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02" r:id="rId2"/>
    <p:sldId id="303" r:id="rId3"/>
    <p:sldId id="290" r:id="rId4"/>
    <p:sldId id="259" r:id="rId5"/>
    <p:sldId id="260" r:id="rId6"/>
    <p:sldId id="286" r:id="rId7"/>
    <p:sldId id="262" r:id="rId8"/>
    <p:sldId id="268" r:id="rId9"/>
    <p:sldId id="291" r:id="rId10"/>
    <p:sldId id="292" r:id="rId11"/>
    <p:sldId id="293" r:id="rId12"/>
    <p:sldId id="295" r:id="rId13"/>
    <p:sldId id="296" r:id="rId14"/>
    <p:sldId id="297" r:id="rId15"/>
    <p:sldId id="298" r:id="rId16"/>
    <p:sldId id="272" r:id="rId17"/>
    <p:sldId id="273" r:id="rId18"/>
    <p:sldId id="276" r:id="rId19"/>
    <p:sldId id="277" r:id="rId20"/>
    <p:sldId id="278" r:id="rId21"/>
    <p:sldId id="289" r:id="rId22"/>
    <p:sldId id="288" r:id="rId23"/>
    <p:sldId id="280" r:id="rId24"/>
    <p:sldId id="281" r:id="rId25"/>
    <p:sldId id="285" r:id="rId26"/>
    <p:sldId id="30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218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lang Basharizzi" initials="GB" lastIdx="1" clrIdx="0">
    <p:extLst>
      <p:ext uri="{19B8F6BF-5375-455C-9EA6-DF929625EA0E}">
        <p15:presenceInfo xmlns:p15="http://schemas.microsoft.com/office/powerpoint/2012/main" userId="183f2abe4db23d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564"/>
    <a:srgbClr val="3FBC96"/>
    <a:srgbClr val="179DD9"/>
    <a:srgbClr val="40C2D2"/>
    <a:srgbClr val="A5C44B"/>
    <a:srgbClr val="00B0F0"/>
    <a:srgbClr val="603913"/>
    <a:srgbClr val="965F26"/>
    <a:srgbClr val="ED07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4" autoAdjust="0"/>
    <p:restoredTop sz="96357" autoAdjust="0"/>
  </p:normalViewPr>
  <p:slideViewPr>
    <p:cSldViewPr snapToGrid="0" showGuides="1">
      <p:cViewPr varScale="1">
        <p:scale>
          <a:sx n="82" d="100"/>
          <a:sy n="82" d="100"/>
        </p:scale>
        <p:origin x="451" y="72"/>
      </p:cViewPr>
      <p:guideLst>
        <p:guide pos="3817"/>
        <p:guide orient="horz"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6B-49D9-851A-63105D28A493}"/>
              </c:ext>
            </c:extLst>
          </c:dPt>
          <c:dPt>
            <c:idx val="1"/>
            <c:bubble3D val="0"/>
            <c:spPr>
              <a:solidFill>
                <a:schemeClr val="tx1">
                  <a:lumMod val="25000"/>
                  <a:lumOff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6B-49D9-851A-63105D28A49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6B-49D9-851A-63105D28A49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B6B-49D9-851A-63105D28A493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B6B-49D9-851A-63105D28A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13E-417F-9A13-D48D45838C6E}"/>
              </c:ext>
            </c:extLst>
          </c:dPt>
          <c:dPt>
            <c:idx val="1"/>
            <c:bubble3D val="0"/>
            <c:spPr>
              <a:solidFill>
                <a:schemeClr val="tx1">
                  <a:lumMod val="25000"/>
                  <a:lumOff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13E-417F-9A13-D48D45838C6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13E-417F-9A13-D48D45838C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13E-417F-9A13-D48D45838C6E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13E-417F-9A13-D48D45838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AC9-409A-9F47-EDF3D90FDC7E}"/>
              </c:ext>
            </c:extLst>
          </c:dPt>
          <c:dPt>
            <c:idx val="1"/>
            <c:bubble3D val="0"/>
            <c:spPr>
              <a:solidFill>
                <a:schemeClr val="tx1">
                  <a:lumMod val="25000"/>
                  <a:lumOff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AC9-409A-9F47-EDF3D90FDC7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C9-409A-9F47-EDF3D90FDC7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C9-409A-9F47-EDF3D90FDC7E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AC9-409A-9F47-EDF3D90FDC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D0009-6E15-4989-BFB0-0FA8D40F53C5}" type="datetimeFigureOut">
              <a:rPr lang="en-ID" smtClean="0"/>
              <a:t>06/03/2025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33EB5-F6BF-44ED-A706-12D9D7C0555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215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33EB5-F6BF-44ED-A706-12D9D7C05551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8199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33EB5-F6BF-44ED-A706-12D9D7C05551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60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33EB5-F6BF-44ED-A706-12D9D7C05551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6021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40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17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BCE21-9817-48E5-B9D7-3213DFA4BD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CF010-E595-408A-9D7F-6F8A59C97EB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771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2E521C8-3D86-4486-86B7-1EE7C87820AE}"/>
              </a:ext>
            </a:extLst>
          </p:cNvPr>
          <p:cNvSpPr/>
          <p:nvPr/>
        </p:nvSpPr>
        <p:spPr>
          <a:xfrm>
            <a:off x="1283775" y="2375127"/>
            <a:ext cx="4036050" cy="4485230"/>
          </a:xfrm>
          <a:custGeom>
            <a:avLst/>
            <a:gdLst>
              <a:gd name="connsiteX0" fmla="*/ 4099560 w 4099560"/>
              <a:gd name="connsiteY0" fmla="*/ 2041208 h 4555807"/>
              <a:gd name="connsiteX1" fmla="*/ 3823335 w 4099560"/>
              <a:gd name="connsiteY1" fmla="*/ 2250758 h 4555807"/>
              <a:gd name="connsiteX2" fmla="*/ 3675698 w 4099560"/>
              <a:gd name="connsiteY2" fmla="*/ 2349818 h 4555807"/>
              <a:gd name="connsiteX3" fmla="*/ 3478530 w 4099560"/>
              <a:gd name="connsiteY3" fmla="*/ 2436495 h 4555807"/>
              <a:gd name="connsiteX4" fmla="*/ 3358515 w 4099560"/>
              <a:gd name="connsiteY4" fmla="*/ 2456497 h 4555807"/>
              <a:gd name="connsiteX5" fmla="*/ 3235643 w 4099560"/>
              <a:gd name="connsiteY5" fmla="*/ 2456497 h 4555807"/>
              <a:gd name="connsiteX6" fmla="*/ 2998470 w 4099560"/>
              <a:gd name="connsiteY6" fmla="*/ 2428875 h 4555807"/>
              <a:gd name="connsiteX7" fmla="*/ 2573655 w 4099560"/>
              <a:gd name="connsiteY7" fmla="*/ 2436495 h 4555807"/>
              <a:gd name="connsiteX8" fmla="*/ 2549843 w 4099560"/>
              <a:gd name="connsiteY8" fmla="*/ 2441258 h 4555807"/>
              <a:gd name="connsiteX9" fmla="*/ 2526983 w 4099560"/>
              <a:gd name="connsiteY9" fmla="*/ 2446972 h 4555807"/>
              <a:gd name="connsiteX10" fmla="*/ 2482215 w 4099560"/>
              <a:gd name="connsiteY10" fmla="*/ 2460308 h 4555807"/>
              <a:gd name="connsiteX11" fmla="*/ 2399348 w 4099560"/>
              <a:gd name="connsiteY11" fmla="*/ 2491740 h 4555807"/>
              <a:gd name="connsiteX12" fmla="*/ 2262188 w 4099560"/>
              <a:gd name="connsiteY12" fmla="*/ 2575560 h 4555807"/>
              <a:gd name="connsiteX13" fmla="*/ 2262188 w 4099560"/>
              <a:gd name="connsiteY13" fmla="*/ 2575560 h 4555807"/>
              <a:gd name="connsiteX14" fmla="*/ 2203133 w 4099560"/>
              <a:gd name="connsiteY14" fmla="*/ 2677478 h 4555807"/>
              <a:gd name="connsiteX15" fmla="*/ 2165985 w 4099560"/>
              <a:gd name="connsiteY15" fmla="*/ 2758440 h 4555807"/>
              <a:gd name="connsiteX16" fmla="*/ 2161223 w 4099560"/>
              <a:gd name="connsiteY16" fmla="*/ 2778443 h 4555807"/>
              <a:gd name="connsiteX17" fmla="*/ 2152650 w 4099560"/>
              <a:gd name="connsiteY17" fmla="*/ 2791778 h 4555807"/>
              <a:gd name="connsiteX18" fmla="*/ 2085975 w 4099560"/>
              <a:gd name="connsiteY18" fmla="*/ 3034665 h 4555807"/>
              <a:gd name="connsiteX19" fmla="*/ 2066925 w 4099560"/>
              <a:gd name="connsiteY19" fmla="*/ 3390900 h 4555807"/>
              <a:gd name="connsiteX20" fmla="*/ 2114550 w 4099560"/>
              <a:gd name="connsiteY20" fmla="*/ 3715703 h 4555807"/>
              <a:gd name="connsiteX21" fmla="*/ 2195513 w 4099560"/>
              <a:gd name="connsiteY21" fmla="*/ 3994785 h 4555807"/>
              <a:gd name="connsiteX22" fmla="*/ 2249805 w 4099560"/>
              <a:gd name="connsiteY22" fmla="*/ 4150995 h 4555807"/>
              <a:gd name="connsiteX23" fmla="*/ 2252663 w 4099560"/>
              <a:gd name="connsiteY23" fmla="*/ 4157663 h 4555807"/>
              <a:gd name="connsiteX24" fmla="*/ 2406968 w 4099560"/>
              <a:gd name="connsiteY24" fmla="*/ 4555808 h 4555807"/>
              <a:gd name="connsiteX25" fmla="*/ 1535430 w 4099560"/>
              <a:gd name="connsiteY25" fmla="*/ 4555808 h 4555807"/>
              <a:gd name="connsiteX26" fmla="*/ 1602105 w 4099560"/>
              <a:gd name="connsiteY26" fmla="*/ 4283393 h 4555807"/>
              <a:gd name="connsiteX27" fmla="*/ 1634490 w 4099560"/>
              <a:gd name="connsiteY27" fmla="*/ 4118610 h 4555807"/>
              <a:gd name="connsiteX28" fmla="*/ 1641158 w 4099560"/>
              <a:gd name="connsiteY28" fmla="*/ 4074795 h 4555807"/>
              <a:gd name="connsiteX29" fmla="*/ 1644015 w 4099560"/>
              <a:gd name="connsiteY29" fmla="*/ 4052888 h 4555807"/>
              <a:gd name="connsiteX30" fmla="*/ 1644967 w 4099560"/>
              <a:gd name="connsiteY30" fmla="*/ 4043363 h 4555807"/>
              <a:gd name="connsiteX31" fmla="*/ 1654492 w 4099560"/>
              <a:gd name="connsiteY31" fmla="*/ 3962400 h 4555807"/>
              <a:gd name="connsiteX32" fmla="*/ 1656398 w 4099560"/>
              <a:gd name="connsiteY32" fmla="*/ 3627120 h 4555807"/>
              <a:gd name="connsiteX33" fmla="*/ 1651635 w 4099560"/>
              <a:gd name="connsiteY33" fmla="*/ 3587115 h 4555807"/>
              <a:gd name="connsiteX34" fmla="*/ 1650683 w 4099560"/>
              <a:gd name="connsiteY34" fmla="*/ 3580447 h 4555807"/>
              <a:gd name="connsiteX35" fmla="*/ 1650683 w 4099560"/>
              <a:gd name="connsiteY35" fmla="*/ 3578543 h 4555807"/>
              <a:gd name="connsiteX36" fmla="*/ 1647825 w 4099560"/>
              <a:gd name="connsiteY36" fmla="*/ 3560445 h 4555807"/>
              <a:gd name="connsiteX37" fmla="*/ 1633538 w 4099560"/>
              <a:gd name="connsiteY37" fmla="*/ 3478530 h 4555807"/>
              <a:gd name="connsiteX38" fmla="*/ 1598295 w 4099560"/>
              <a:gd name="connsiteY38" fmla="*/ 3318510 h 4555807"/>
              <a:gd name="connsiteX39" fmla="*/ 1564958 w 4099560"/>
              <a:gd name="connsiteY39" fmla="*/ 3179445 h 4555807"/>
              <a:gd name="connsiteX40" fmla="*/ 1504950 w 4099560"/>
              <a:gd name="connsiteY40" fmla="*/ 3092768 h 4555807"/>
              <a:gd name="connsiteX41" fmla="*/ 1431608 w 4099560"/>
              <a:gd name="connsiteY41" fmla="*/ 3006090 h 4555807"/>
              <a:gd name="connsiteX42" fmla="*/ 1241108 w 4099560"/>
              <a:gd name="connsiteY42" fmla="*/ 2906078 h 4555807"/>
              <a:gd name="connsiteX43" fmla="*/ 910590 w 4099560"/>
              <a:gd name="connsiteY43" fmla="*/ 2756535 h 4555807"/>
              <a:gd name="connsiteX44" fmla="*/ 735330 w 4099560"/>
              <a:gd name="connsiteY44" fmla="*/ 2698433 h 4555807"/>
              <a:gd name="connsiteX45" fmla="*/ 567690 w 4099560"/>
              <a:gd name="connsiteY45" fmla="*/ 2659380 h 4555807"/>
              <a:gd name="connsiteX46" fmla="*/ 527685 w 4099560"/>
              <a:gd name="connsiteY46" fmla="*/ 2652713 h 4555807"/>
              <a:gd name="connsiteX47" fmla="*/ 488632 w 4099560"/>
              <a:gd name="connsiteY47" fmla="*/ 2646997 h 4555807"/>
              <a:gd name="connsiteX48" fmla="*/ 413385 w 4099560"/>
              <a:gd name="connsiteY48" fmla="*/ 2639378 h 4555807"/>
              <a:gd name="connsiteX49" fmla="*/ 377190 w 4099560"/>
              <a:gd name="connsiteY49" fmla="*/ 2637472 h 4555807"/>
              <a:gd name="connsiteX50" fmla="*/ 341948 w 4099560"/>
              <a:gd name="connsiteY50" fmla="*/ 2635568 h 4555807"/>
              <a:gd name="connsiteX51" fmla="*/ 308610 w 4099560"/>
              <a:gd name="connsiteY51" fmla="*/ 2635568 h 4555807"/>
              <a:gd name="connsiteX52" fmla="*/ 292418 w 4099560"/>
              <a:gd name="connsiteY52" fmla="*/ 2635568 h 4555807"/>
              <a:gd name="connsiteX53" fmla="*/ 276225 w 4099560"/>
              <a:gd name="connsiteY53" fmla="*/ 2636520 h 4555807"/>
              <a:gd name="connsiteX54" fmla="*/ 216218 w 4099560"/>
              <a:gd name="connsiteY54" fmla="*/ 2640330 h 4555807"/>
              <a:gd name="connsiteX55" fmla="*/ 161925 w 4099560"/>
              <a:gd name="connsiteY55" fmla="*/ 2646045 h 4555807"/>
              <a:gd name="connsiteX56" fmla="*/ 114300 w 4099560"/>
              <a:gd name="connsiteY56" fmla="*/ 2652713 h 4555807"/>
              <a:gd name="connsiteX57" fmla="*/ 74295 w 4099560"/>
              <a:gd name="connsiteY57" fmla="*/ 2660333 h 4555807"/>
              <a:gd name="connsiteX58" fmla="*/ 57150 w 4099560"/>
              <a:gd name="connsiteY58" fmla="*/ 2663190 h 4555807"/>
              <a:gd name="connsiteX59" fmla="*/ 42863 w 4099560"/>
              <a:gd name="connsiteY59" fmla="*/ 2667000 h 4555807"/>
              <a:gd name="connsiteX60" fmla="*/ 19050 w 4099560"/>
              <a:gd name="connsiteY60" fmla="*/ 2672715 h 4555807"/>
              <a:gd name="connsiteX61" fmla="*/ 0 w 4099560"/>
              <a:gd name="connsiteY61" fmla="*/ 2677478 h 4555807"/>
              <a:gd name="connsiteX62" fmla="*/ 16193 w 4099560"/>
              <a:gd name="connsiteY62" fmla="*/ 2666047 h 4555807"/>
              <a:gd name="connsiteX63" fmla="*/ 36195 w 4099560"/>
              <a:gd name="connsiteY63" fmla="*/ 2652713 h 4555807"/>
              <a:gd name="connsiteX64" fmla="*/ 49530 w 4099560"/>
              <a:gd name="connsiteY64" fmla="*/ 2644140 h 4555807"/>
              <a:gd name="connsiteX65" fmla="*/ 64770 w 4099560"/>
              <a:gd name="connsiteY65" fmla="*/ 2635568 h 4555807"/>
              <a:gd name="connsiteX66" fmla="*/ 100965 w 4099560"/>
              <a:gd name="connsiteY66" fmla="*/ 2614613 h 4555807"/>
              <a:gd name="connsiteX67" fmla="*/ 146685 w 4099560"/>
              <a:gd name="connsiteY67" fmla="*/ 2592705 h 4555807"/>
              <a:gd name="connsiteX68" fmla="*/ 200977 w 4099560"/>
              <a:gd name="connsiteY68" fmla="*/ 2570797 h 4555807"/>
              <a:gd name="connsiteX69" fmla="*/ 262890 w 4099560"/>
              <a:gd name="connsiteY69" fmla="*/ 2550795 h 4555807"/>
              <a:gd name="connsiteX70" fmla="*/ 280035 w 4099560"/>
              <a:gd name="connsiteY70" fmla="*/ 2546033 h 4555807"/>
              <a:gd name="connsiteX71" fmla="*/ 297180 w 4099560"/>
              <a:gd name="connsiteY71" fmla="*/ 2542222 h 4555807"/>
              <a:gd name="connsiteX72" fmla="*/ 333375 w 4099560"/>
              <a:gd name="connsiteY72" fmla="*/ 2533650 h 4555807"/>
              <a:gd name="connsiteX73" fmla="*/ 371475 w 4099560"/>
              <a:gd name="connsiteY73" fmla="*/ 2526983 h 4555807"/>
              <a:gd name="connsiteX74" fmla="*/ 411480 w 4099560"/>
              <a:gd name="connsiteY74" fmla="*/ 2521268 h 4555807"/>
              <a:gd name="connsiteX75" fmla="*/ 495300 w 4099560"/>
              <a:gd name="connsiteY75" fmla="*/ 2514600 h 4555807"/>
              <a:gd name="connsiteX76" fmla="*/ 539115 w 4099560"/>
              <a:gd name="connsiteY76" fmla="*/ 2513647 h 4555807"/>
              <a:gd name="connsiteX77" fmla="*/ 584835 w 4099560"/>
              <a:gd name="connsiteY77" fmla="*/ 2514600 h 4555807"/>
              <a:gd name="connsiteX78" fmla="*/ 775335 w 4099560"/>
              <a:gd name="connsiteY78" fmla="*/ 2538413 h 4555807"/>
              <a:gd name="connsiteX79" fmla="*/ 867728 w 4099560"/>
              <a:gd name="connsiteY79" fmla="*/ 2561272 h 4555807"/>
              <a:gd name="connsiteX80" fmla="*/ 729615 w 4099560"/>
              <a:gd name="connsiteY80" fmla="*/ 2466975 h 4555807"/>
              <a:gd name="connsiteX81" fmla="*/ 488632 w 4099560"/>
              <a:gd name="connsiteY81" fmla="*/ 2285047 h 4555807"/>
              <a:gd name="connsiteX82" fmla="*/ 298133 w 4099560"/>
              <a:gd name="connsiteY82" fmla="*/ 2100263 h 4555807"/>
              <a:gd name="connsiteX83" fmla="*/ 165735 w 4099560"/>
              <a:gd name="connsiteY83" fmla="*/ 1926908 h 4555807"/>
              <a:gd name="connsiteX84" fmla="*/ 80963 w 4099560"/>
              <a:gd name="connsiteY84" fmla="*/ 1787843 h 4555807"/>
              <a:gd name="connsiteX85" fmla="*/ 33338 w 4099560"/>
              <a:gd name="connsiteY85" fmla="*/ 1697355 h 4555807"/>
              <a:gd name="connsiteX86" fmla="*/ 17145 w 4099560"/>
              <a:gd name="connsiteY86" fmla="*/ 1665923 h 4555807"/>
              <a:gd name="connsiteX87" fmla="*/ 39052 w 4099560"/>
              <a:gd name="connsiteY87" fmla="*/ 1693545 h 4555807"/>
              <a:gd name="connsiteX88" fmla="*/ 102870 w 4099560"/>
              <a:gd name="connsiteY88" fmla="*/ 1772603 h 4555807"/>
              <a:gd name="connsiteX89" fmla="*/ 207645 w 4099560"/>
              <a:gd name="connsiteY89" fmla="*/ 1893570 h 4555807"/>
              <a:gd name="connsiteX90" fmla="*/ 357188 w 4099560"/>
              <a:gd name="connsiteY90" fmla="*/ 2039303 h 4555807"/>
              <a:gd name="connsiteX91" fmla="*/ 558165 w 4099560"/>
              <a:gd name="connsiteY91" fmla="*/ 2191703 h 4555807"/>
              <a:gd name="connsiteX92" fmla="*/ 806768 w 4099560"/>
              <a:gd name="connsiteY92" fmla="*/ 2345055 h 4555807"/>
              <a:gd name="connsiteX93" fmla="*/ 1089660 w 4099560"/>
              <a:gd name="connsiteY93" fmla="*/ 2512695 h 4555807"/>
              <a:gd name="connsiteX94" fmla="*/ 1383983 w 4099560"/>
              <a:gd name="connsiteY94" fmla="*/ 2723197 h 4555807"/>
              <a:gd name="connsiteX95" fmla="*/ 1502093 w 4099560"/>
              <a:gd name="connsiteY95" fmla="*/ 2832735 h 4555807"/>
              <a:gd name="connsiteX96" fmla="*/ 1510665 w 4099560"/>
              <a:gd name="connsiteY96" fmla="*/ 2352675 h 4555807"/>
              <a:gd name="connsiteX97" fmla="*/ 1597342 w 4099560"/>
              <a:gd name="connsiteY97" fmla="*/ 1985962 h 4555807"/>
              <a:gd name="connsiteX98" fmla="*/ 1600200 w 4099560"/>
              <a:gd name="connsiteY98" fmla="*/ 1971675 h 4555807"/>
              <a:gd name="connsiteX99" fmla="*/ 1507808 w 4099560"/>
              <a:gd name="connsiteY99" fmla="*/ 1624965 h 4555807"/>
              <a:gd name="connsiteX100" fmla="*/ 1384935 w 4099560"/>
              <a:gd name="connsiteY100" fmla="*/ 1303020 h 4555807"/>
              <a:gd name="connsiteX101" fmla="*/ 1349693 w 4099560"/>
              <a:gd name="connsiteY101" fmla="*/ 1230630 h 4555807"/>
              <a:gd name="connsiteX102" fmla="*/ 1331595 w 4099560"/>
              <a:gd name="connsiteY102" fmla="*/ 1195387 h 4555807"/>
              <a:gd name="connsiteX103" fmla="*/ 1312545 w 4099560"/>
              <a:gd name="connsiteY103" fmla="*/ 1161098 h 4555807"/>
              <a:gd name="connsiteX104" fmla="*/ 1233488 w 4099560"/>
              <a:gd name="connsiteY104" fmla="*/ 1031557 h 4555807"/>
              <a:gd name="connsiteX105" fmla="*/ 1070610 w 4099560"/>
              <a:gd name="connsiteY105" fmla="*/ 808673 h 4555807"/>
              <a:gd name="connsiteX106" fmla="*/ 805815 w 4099560"/>
              <a:gd name="connsiteY106" fmla="*/ 504825 h 4555807"/>
              <a:gd name="connsiteX107" fmla="*/ 728663 w 4099560"/>
              <a:gd name="connsiteY107" fmla="*/ 425767 h 4555807"/>
              <a:gd name="connsiteX108" fmla="*/ 701040 w 4099560"/>
              <a:gd name="connsiteY108" fmla="*/ 398145 h 4555807"/>
              <a:gd name="connsiteX109" fmla="*/ 733425 w 4099560"/>
              <a:gd name="connsiteY109" fmla="*/ 420053 h 4555807"/>
              <a:gd name="connsiteX110" fmla="*/ 823913 w 4099560"/>
              <a:gd name="connsiteY110" fmla="*/ 484823 h 4555807"/>
              <a:gd name="connsiteX111" fmla="*/ 1135380 w 4099560"/>
              <a:gd name="connsiteY111" fmla="*/ 751523 h 4555807"/>
              <a:gd name="connsiteX112" fmla="*/ 1328738 w 4099560"/>
              <a:gd name="connsiteY112" fmla="*/ 962025 h 4555807"/>
              <a:gd name="connsiteX113" fmla="*/ 1424940 w 4099560"/>
              <a:gd name="connsiteY113" fmla="*/ 1091565 h 4555807"/>
              <a:gd name="connsiteX114" fmla="*/ 1448753 w 4099560"/>
              <a:gd name="connsiteY114" fmla="*/ 1126808 h 4555807"/>
              <a:gd name="connsiteX115" fmla="*/ 1470660 w 4099560"/>
              <a:gd name="connsiteY115" fmla="*/ 1163003 h 4555807"/>
              <a:gd name="connsiteX116" fmla="*/ 1514475 w 4099560"/>
              <a:gd name="connsiteY116" fmla="*/ 1238250 h 4555807"/>
              <a:gd name="connsiteX117" fmla="*/ 1664017 w 4099560"/>
              <a:gd name="connsiteY117" fmla="*/ 1573530 h 4555807"/>
              <a:gd name="connsiteX118" fmla="*/ 1681163 w 4099560"/>
              <a:gd name="connsiteY118" fmla="*/ 1622108 h 4555807"/>
              <a:gd name="connsiteX119" fmla="*/ 1823085 w 4099560"/>
              <a:gd name="connsiteY119" fmla="*/ 1110615 h 4555807"/>
              <a:gd name="connsiteX120" fmla="*/ 2148840 w 4099560"/>
              <a:gd name="connsiteY120" fmla="*/ 487680 h 4555807"/>
              <a:gd name="connsiteX121" fmla="*/ 2309813 w 4099560"/>
              <a:gd name="connsiteY121" fmla="*/ 272415 h 4555807"/>
              <a:gd name="connsiteX122" fmla="*/ 2381250 w 4099560"/>
              <a:gd name="connsiteY122" fmla="*/ 188595 h 4555807"/>
              <a:gd name="connsiteX123" fmla="*/ 2443163 w 4099560"/>
              <a:gd name="connsiteY123" fmla="*/ 120967 h 4555807"/>
              <a:gd name="connsiteX124" fmla="*/ 2532698 w 4099560"/>
              <a:gd name="connsiteY124" fmla="*/ 30480 h 4555807"/>
              <a:gd name="connsiteX125" fmla="*/ 2564130 w 4099560"/>
              <a:gd name="connsiteY125" fmla="*/ 0 h 4555807"/>
              <a:gd name="connsiteX126" fmla="*/ 2539365 w 4099560"/>
              <a:gd name="connsiteY126" fmla="*/ 36195 h 4555807"/>
              <a:gd name="connsiteX127" fmla="*/ 2468880 w 4099560"/>
              <a:gd name="connsiteY127" fmla="*/ 140970 h 4555807"/>
              <a:gd name="connsiteX128" fmla="*/ 2420303 w 4099560"/>
              <a:gd name="connsiteY128" fmla="*/ 218123 h 4555807"/>
              <a:gd name="connsiteX129" fmla="*/ 2365058 w 4099560"/>
              <a:gd name="connsiteY129" fmla="*/ 310515 h 4555807"/>
              <a:gd name="connsiteX130" fmla="*/ 2241233 w 4099560"/>
              <a:gd name="connsiteY130" fmla="*/ 541020 h 4555807"/>
              <a:gd name="connsiteX131" fmla="*/ 1995488 w 4099560"/>
              <a:gd name="connsiteY131" fmla="*/ 1167765 h 4555807"/>
              <a:gd name="connsiteX132" fmla="*/ 1858328 w 4099560"/>
              <a:gd name="connsiteY132" fmla="*/ 1968818 h 4555807"/>
              <a:gd name="connsiteX133" fmla="*/ 1855470 w 4099560"/>
              <a:gd name="connsiteY133" fmla="*/ 2182178 h 4555807"/>
              <a:gd name="connsiteX134" fmla="*/ 1859280 w 4099560"/>
              <a:gd name="connsiteY134" fmla="*/ 2286000 h 4555807"/>
              <a:gd name="connsiteX135" fmla="*/ 1863090 w 4099560"/>
              <a:gd name="connsiteY135" fmla="*/ 2337435 h 4555807"/>
              <a:gd name="connsiteX136" fmla="*/ 1866900 w 4099560"/>
              <a:gd name="connsiteY136" fmla="*/ 2387918 h 4555807"/>
              <a:gd name="connsiteX137" fmla="*/ 1924050 w 4099560"/>
              <a:gd name="connsiteY137" fmla="*/ 2780347 h 4555807"/>
              <a:gd name="connsiteX138" fmla="*/ 1937385 w 4099560"/>
              <a:gd name="connsiteY138" fmla="*/ 2852738 h 4555807"/>
              <a:gd name="connsiteX139" fmla="*/ 1937385 w 4099560"/>
              <a:gd name="connsiteY139" fmla="*/ 2849880 h 4555807"/>
              <a:gd name="connsiteX140" fmla="*/ 1990725 w 4099560"/>
              <a:gd name="connsiteY140" fmla="*/ 2619375 h 4555807"/>
              <a:gd name="connsiteX141" fmla="*/ 2002155 w 4099560"/>
              <a:gd name="connsiteY141" fmla="*/ 2589847 h 4555807"/>
              <a:gd name="connsiteX142" fmla="*/ 2015490 w 4099560"/>
              <a:gd name="connsiteY142" fmla="*/ 2560320 h 4555807"/>
              <a:gd name="connsiteX143" fmla="*/ 2028825 w 4099560"/>
              <a:gd name="connsiteY143" fmla="*/ 2530793 h 4555807"/>
              <a:gd name="connsiteX144" fmla="*/ 2044065 w 4099560"/>
              <a:gd name="connsiteY144" fmla="*/ 2501265 h 4555807"/>
              <a:gd name="connsiteX145" fmla="*/ 2115503 w 4099560"/>
              <a:gd name="connsiteY145" fmla="*/ 2387918 h 4555807"/>
              <a:gd name="connsiteX146" fmla="*/ 2272665 w 4099560"/>
              <a:gd name="connsiteY146" fmla="*/ 2177415 h 4555807"/>
              <a:gd name="connsiteX147" fmla="*/ 2532698 w 4099560"/>
              <a:gd name="connsiteY147" fmla="*/ 1753553 h 4555807"/>
              <a:gd name="connsiteX148" fmla="*/ 2722245 w 4099560"/>
              <a:gd name="connsiteY148" fmla="*/ 1392555 h 4555807"/>
              <a:gd name="connsiteX149" fmla="*/ 2797493 w 4099560"/>
              <a:gd name="connsiteY149" fmla="*/ 1129665 h 4555807"/>
              <a:gd name="connsiteX150" fmla="*/ 2802255 w 4099560"/>
              <a:gd name="connsiteY150" fmla="*/ 1085850 h 4555807"/>
              <a:gd name="connsiteX151" fmla="*/ 2804160 w 4099560"/>
              <a:gd name="connsiteY151" fmla="*/ 1053465 h 4555807"/>
              <a:gd name="connsiteX152" fmla="*/ 2805113 w 4099560"/>
              <a:gd name="connsiteY152" fmla="*/ 1026795 h 4555807"/>
              <a:gd name="connsiteX153" fmla="*/ 2810828 w 4099560"/>
              <a:gd name="connsiteY153" fmla="*/ 1053465 h 4555807"/>
              <a:gd name="connsiteX154" fmla="*/ 2817495 w 4099560"/>
              <a:gd name="connsiteY154" fmla="*/ 1085850 h 4555807"/>
              <a:gd name="connsiteX155" fmla="*/ 2824163 w 4099560"/>
              <a:gd name="connsiteY155" fmla="*/ 1130618 h 4555807"/>
              <a:gd name="connsiteX156" fmla="*/ 2804160 w 4099560"/>
              <a:gd name="connsiteY156" fmla="*/ 1418273 h 4555807"/>
              <a:gd name="connsiteX157" fmla="*/ 2747963 w 4099560"/>
              <a:gd name="connsiteY157" fmla="*/ 1610678 h 4555807"/>
              <a:gd name="connsiteX158" fmla="*/ 2661285 w 4099560"/>
              <a:gd name="connsiteY158" fmla="*/ 1820228 h 4555807"/>
              <a:gd name="connsiteX159" fmla="*/ 2553653 w 4099560"/>
              <a:gd name="connsiteY159" fmla="*/ 2044065 h 4555807"/>
              <a:gd name="connsiteX160" fmla="*/ 2539365 w 4099560"/>
              <a:gd name="connsiteY160" fmla="*/ 2070735 h 4555807"/>
              <a:gd name="connsiteX161" fmla="*/ 2614613 w 4099560"/>
              <a:gd name="connsiteY161" fmla="*/ 2018347 h 4555807"/>
              <a:gd name="connsiteX162" fmla="*/ 2899410 w 4099560"/>
              <a:gd name="connsiteY162" fmla="*/ 1831658 h 4555807"/>
              <a:gd name="connsiteX163" fmla="*/ 3135630 w 4099560"/>
              <a:gd name="connsiteY163" fmla="*/ 1660208 h 4555807"/>
              <a:gd name="connsiteX164" fmla="*/ 3310890 w 4099560"/>
              <a:gd name="connsiteY164" fmla="*/ 1496378 h 4555807"/>
              <a:gd name="connsiteX165" fmla="*/ 3422333 w 4099560"/>
              <a:gd name="connsiteY165" fmla="*/ 1352550 h 4555807"/>
              <a:gd name="connsiteX166" fmla="*/ 3441383 w 4099560"/>
              <a:gd name="connsiteY166" fmla="*/ 1322070 h 4555807"/>
              <a:gd name="connsiteX167" fmla="*/ 3456623 w 4099560"/>
              <a:gd name="connsiteY167" fmla="*/ 1294448 h 4555807"/>
              <a:gd name="connsiteX168" fmla="*/ 3469958 w 4099560"/>
              <a:gd name="connsiteY168" fmla="*/ 1270635 h 4555807"/>
              <a:gd name="connsiteX169" fmla="*/ 3479483 w 4099560"/>
              <a:gd name="connsiteY169" fmla="*/ 1250633 h 4555807"/>
              <a:gd name="connsiteX170" fmla="*/ 3496628 w 4099560"/>
              <a:gd name="connsiteY170" fmla="*/ 1213485 h 4555807"/>
              <a:gd name="connsiteX171" fmla="*/ 3486150 w 4099560"/>
              <a:gd name="connsiteY171" fmla="*/ 1252537 h 4555807"/>
              <a:gd name="connsiteX172" fmla="*/ 3479483 w 4099560"/>
              <a:gd name="connsiteY172" fmla="*/ 1274445 h 4555807"/>
              <a:gd name="connsiteX173" fmla="*/ 3470910 w 4099560"/>
              <a:gd name="connsiteY173" fmla="*/ 1300162 h 4555807"/>
              <a:gd name="connsiteX174" fmla="*/ 3460433 w 4099560"/>
              <a:gd name="connsiteY174" fmla="*/ 1330643 h 4555807"/>
              <a:gd name="connsiteX175" fmla="*/ 3446145 w 4099560"/>
              <a:gd name="connsiteY175" fmla="*/ 1363980 h 4555807"/>
              <a:gd name="connsiteX176" fmla="*/ 3353753 w 4099560"/>
              <a:gd name="connsiteY176" fmla="*/ 1528762 h 4555807"/>
              <a:gd name="connsiteX177" fmla="*/ 3193733 w 4099560"/>
              <a:gd name="connsiteY177" fmla="*/ 1722120 h 4555807"/>
              <a:gd name="connsiteX178" fmla="*/ 2968943 w 4099560"/>
              <a:gd name="connsiteY178" fmla="*/ 1925003 h 4555807"/>
              <a:gd name="connsiteX179" fmla="*/ 2699385 w 4099560"/>
              <a:gd name="connsiteY179" fmla="*/ 2134553 h 4555807"/>
              <a:gd name="connsiteX180" fmla="*/ 2487930 w 4099560"/>
              <a:gd name="connsiteY180" fmla="*/ 2311718 h 4555807"/>
              <a:gd name="connsiteX181" fmla="*/ 2508885 w 4099560"/>
              <a:gd name="connsiteY181" fmla="*/ 2304097 h 4555807"/>
              <a:gd name="connsiteX182" fmla="*/ 2535555 w 4099560"/>
              <a:gd name="connsiteY182" fmla="*/ 2294572 h 4555807"/>
              <a:gd name="connsiteX183" fmla="*/ 2767965 w 4099560"/>
              <a:gd name="connsiteY183" fmla="*/ 2249805 h 4555807"/>
              <a:gd name="connsiteX184" fmla="*/ 2891790 w 4099560"/>
              <a:gd name="connsiteY184" fmla="*/ 2246947 h 4555807"/>
              <a:gd name="connsiteX185" fmla="*/ 3017520 w 4099560"/>
              <a:gd name="connsiteY185" fmla="*/ 2256472 h 4555807"/>
              <a:gd name="connsiteX186" fmla="*/ 3249930 w 4099560"/>
              <a:gd name="connsiteY186" fmla="*/ 2290763 h 4555807"/>
              <a:gd name="connsiteX187" fmla="*/ 3446145 w 4099560"/>
              <a:gd name="connsiteY187" fmla="*/ 2292668 h 4555807"/>
              <a:gd name="connsiteX188" fmla="*/ 3622358 w 4099560"/>
              <a:gd name="connsiteY188" fmla="*/ 2242185 h 4555807"/>
              <a:gd name="connsiteX189" fmla="*/ 3778568 w 4099560"/>
              <a:gd name="connsiteY189" fmla="*/ 2174558 h 4555807"/>
              <a:gd name="connsiteX190" fmla="*/ 4099560 w 4099560"/>
              <a:gd name="connsiteY190" fmla="*/ 2041208 h 4555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4099560" h="4555807">
                <a:moveTo>
                  <a:pt x="4099560" y="2041208"/>
                </a:moveTo>
                <a:cubicBezTo>
                  <a:pt x="4099560" y="2041208"/>
                  <a:pt x="3996690" y="2125980"/>
                  <a:pt x="3823335" y="2250758"/>
                </a:cubicBezTo>
                <a:cubicBezTo>
                  <a:pt x="3779520" y="2282190"/>
                  <a:pt x="3731895" y="2316480"/>
                  <a:pt x="3675698" y="2349818"/>
                </a:cubicBezTo>
                <a:cubicBezTo>
                  <a:pt x="3619500" y="2383155"/>
                  <a:pt x="3554730" y="2415540"/>
                  <a:pt x="3478530" y="2436495"/>
                </a:cubicBezTo>
                <a:cubicBezTo>
                  <a:pt x="3440430" y="2446972"/>
                  <a:pt x="3399473" y="2453640"/>
                  <a:pt x="3358515" y="2456497"/>
                </a:cubicBezTo>
                <a:cubicBezTo>
                  <a:pt x="3317558" y="2459355"/>
                  <a:pt x="3276600" y="2459355"/>
                  <a:pt x="3235643" y="2456497"/>
                </a:cubicBezTo>
                <a:cubicBezTo>
                  <a:pt x="3154680" y="2450783"/>
                  <a:pt x="3075623" y="2437447"/>
                  <a:pt x="2998470" y="2428875"/>
                </a:cubicBezTo>
                <a:cubicBezTo>
                  <a:pt x="2846070" y="2410778"/>
                  <a:pt x="2700338" y="2410778"/>
                  <a:pt x="2573655" y="2436495"/>
                </a:cubicBezTo>
                <a:cubicBezTo>
                  <a:pt x="2566035" y="2437447"/>
                  <a:pt x="2557463" y="2439353"/>
                  <a:pt x="2549843" y="2441258"/>
                </a:cubicBezTo>
                <a:cubicBezTo>
                  <a:pt x="2542223" y="2443163"/>
                  <a:pt x="2534603" y="2445068"/>
                  <a:pt x="2526983" y="2446972"/>
                </a:cubicBezTo>
                <a:cubicBezTo>
                  <a:pt x="2511743" y="2451735"/>
                  <a:pt x="2496503" y="2454593"/>
                  <a:pt x="2482215" y="2460308"/>
                </a:cubicBezTo>
                <a:cubicBezTo>
                  <a:pt x="2452688" y="2468880"/>
                  <a:pt x="2426018" y="2480310"/>
                  <a:pt x="2399348" y="2491740"/>
                </a:cubicBezTo>
                <a:cubicBezTo>
                  <a:pt x="2346960" y="2516505"/>
                  <a:pt x="2301240" y="2545080"/>
                  <a:pt x="2262188" y="2575560"/>
                </a:cubicBezTo>
                <a:cubicBezTo>
                  <a:pt x="2262188" y="2575560"/>
                  <a:pt x="2262188" y="2575560"/>
                  <a:pt x="2262188" y="2575560"/>
                </a:cubicBezTo>
                <a:cubicBezTo>
                  <a:pt x="2241233" y="2607945"/>
                  <a:pt x="2221230" y="2642235"/>
                  <a:pt x="2203133" y="2677478"/>
                </a:cubicBezTo>
                <a:cubicBezTo>
                  <a:pt x="2189798" y="2704147"/>
                  <a:pt x="2177415" y="2730818"/>
                  <a:pt x="2165985" y="2758440"/>
                </a:cubicBezTo>
                <a:cubicBezTo>
                  <a:pt x="2165985" y="2765108"/>
                  <a:pt x="2164080" y="2772728"/>
                  <a:pt x="2161223" y="2778443"/>
                </a:cubicBezTo>
                <a:cubicBezTo>
                  <a:pt x="2159318" y="2783205"/>
                  <a:pt x="2156460" y="2787968"/>
                  <a:pt x="2152650" y="2791778"/>
                </a:cubicBezTo>
                <a:cubicBezTo>
                  <a:pt x="2122170" y="2871788"/>
                  <a:pt x="2100263" y="2953703"/>
                  <a:pt x="2085975" y="3034665"/>
                </a:cubicBezTo>
                <a:cubicBezTo>
                  <a:pt x="2065020" y="3155633"/>
                  <a:pt x="2060258" y="3275647"/>
                  <a:pt x="2066925" y="3390900"/>
                </a:cubicBezTo>
                <a:cubicBezTo>
                  <a:pt x="2073592" y="3505200"/>
                  <a:pt x="2091690" y="3614738"/>
                  <a:pt x="2114550" y="3715703"/>
                </a:cubicBezTo>
                <a:cubicBezTo>
                  <a:pt x="2137410" y="3816668"/>
                  <a:pt x="2165985" y="3910013"/>
                  <a:pt x="2195513" y="3994785"/>
                </a:cubicBezTo>
                <a:cubicBezTo>
                  <a:pt x="2214563" y="4050030"/>
                  <a:pt x="2233613" y="4102418"/>
                  <a:pt x="2249805" y="4150995"/>
                </a:cubicBezTo>
                <a:cubicBezTo>
                  <a:pt x="2250758" y="4152900"/>
                  <a:pt x="2251710" y="4154805"/>
                  <a:pt x="2252663" y="4157663"/>
                </a:cubicBezTo>
                <a:cubicBezTo>
                  <a:pt x="2306003" y="4290060"/>
                  <a:pt x="2356485" y="4422458"/>
                  <a:pt x="2406968" y="4555808"/>
                </a:cubicBezTo>
                <a:lnTo>
                  <a:pt x="1535430" y="4555808"/>
                </a:lnTo>
                <a:cubicBezTo>
                  <a:pt x="1559242" y="4465320"/>
                  <a:pt x="1582103" y="4374833"/>
                  <a:pt x="1602105" y="4283393"/>
                </a:cubicBezTo>
                <a:cubicBezTo>
                  <a:pt x="1614488" y="4229100"/>
                  <a:pt x="1624965" y="4173855"/>
                  <a:pt x="1634490" y="4118610"/>
                </a:cubicBezTo>
                <a:cubicBezTo>
                  <a:pt x="1637348" y="4104322"/>
                  <a:pt x="1639253" y="4090035"/>
                  <a:pt x="1641158" y="4074795"/>
                </a:cubicBezTo>
                <a:cubicBezTo>
                  <a:pt x="1642110" y="4067175"/>
                  <a:pt x="1643063" y="4060508"/>
                  <a:pt x="1644015" y="4052888"/>
                </a:cubicBezTo>
                <a:cubicBezTo>
                  <a:pt x="1644015" y="4050030"/>
                  <a:pt x="1644967" y="4047172"/>
                  <a:pt x="1644967" y="4043363"/>
                </a:cubicBezTo>
                <a:cubicBezTo>
                  <a:pt x="1648778" y="4016693"/>
                  <a:pt x="1651635" y="3989070"/>
                  <a:pt x="1654492" y="3962400"/>
                </a:cubicBezTo>
                <a:cubicBezTo>
                  <a:pt x="1664970" y="3850958"/>
                  <a:pt x="1666875" y="3738563"/>
                  <a:pt x="1656398" y="3627120"/>
                </a:cubicBezTo>
                <a:cubicBezTo>
                  <a:pt x="1655445" y="3613785"/>
                  <a:pt x="1653540" y="3600450"/>
                  <a:pt x="1651635" y="3587115"/>
                </a:cubicBezTo>
                <a:cubicBezTo>
                  <a:pt x="1651635" y="3586163"/>
                  <a:pt x="1650683" y="3582353"/>
                  <a:pt x="1650683" y="3580447"/>
                </a:cubicBezTo>
                <a:cubicBezTo>
                  <a:pt x="1650683" y="3579495"/>
                  <a:pt x="1650683" y="3578543"/>
                  <a:pt x="1650683" y="3578543"/>
                </a:cubicBezTo>
                <a:cubicBezTo>
                  <a:pt x="1649730" y="3572828"/>
                  <a:pt x="1648778" y="3566160"/>
                  <a:pt x="1647825" y="3560445"/>
                </a:cubicBezTo>
                <a:cubicBezTo>
                  <a:pt x="1644015" y="3532822"/>
                  <a:pt x="1639253" y="3505200"/>
                  <a:pt x="1633538" y="3478530"/>
                </a:cubicBezTo>
                <a:cubicBezTo>
                  <a:pt x="1623060" y="3425190"/>
                  <a:pt x="1610678" y="3371850"/>
                  <a:pt x="1598295" y="3318510"/>
                </a:cubicBezTo>
                <a:cubicBezTo>
                  <a:pt x="1586865" y="3271838"/>
                  <a:pt x="1575435" y="3226118"/>
                  <a:pt x="1564958" y="3179445"/>
                </a:cubicBezTo>
                <a:cubicBezTo>
                  <a:pt x="1546860" y="3149918"/>
                  <a:pt x="1526858" y="3121343"/>
                  <a:pt x="1504950" y="3092768"/>
                </a:cubicBezTo>
                <a:cubicBezTo>
                  <a:pt x="1482090" y="3063240"/>
                  <a:pt x="1457325" y="3034665"/>
                  <a:pt x="1431608" y="3006090"/>
                </a:cubicBezTo>
                <a:cubicBezTo>
                  <a:pt x="1373505" y="2974658"/>
                  <a:pt x="1309688" y="2941320"/>
                  <a:pt x="1241108" y="2906078"/>
                </a:cubicBezTo>
                <a:cubicBezTo>
                  <a:pt x="1140143" y="2854643"/>
                  <a:pt x="1028700" y="2803208"/>
                  <a:pt x="910590" y="2756535"/>
                </a:cubicBezTo>
                <a:cubicBezTo>
                  <a:pt x="851535" y="2733675"/>
                  <a:pt x="792480" y="2714625"/>
                  <a:pt x="735330" y="2698433"/>
                </a:cubicBezTo>
                <a:cubicBezTo>
                  <a:pt x="678180" y="2681288"/>
                  <a:pt x="621982" y="2669858"/>
                  <a:pt x="567690" y="2659380"/>
                </a:cubicBezTo>
                <a:cubicBezTo>
                  <a:pt x="554355" y="2656522"/>
                  <a:pt x="541020" y="2654618"/>
                  <a:pt x="527685" y="2652713"/>
                </a:cubicBezTo>
                <a:cubicBezTo>
                  <a:pt x="514350" y="2649855"/>
                  <a:pt x="501015" y="2648903"/>
                  <a:pt x="488632" y="2646997"/>
                </a:cubicBezTo>
                <a:cubicBezTo>
                  <a:pt x="462915" y="2643188"/>
                  <a:pt x="437198" y="2641283"/>
                  <a:pt x="413385" y="2639378"/>
                </a:cubicBezTo>
                <a:cubicBezTo>
                  <a:pt x="401003" y="2638425"/>
                  <a:pt x="389573" y="2638425"/>
                  <a:pt x="377190" y="2637472"/>
                </a:cubicBezTo>
                <a:cubicBezTo>
                  <a:pt x="365760" y="2637472"/>
                  <a:pt x="353378" y="2635568"/>
                  <a:pt x="341948" y="2635568"/>
                </a:cubicBezTo>
                <a:cubicBezTo>
                  <a:pt x="330518" y="2635568"/>
                  <a:pt x="319088" y="2635568"/>
                  <a:pt x="308610" y="2635568"/>
                </a:cubicBezTo>
                <a:cubicBezTo>
                  <a:pt x="302895" y="2635568"/>
                  <a:pt x="297180" y="2635568"/>
                  <a:pt x="292418" y="2635568"/>
                </a:cubicBezTo>
                <a:cubicBezTo>
                  <a:pt x="286703" y="2635568"/>
                  <a:pt x="281940" y="2635568"/>
                  <a:pt x="276225" y="2636520"/>
                </a:cubicBezTo>
                <a:cubicBezTo>
                  <a:pt x="255270" y="2637472"/>
                  <a:pt x="234315" y="2637472"/>
                  <a:pt x="216218" y="2640330"/>
                </a:cubicBezTo>
                <a:cubicBezTo>
                  <a:pt x="197168" y="2642235"/>
                  <a:pt x="179070" y="2643188"/>
                  <a:pt x="161925" y="2646045"/>
                </a:cubicBezTo>
                <a:cubicBezTo>
                  <a:pt x="144780" y="2648903"/>
                  <a:pt x="128588" y="2650808"/>
                  <a:pt x="114300" y="2652713"/>
                </a:cubicBezTo>
                <a:cubicBezTo>
                  <a:pt x="100013" y="2655570"/>
                  <a:pt x="86677" y="2658428"/>
                  <a:pt x="74295" y="2660333"/>
                </a:cubicBezTo>
                <a:cubicBezTo>
                  <a:pt x="68580" y="2661285"/>
                  <a:pt x="62865" y="2662238"/>
                  <a:pt x="57150" y="2663190"/>
                </a:cubicBezTo>
                <a:cubicBezTo>
                  <a:pt x="52388" y="2665095"/>
                  <a:pt x="46673" y="2666047"/>
                  <a:pt x="42863" y="2667000"/>
                </a:cubicBezTo>
                <a:cubicBezTo>
                  <a:pt x="33338" y="2668905"/>
                  <a:pt x="25718" y="2671763"/>
                  <a:pt x="19050" y="2672715"/>
                </a:cubicBezTo>
                <a:cubicBezTo>
                  <a:pt x="6668" y="2675572"/>
                  <a:pt x="0" y="2677478"/>
                  <a:pt x="0" y="2677478"/>
                </a:cubicBezTo>
                <a:cubicBezTo>
                  <a:pt x="0" y="2677478"/>
                  <a:pt x="5715" y="2673668"/>
                  <a:pt x="16193" y="2666047"/>
                </a:cubicBezTo>
                <a:cubicBezTo>
                  <a:pt x="21908" y="2662238"/>
                  <a:pt x="28575" y="2657475"/>
                  <a:pt x="36195" y="2652713"/>
                </a:cubicBezTo>
                <a:cubicBezTo>
                  <a:pt x="40005" y="2649855"/>
                  <a:pt x="44768" y="2646997"/>
                  <a:pt x="49530" y="2644140"/>
                </a:cubicBezTo>
                <a:cubicBezTo>
                  <a:pt x="54293" y="2641283"/>
                  <a:pt x="59055" y="2638425"/>
                  <a:pt x="64770" y="2635568"/>
                </a:cubicBezTo>
                <a:cubicBezTo>
                  <a:pt x="75248" y="2628900"/>
                  <a:pt x="87630" y="2622233"/>
                  <a:pt x="100965" y="2614613"/>
                </a:cubicBezTo>
                <a:cubicBezTo>
                  <a:pt x="114300" y="2607945"/>
                  <a:pt x="129540" y="2600325"/>
                  <a:pt x="146685" y="2592705"/>
                </a:cubicBezTo>
                <a:cubicBezTo>
                  <a:pt x="162877" y="2585085"/>
                  <a:pt x="180975" y="2578418"/>
                  <a:pt x="200977" y="2570797"/>
                </a:cubicBezTo>
                <a:cubicBezTo>
                  <a:pt x="220027" y="2563178"/>
                  <a:pt x="240983" y="2557463"/>
                  <a:pt x="262890" y="2550795"/>
                </a:cubicBezTo>
                <a:cubicBezTo>
                  <a:pt x="268605" y="2548890"/>
                  <a:pt x="274320" y="2547938"/>
                  <a:pt x="280035" y="2546033"/>
                </a:cubicBezTo>
                <a:cubicBezTo>
                  <a:pt x="285750" y="2545080"/>
                  <a:pt x="291465" y="2543175"/>
                  <a:pt x="297180" y="2542222"/>
                </a:cubicBezTo>
                <a:cubicBezTo>
                  <a:pt x="308610" y="2539365"/>
                  <a:pt x="320993" y="2536508"/>
                  <a:pt x="333375" y="2533650"/>
                </a:cubicBezTo>
                <a:cubicBezTo>
                  <a:pt x="345757" y="2530793"/>
                  <a:pt x="358140" y="2529840"/>
                  <a:pt x="371475" y="2526983"/>
                </a:cubicBezTo>
                <a:cubicBezTo>
                  <a:pt x="384810" y="2525078"/>
                  <a:pt x="397193" y="2522220"/>
                  <a:pt x="411480" y="2521268"/>
                </a:cubicBezTo>
                <a:cubicBezTo>
                  <a:pt x="438150" y="2518410"/>
                  <a:pt x="466725" y="2515553"/>
                  <a:pt x="495300" y="2514600"/>
                </a:cubicBezTo>
                <a:cubicBezTo>
                  <a:pt x="509588" y="2514600"/>
                  <a:pt x="524828" y="2513647"/>
                  <a:pt x="539115" y="2513647"/>
                </a:cubicBezTo>
                <a:cubicBezTo>
                  <a:pt x="554355" y="2513647"/>
                  <a:pt x="569595" y="2514600"/>
                  <a:pt x="584835" y="2514600"/>
                </a:cubicBezTo>
                <a:cubicBezTo>
                  <a:pt x="645795" y="2517458"/>
                  <a:pt x="710565" y="2524125"/>
                  <a:pt x="775335" y="2538413"/>
                </a:cubicBezTo>
                <a:cubicBezTo>
                  <a:pt x="805815" y="2545080"/>
                  <a:pt x="837248" y="2552700"/>
                  <a:pt x="867728" y="2561272"/>
                </a:cubicBezTo>
                <a:cubicBezTo>
                  <a:pt x="821055" y="2529840"/>
                  <a:pt x="774382" y="2498408"/>
                  <a:pt x="729615" y="2466975"/>
                </a:cubicBezTo>
                <a:cubicBezTo>
                  <a:pt x="642938" y="2406968"/>
                  <a:pt x="561023" y="2346008"/>
                  <a:pt x="488632" y="2285047"/>
                </a:cubicBezTo>
                <a:cubicBezTo>
                  <a:pt x="415290" y="2223135"/>
                  <a:pt x="351473" y="2161222"/>
                  <a:pt x="298133" y="2100263"/>
                </a:cubicBezTo>
                <a:cubicBezTo>
                  <a:pt x="243840" y="2039303"/>
                  <a:pt x="200977" y="1980247"/>
                  <a:pt x="165735" y="1926908"/>
                </a:cubicBezTo>
                <a:cubicBezTo>
                  <a:pt x="130493" y="1873568"/>
                  <a:pt x="102870" y="1825943"/>
                  <a:pt x="80963" y="1787843"/>
                </a:cubicBezTo>
                <a:cubicBezTo>
                  <a:pt x="59055" y="1748790"/>
                  <a:pt x="43815" y="1718310"/>
                  <a:pt x="33338" y="1697355"/>
                </a:cubicBezTo>
                <a:cubicBezTo>
                  <a:pt x="23813" y="1677353"/>
                  <a:pt x="18098" y="1666875"/>
                  <a:pt x="17145" y="1665923"/>
                </a:cubicBezTo>
                <a:cubicBezTo>
                  <a:pt x="18098" y="1666875"/>
                  <a:pt x="25718" y="1676400"/>
                  <a:pt x="39052" y="1693545"/>
                </a:cubicBezTo>
                <a:cubicBezTo>
                  <a:pt x="53340" y="1711643"/>
                  <a:pt x="75248" y="1739265"/>
                  <a:pt x="102870" y="1772603"/>
                </a:cubicBezTo>
                <a:cubicBezTo>
                  <a:pt x="131445" y="1806893"/>
                  <a:pt x="165735" y="1847850"/>
                  <a:pt x="207645" y="1893570"/>
                </a:cubicBezTo>
                <a:cubicBezTo>
                  <a:pt x="249555" y="1939290"/>
                  <a:pt x="299085" y="1989772"/>
                  <a:pt x="357188" y="2039303"/>
                </a:cubicBezTo>
                <a:cubicBezTo>
                  <a:pt x="415290" y="2089785"/>
                  <a:pt x="482918" y="2140268"/>
                  <a:pt x="558165" y="2191703"/>
                </a:cubicBezTo>
                <a:cubicBezTo>
                  <a:pt x="633413" y="2242185"/>
                  <a:pt x="717232" y="2292668"/>
                  <a:pt x="806768" y="2345055"/>
                </a:cubicBezTo>
                <a:cubicBezTo>
                  <a:pt x="896303" y="2397443"/>
                  <a:pt x="991553" y="2451735"/>
                  <a:pt x="1089660" y="2512695"/>
                </a:cubicBezTo>
                <a:cubicBezTo>
                  <a:pt x="1187768" y="2573655"/>
                  <a:pt x="1287780" y="2642235"/>
                  <a:pt x="1383983" y="2723197"/>
                </a:cubicBezTo>
                <a:cubicBezTo>
                  <a:pt x="1424940" y="2757488"/>
                  <a:pt x="1464945" y="2794635"/>
                  <a:pt x="1502093" y="2832735"/>
                </a:cubicBezTo>
                <a:cubicBezTo>
                  <a:pt x="1485900" y="2672715"/>
                  <a:pt x="1488758" y="2512695"/>
                  <a:pt x="1510665" y="2352675"/>
                </a:cubicBezTo>
                <a:cubicBezTo>
                  <a:pt x="1527810" y="2227897"/>
                  <a:pt x="1557338" y="2105025"/>
                  <a:pt x="1597342" y="1985962"/>
                </a:cubicBezTo>
                <a:cubicBezTo>
                  <a:pt x="1598295" y="1981200"/>
                  <a:pt x="1599248" y="1976437"/>
                  <a:pt x="1600200" y="1971675"/>
                </a:cubicBezTo>
                <a:cubicBezTo>
                  <a:pt x="1572578" y="1851660"/>
                  <a:pt x="1542098" y="1734503"/>
                  <a:pt x="1507808" y="1624965"/>
                </a:cubicBezTo>
                <a:cubicBezTo>
                  <a:pt x="1471613" y="1510665"/>
                  <a:pt x="1431608" y="1403033"/>
                  <a:pt x="1384935" y="1303020"/>
                </a:cubicBezTo>
                <a:cubicBezTo>
                  <a:pt x="1374458" y="1278255"/>
                  <a:pt x="1361123" y="1253490"/>
                  <a:pt x="1349693" y="1230630"/>
                </a:cubicBezTo>
                <a:cubicBezTo>
                  <a:pt x="1343978" y="1218248"/>
                  <a:pt x="1338263" y="1206818"/>
                  <a:pt x="1331595" y="1195387"/>
                </a:cubicBezTo>
                <a:cubicBezTo>
                  <a:pt x="1324928" y="1183958"/>
                  <a:pt x="1318260" y="1172528"/>
                  <a:pt x="1312545" y="1161098"/>
                </a:cubicBezTo>
                <a:cubicBezTo>
                  <a:pt x="1287780" y="1115378"/>
                  <a:pt x="1261110" y="1072515"/>
                  <a:pt x="1233488" y="1031557"/>
                </a:cubicBezTo>
                <a:cubicBezTo>
                  <a:pt x="1179195" y="949643"/>
                  <a:pt x="1122998" y="875348"/>
                  <a:pt x="1070610" y="808673"/>
                </a:cubicBezTo>
                <a:cubicBezTo>
                  <a:pt x="965835" y="675323"/>
                  <a:pt x="871538" y="573405"/>
                  <a:pt x="805815" y="504825"/>
                </a:cubicBezTo>
                <a:cubicBezTo>
                  <a:pt x="772478" y="470535"/>
                  <a:pt x="745807" y="443865"/>
                  <a:pt x="728663" y="425767"/>
                </a:cubicBezTo>
                <a:cubicBezTo>
                  <a:pt x="711518" y="408623"/>
                  <a:pt x="701993" y="400050"/>
                  <a:pt x="701040" y="398145"/>
                </a:cubicBezTo>
                <a:cubicBezTo>
                  <a:pt x="701993" y="399098"/>
                  <a:pt x="713423" y="406717"/>
                  <a:pt x="733425" y="420053"/>
                </a:cubicBezTo>
                <a:cubicBezTo>
                  <a:pt x="754380" y="434340"/>
                  <a:pt x="784860" y="455295"/>
                  <a:pt x="823913" y="484823"/>
                </a:cubicBezTo>
                <a:cubicBezTo>
                  <a:pt x="901065" y="541973"/>
                  <a:pt x="1011555" y="629603"/>
                  <a:pt x="1135380" y="751523"/>
                </a:cubicBezTo>
                <a:cubicBezTo>
                  <a:pt x="1197293" y="812482"/>
                  <a:pt x="1263015" y="882015"/>
                  <a:pt x="1328738" y="962025"/>
                </a:cubicBezTo>
                <a:cubicBezTo>
                  <a:pt x="1361123" y="1002030"/>
                  <a:pt x="1394460" y="1044893"/>
                  <a:pt x="1424940" y="1091565"/>
                </a:cubicBezTo>
                <a:cubicBezTo>
                  <a:pt x="1432560" y="1102995"/>
                  <a:pt x="1440180" y="1114425"/>
                  <a:pt x="1448753" y="1126808"/>
                </a:cubicBezTo>
                <a:cubicBezTo>
                  <a:pt x="1456373" y="1138237"/>
                  <a:pt x="1463993" y="1150620"/>
                  <a:pt x="1470660" y="1163003"/>
                </a:cubicBezTo>
                <a:cubicBezTo>
                  <a:pt x="1485900" y="1187768"/>
                  <a:pt x="1501140" y="1212533"/>
                  <a:pt x="1514475" y="1238250"/>
                </a:cubicBezTo>
                <a:cubicBezTo>
                  <a:pt x="1571625" y="1341120"/>
                  <a:pt x="1621155" y="1453515"/>
                  <a:pt x="1664017" y="1573530"/>
                </a:cubicBezTo>
                <a:cubicBezTo>
                  <a:pt x="1669733" y="1589723"/>
                  <a:pt x="1675448" y="1605915"/>
                  <a:pt x="1681163" y="1622108"/>
                </a:cubicBezTo>
                <a:cubicBezTo>
                  <a:pt x="1713548" y="1439228"/>
                  <a:pt x="1763078" y="1266825"/>
                  <a:pt x="1823085" y="1110615"/>
                </a:cubicBezTo>
                <a:cubicBezTo>
                  <a:pt x="1918335" y="861060"/>
                  <a:pt x="2036445" y="652462"/>
                  <a:pt x="2148840" y="487680"/>
                </a:cubicBezTo>
                <a:cubicBezTo>
                  <a:pt x="2205038" y="404813"/>
                  <a:pt x="2259330" y="333375"/>
                  <a:pt x="2309813" y="272415"/>
                </a:cubicBezTo>
                <a:cubicBezTo>
                  <a:pt x="2334578" y="241935"/>
                  <a:pt x="2359343" y="214313"/>
                  <a:pt x="2381250" y="188595"/>
                </a:cubicBezTo>
                <a:cubicBezTo>
                  <a:pt x="2404110" y="163830"/>
                  <a:pt x="2425065" y="140970"/>
                  <a:pt x="2443163" y="120967"/>
                </a:cubicBezTo>
                <a:cubicBezTo>
                  <a:pt x="2481263" y="80963"/>
                  <a:pt x="2511743" y="50482"/>
                  <a:pt x="2532698" y="30480"/>
                </a:cubicBezTo>
                <a:cubicBezTo>
                  <a:pt x="2552700" y="11430"/>
                  <a:pt x="2563178" y="952"/>
                  <a:pt x="2564130" y="0"/>
                </a:cubicBezTo>
                <a:cubicBezTo>
                  <a:pt x="2563178" y="1905"/>
                  <a:pt x="2554605" y="14288"/>
                  <a:pt x="2539365" y="36195"/>
                </a:cubicBezTo>
                <a:cubicBezTo>
                  <a:pt x="2522220" y="60007"/>
                  <a:pt x="2499360" y="95250"/>
                  <a:pt x="2468880" y="140970"/>
                </a:cubicBezTo>
                <a:cubicBezTo>
                  <a:pt x="2454593" y="163830"/>
                  <a:pt x="2437448" y="189548"/>
                  <a:pt x="2420303" y="218123"/>
                </a:cubicBezTo>
                <a:cubicBezTo>
                  <a:pt x="2403158" y="246698"/>
                  <a:pt x="2384108" y="277178"/>
                  <a:pt x="2365058" y="310515"/>
                </a:cubicBezTo>
                <a:cubicBezTo>
                  <a:pt x="2326005" y="377190"/>
                  <a:pt x="2284095" y="454342"/>
                  <a:pt x="2241233" y="541020"/>
                </a:cubicBezTo>
                <a:cubicBezTo>
                  <a:pt x="2155508" y="714375"/>
                  <a:pt x="2065973" y="925830"/>
                  <a:pt x="1995488" y="1167765"/>
                </a:cubicBezTo>
                <a:cubicBezTo>
                  <a:pt x="1924050" y="1409700"/>
                  <a:pt x="1872615" y="1682115"/>
                  <a:pt x="1858328" y="1968818"/>
                </a:cubicBezTo>
                <a:cubicBezTo>
                  <a:pt x="1855470" y="2040255"/>
                  <a:pt x="1853565" y="2111693"/>
                  <a:pt x="1855470" y="2182178"/>
                </a:cubicBezTo>
                <a:cubicBezTo>
                  <a:pt x="1855470" y="2217420"/>
                  <a:pt x="1858328" y="2251710"/>
                  <a:pt x="1859280" y="2286000"/>
                </a:cubicBezTo>
                <a:cubicBezTo>
                  <a:pt x="1860233" y="2303145"/>
                  <a:pt x="1862138" y="2320290"/>
                  <a:pt x="1863090" y="2337435"/>
                </a:cubicBezTo>
                <a:cubicBezTo>
                  <a:pt x="1864042" y="2354580"/>
                  <a:pt x="1864995" y="2371725"/>
                  <a:pt x="1866900" y="2387918"/>
                </a:cubicBezTo>
                <a:cubicBezTo>
                  <a:pt x="1878330" y="2522220"/>
                  <a:pt x="1901190" y="2653665"/>
                  <a:pt x="1924050" y="2780347"/>
                </a:cubicBezTo>
                <a:cubicBezTo>
                  <a:pt x="1928813" y="2805113"/>
                  <a:pt x="1932623" y="2828925"/>
                  <a:pt x="1937385" y="2852738"/>
                </a:cubicBezTo>
                <a:cubicBezTo>
                  <a:pt x="1937385" y="2851785"/>
                  <a:pt x="1937385" y="2850833"/>
                  <a:pt x="1937385" y="2849880"/>
                </a:cubicBezTo>
                <a:cubicBezTo>
                  <a:pt x="1945958" y="2777490"/>
                  <a:pt x="1962150" y="2699385"/>
                  <a:pt x="1990725" y="2619375"/>
                </a:cubicBezTo>
                <a:cubicBezTo>
                  <a:pt x="1994535" y="2609850"/>
                  <a:pt x="1998345" y="2599372"/>
                  <a:pt x="2002155" y="2589847"/>
                </a:cubicBezTo>
                <a:cubicBezTo>
                  <a:pt x="2005965" y="2579370"/>
                  <a:pt x="2010728" y="2569845"/>
                  <a:pt x="2015490" y="2560320"/>
                </a:cubicBezTo>
                <a:cubicBezTo>
                  <a:pt x="2020253" y="2550795"/>
                  <a:pt x="2025015" y="2540318"/>
                  <a:pt x="2028825" y="2530793"/>
                </a:cubicBezTo>
                <a:cubicBezTo>
                  <a:pt x="2033588" y="2521268"/>
                  <a:pt x="2039303" y="2510790"/>
                  <a:pt x="2044065" y="2501265"/>
                </a:cubicBezTo>
                <a:cubicBezTo>
                  <a:pt x="2065973" y="2462213"/>
                  <a:pt x="2089785" y="2425065"/>
                  <a:pt x="2115503" y="2387918"/>
                </a:cubicBezTo>
                <a:cubicBezTo>
                  <a:pt x="2166938" y="2315528"/>
                  <a:pt x="2223135" y="2246947"/>
                  <a:pt x="2272665" y="2177415"/>
                </a:cubicBezTo>
                <a:cubicBezTo>
                  <a:pt x="2372678" y="2038350"/>
                  <a:pt x="2452688" y="1887855"/>
                  <a:pt x="2532698" y="1753553"/>
                </a:cubicBezTo>
                <a:cubicBezTo>
                  <a:pt x="2611755" y="1619250"/>
                  <a:pt x="2678430" y="1499235"/>
                  <a:pt x="2722245" y="1392555"/>
                </a:cubicBezTo>
                <a:cubicBezTo>
                  <a:pt x="2767013" y="1286828"/>
                  <a:pt x="2788920" y="1194435"/>
                  <a:pt x="2797493" y="1129665"/>
                </a:cubicBezTo>
                <a:cubicBezTo>
                  <a:pt x="2799398" y="1113473"/>
                  <a:pt x="2800350" y="1098233"/>
                  <a:pt x="2802255" y="1085850"/>
                </a:cubicBezTo>
                <a:cubicBezTo>
                  <a:pt x="2803208" y="1073468"/>
                  <a:pt x="2803208" y="1062037"/>
                  <a:pt x="2804160" y="1053465"/>
                </a:cubicBezTo>
                <a:cubicBezTo>
                  <a:pt x="2805113" y="1036320"/>
                  <a:pt x="2805113" y="1026795"/>
                  <a:pt x="2805113" y="1026795"/>
                </a:cubicBezTo>
                <a:cubicBezTo>
                  <a:pt x="2805113" y="1026795"/>
                  <a:pt x="2807018" y="1035368"/>
                  <a:pt x="2810828" y="1053465"/>
                </a:cubicBezTo>
                <a:cubicBezTo>
                  <a:pt x="2812733" y="1062037"/>
                  <a:pt x="2815590" y="1072515"/>
                  <a:pt x="2817495" y="1085850"/>
                </a:cubicBezTo>
                <a:cubicBezTo>
                  <a:pt x="2819400" y="1099185"/>
                  <a:pt x="2821305" y="1113473"/>
                  <a:pt x="2824163" y="1130618"/>
                </a:cubicBezTo>
                <a:cubicBezTo>
                  <a:pt x="2831783" y="1198245"/>
                  <a:pt x="2829878" y="1298258"/>
                  <a:pt x="2804160" y="1418273"/>
                </a:cubicBezTo>
                <a:cubicBezTo>
                  <a:pt x="2790825" y="1478280"/>
                  <a:pt x="2772728" y="1543050"/>
                  <a:pt x="2747963" y="1610678"/>
                </a:cubicBezTo>
                <a:cubicBezTo>
                  <a:pt x="2724150" y="1678305"/>
                  <a:pt x="2694623" y="1747837"/>
                  <a:pt x="2661285" y="1820228"/>
                </a:cubicBezTo>
                <a:cubicBezTo>
                  <a:pt x="2628900" y="1891665"/>
                  <a:pt x="2593658" y="1966912"/>
                  <a:pt x="2553653" y="2044065"/>
                </a:cubicBezTo>
                <a:cubicBezTo>
                  <a:pt x="2548890" y="2052637"/>
                  <a:pt x="2544128" y="2062162"/>
                  <a:pt x="2539365" y="2070735"/>
                </a:cubicBezTo>
                <a:cubicBezTo>
                  <a:pt x="2565083" y="2052637"/>
                  <a:pt x="2589848" y="2035493"/>
                  <a:pt x="2614613" y="2018347"/>
                </a:cubicBezTo>
                <a:cubicBezTo>
                  <a:pt x="2715578" y="1950720"/>
                  <a:pt x="2811780" y="1889760"/>
                  <a:pt x="2899410" y="1831658"/>
                </a:cubicBezTo>
                <a:cubicBezTo>
                  <a:pt x="2987040" y="1773555"/>
                  <a:pt x="3066098" y="1716405"/>
                  <a:pt x="3135630" y="1660208"/>
                </a:cubicBezTo>
                <a:cubicBezTo>
                  <a:pt x="3205163" y="1604010"/>
                  <a:pt x="3263265" y="1548765"/>
                  <a:pt x="3310890" y="1496378"/>
                </a:cubicBezTo>
                <a:cubicBezTo>
                  <a:pt x="3358515" y="1443990"/>
                  <a:pt x="3394710" y="1394460"/>
                  <a:pt x="3422333" y="1352550"/>
                </a:cubicBezTo>
                <a:cubicBezTo>
                  <a:pt x="3429000" y="1342073"/>
                  <a:pt x="3435668" y="1331595"/>
                  <a:pt x="3441383" y="1322070"/>
                </a:cubicBezTo>
                <a:cubicBezTo>
                  <a:pt x="3447098" y="1312545"/>
                  <a:pt x="3451860" y="1303020"/>
                  <a:pt x="3456623" y="1294448"/>
                </a:cubicBezTo>
                <a:cubicBezTo>
                  <a:pt x="3461385" y="1285875"/>
                  <a:pt x="3465195" y="1278255"/>
                  <a:pt x="3469958" y="1270635"/>
                </a:cubicBezTo>
                <a:cubicBezTo>
                  <a:pt x="3473768" y="1263015"/>
                  <a:pt x="3476625" y="1256348"/>
                  <a:pt x="3479483" y="1250633"/>
                </a:cubicBezTo>
                <a:cubicBezTo>
                  <a:pt x="3489960" y="1227773"/>
                  <a:pt x="3496628" y="1215390"/>
                  <a:pt x="3496628" y="1213485"/>
                </a:cubicBezTo>
                <a:cubicBezTo>
                  <a:pt x="3496628" y="1215390"/>
                  <a:pt x="3492818" y="1228725"/>
                  <a:pt x="3486150" y="1252537"/>
                </a:cubicBezTo>
                <a:cubicBezTo>
                  <a:pt x="3484245" y="1259205"/>
                  <a:pt x="3482340" y="1266825"/>
                  <a:pt x="3479483" y="1274445"/>
                </a:cubicBezTo>
                <a:cubicBezTo>
                  <a:pt x="3476625" y="1282065"/>
                  <a:pt x="3473768" y="1290637"/>
                  <a:pt x="3470910" y="1300162"/>
                </a:cubicBezTo>
                <a:cubicBezTo>
                  <a:pt x="3467100" y="1309687"/>
                  <a:pt x="3464243" y="1319212"/>
                  <a:pt x="3460433" y="1330643"/>
                </a:cubicBezTo>
                <a:cubicBezTo>
                  <a:pt x="3455670" y="1341120"/>
                  <a:pt x="3450908" y="1352550"/>
                  <a:pt x="3446145" y="1363980"/>
                </a:cubicBezTo>
                <a:cubicBezTo>
                  <a:pt x="3425190" y="1410653"/>
                  <a:pt x="3395663" y="1467803"/>
                  <a:pt x="3353753" y="1528762"/>
                </a:cubicBezTo>
                <a:cubicBezTo>
                  <a:pt x="3311843" y="1589723"/>
                  <a:pt x="3259455" y="1655445"/>
                  <a:pt x="3193733" y="1722120"/>
                </a:cubicBezTo>
                <a:cubicBezTo>
                  <a:pt x="3128963" y="1788795"/>
                  <a:pt x="3053715" y="1856422"/>
                  <a:pt x="2968943" y="1925003"/>
                </a:cubicBezTo>
                <a:cubicBezTo>
                  <a:pt x="2885123" y="1992630"/>
                  <a:pt x="2792730" y="2061210"/>
                  <a:pt x="2699385" y="2134553"/>
                </a:cubicBezTo>
                <a:cubicBezTo>
                  <a:pt x="2628900" y="2189797"/>
                  <a:pt x="2556510" y="2247900"/>
                  <a:pt x="2487930" y="2311718"/>
                </a:cubicBezTo>
                <a:cubicBezTo>
                  <a:pt x="2494598" y="2308860"/>
                  <a:pt x="2501265" y="2306955"/>
                  <a:pt x="2508885" y="2304097"/>
                </a:cubicBezTo>
                <a:cubicBezTo>
                  <a:pt x="2517458" y="2300288"/>
                  <a:pt x="2526983" y="2297430"/>
                  <a:pt x="2535555" y="2294572"/>
                </a:cubicBezTo>
                <a:cubicBezTo>
                  <a:pt x="2607945" y="2270760"/>
                  <a:pt x="2687003" y="2255520"/>
                  <a:pt x="2767965" y="2249805"/>
                </a:cubicBezTo>
                <a:cubicBezTo>
                  <a:pt x="2808923" y="2246947"/>
                  <a:pt x="2849880" y="2245995"/>
                  <a:pt x="2891790" y="2246947"/>
                </a:cubicBezTo>
                <a:cubicBezTo>
                  <a:pt x="2933700" y="2247900"/>
                  <a:pt x="2975610" y="2250758"/>
                  <a:pt x="3017520" y="2256472"/>
                </a:cubicBezTo>
                <a:cubicBezTo>
                  <a:pt x="3102293" y="2266950"/>
                  <a:pt x="3178493" y="2282190"/>
                  <a:pt x="3249930" y="2290763"/>
                </a:cubicBezTo>
                <a:cubicBezTo>
                  <a:pt x="3321368" y="2300288"/>
                  <a:pt x="3385185" y="2302193"/>
                  <a:pt x="3446145" y="2292668"/>
                </a:cubicBezTo>
                <a:cubicBezTo>
                  <a:pt x="3507105" y="2283143"/>
                  <a:pt x="3567113" y="2264093"/>
                  <a:pt x="3622358" y="2242185"/>
                </a:cubicBezTo>
                <a:cubicBezTo>
                  <a:pt x="3678555" y="2220278"/>
                  <a:pt x="3729990" y="2196465"/>
                  <a:pt x="3778568" y="2174558"/>
                </a:cubicBezTo>
                <a:cubicBezTo>
                  <a:pt x="3974783" y="2088833"/>
                  <a:pt x="4099560" y="2041208"/>
                  <a:pt x="4099560" y="2041208"/>
                </a:cubicBezTo>
                <a:close/>
              </a:path>
            </a:pathLst>
          </a:custGeom>
          <a:solidFill>
            <a:srgbClr val="6039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576E8AF-E09F-4B3F-A581-72F906CFE286}"/>
              </a:ext>
            </a:extLst>
          </p:cNvPr>
          <p:cNvSpPr/>
          <p:nvPr/>
        </p:nvSpPr>
        <p:spPr>
          <a:xfrm>
            <a:off x="535242" y="3940899"/>
            <a:ext cx="1319530" cy="1324144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101CE2B-4F38-4C17-AA38-8B94C7ECD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2188" y="2223027"/>
            <a:ext cx="211134" cy="211134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35C6D63-DB16-4D43-954A-C6F224948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2188" y="3461130"/>
            <a:ext cx="211134" cy="21113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744C445-569F-43B9-B094-1936B07F1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2188" y="4686791"/>
            <a:ext cx="211134" cy="211134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F45E1E2-87CD-4F85-9B9E-A8B10CB13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153" y="2223027"/>
            <a:ext cx="211134" cy="211134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E0A9529-EF7E-458F-BDA5-C6CF97444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153" y="3461130"/>
            <a:ext cx="211134" cy="211134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3D6B558-0833-4F76-8319-5EF4B8DBC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3153" y="4707701"/>
            <a:ext cx="211134" cy="211134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927DA81-63AE-4833-A06C-C6C308E53D61}"/>
              </a:ext>
            </a:extLst>
          </p:cNvPr>
          <p:cNvSpPr/>
          <p:nvPr/>
        </p:nvSpPr>
        <p:spPr>
          <a:xfrm>
            <a:off x="1163031" y="2393148"/>
            <a:ext cx="1319530" cy="1324144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A3165FA-C9C0-495F-AB5F-14AFD39F331C}"/>
              </a:ext>
            </a:extLst>
          </p:cNvPr>
          <p:cNvSpPr/>
          <p:nvPr/>
        </p:nvSpPr>
        <p:spPr>
          <a:xfrm>
            <a:off x="2912166" y="1614260"/>
            <a:ext cx="1319530" cy="1324144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0F81ED5-63E2-4516-98D1-E27ECB4F4B77}"/>
              </a:ext>
            </a:extLst>
          </p:cNvPr>
          <p:cNvSpPr/>
          <p:nvPr/>
        </p:nvSpPr>
        <p:spPr>
          <a:xfrm>
            <a:off x="2386150" y="3612863"/>
            <a:ext cx="1319530" cy="1324144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B47ADCA-1D17-45E0-8D8E-0F468D756B00}"/>
              </a:ext>
            </a:extLst>
          </p:cNvPr>
          <p:cNvSpPr/>
          <p:nvPr/>
        </p:nvSpPr>
        <p:spPr>
          <a:xfrm>
            <a:off x="3830672" y="2644801"/>
            <a:ext cx="1319530" cy="1324144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439C2DF-572F-45CA-AB01-7A375C830FB0}"/>
              </a:ext>
            </a:extLst>
          </p:cNvPr>
          <p:cNvSpPr/>
          <p:nvPr/>
        </p:nvSpPr>
        <p:spPr>
          <a:xfrm>
            <a:off x="4237059" y="4120921"/>
            <a:ext cx="1319530" cy="1324144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7361A08-AB01-4160-ABBA-DA2F699A7E78}"/>
              </a:ext>
            </a:extLst>
          </p:cNvPr>
          <p:cNvSpPr/>
          <p:nvPr/>
        </p:nvSpPr>
        <p:spPr>
          <a:xfrm>
            <a:off x="1926645" y="4516399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2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11F928A-39D1-48F2-A480-0A5C4DCEDFDE}"/>
              </a:ext>
            </a:extLst>
          </p:cNvPr>
          <p:cNvSpPr/>
          <p:nvPr/>
        </p:nvSpPr>
        <p:spPr>
          <a:xfrm>
            <a:off x="1775840" y="3794188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FA62791-AA7D-469E-9C80-26CC0FB4CDDD}"/>
              </a:ext>
            </a:extLst>
          </p:cNvPr>
          <p:cNvSpPr/>
          <p:nvPr/>
        </p:nvSpPr>
        <p:spPr>
          <a:xfrm>
            <a:off x="2553551" y="2938404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3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3C470F2-3442-4817-8714-AEB9080EF921}"/>
              </a:ext>
            </a:extLst>
          </p:cNvPr>
          <p:cNvSpPr/>
          <p:nvPr/>
        </p:nvSpPr>
        <p:spPr>
          <a:xfrm>
            <a:off x="3190741" y="3073631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6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5983C3F-FA08-4274-B6C8-2C45CCC4E578}"/>
              </a:ext>
            </a:extLst>
          </p:cNvPr>
          <p:cNvSpPr/>
          <p:nvPr/>
        </p:nvSpPr>
        <p:spPr>
          <a:xfrm>
            <a:off x="3745170" y="3890076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0CFB2A2-A6C9-4C8D-B11E-EFEB071D6CF0}"/>
              </a:ext>
            </a:extLst>
          </p:cNvPr>
          <p:cNvSpPr/>
          <p:nvPr/>
        </p:nvSpPr>
        <p:spPr>
          <a:xfrm>
            <a:off x="3613310" y="4707514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4BD341C-C2E6-463B-AECB-F29131E31F49}"/>
              </a:ext>
            </a:extLst>
          </p:cNvPr>
          <p:cNvSpPr/>
          <p:nvPr/>
        </p:nvSpPr>
        <p:spPr>
          <a:xfrm>
            <a:off x="698145" y="3330815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2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991CAB1-9146-42F3-813D-92E0E52F94F7}"/>
              </a:ext>
            </a:extLst>
          </p:cNvPr>
          <p:cNvSpPr/>
          <p:nvPr/>
        </p:nvSpPr>
        <p:spPr>
          <a:xfrm>
            <a:off x="2309846" y="2024783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402D7B92-8055-4590-A0E1-09E12105B9FA}"/>
              </a:ext>
            </a:extLst>
          </p:cNvPr>
          <p:cNvSpPr/>
          <p:nvPr/>
        </p:nvSpPr>
        <p:spPr>
          <a:xfrm>
            <a:off x="4371758" y="2024783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6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F9C91FC-3620-434E-89A3-890036A5EB5D}"/>
              </a:ext>
            </a:extLst>
          </p:cNvPr>
          <p:cNvSpPr/>
          <p:nvPr/>
        </p:nvSpPr>
        <p:spPr>
          <a:xfrm>
            <a:off x="5087228" y="3578655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5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5EF4287-C440-4D5F-B848-1903BD8E2C51}"/>
              </a:ext>
            </a:extLst>
          </p:cNvPr>
          <p:cNvSpPr/>
          <p:nvPr/>
        </p:nvSpPr>
        <p:spPr>
          <a:xfrm>
            <a:off x="1648643" y="5133337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6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76AEEF7-E91D-4998-BCDE-3D9AB2C40BEC}"/>
              </a:ext>
            </a:extLst>
          </p:cNvPr>
          <p:cNvSpPr/>
          <p:nvPr/>
        </p:nvSpPr>
        <p:spPr>
          <a:xfrm>
            <a:off x="1462330" y="1765043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05A15F3-2F0D-40E1-8A1C-4CF9F6DE6AED}"/>
              </a:ext>
            </a:extLst>
          </p:cNvPr>
          <p:cNvSpPr/>
          <p:nvPr/>
        </p:nvSpPr>
        <p:spPr>
          <a:xfrm>
            <a:off x="2527231" y="1314493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5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800EE505-39A4-4D23-A8B3-E39103E73604}"/>
              </a:ext>
            </a:extLst>
          </p:cNvPr>
          <p:cNvSpPr/>
          <p:nvPr/>
        </p:nvSpPr>
        <p:spPr>
          <a:xfrm>
            <a:off x="670582" y="2227045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3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5D95FC4E-EBDA-442F-A982-0EFD9A5C3F4F}"/>
              </a:ext>
            </a:extLst>
          </p:cNvPr>
          <p:cNvSpPr/>
          <p:nvPr/>
        </p:nvSpPr>
        <p:spPr>
          <a:xfrm>
            <a:off x="5089655" y="2555815"/>
            <a:ext cx="531330" cy="5331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6C0DBF5-E6CC-4B26-9445-C258372D9F9F}"/>
              </a:ext>
            </a:extLst>
          </p:cNvPr>
          <p:cNvSpPr/>
          <p:nvPr/>
        </p:nvSpPr>
        <p:spPr>
          <a:xfrm>
            <a:off x="1593244" y="2730995"/>
            <a:ext cx="459104" cy="648450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3" name="Graphic 1">
            <a:extLst>
              <a:ext uri="{FF2B5EF4-FFF2-40B4-BE49-F238E27FC236}">
                <a16:creationId xmlns:a16="http://schemas.microsoft.com/office/drawing/2014/main" id="{40C75F3F-040A-4C11-8452-6B3D0E526264}"/>
              </a:ext>
            </a:extLst>
          </p:cNvPr>
          <p:cNvGrpSpPr/>
          <p:nvPr/>
        </p:nvGrpSpPr>
        <p:grpSpPr>
          <a:xfrm>
            <a:off x="2722014" y="3950709"/>
            <a:ext cx="647802" cy="648452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596F90-D412-4FD7-B526-F6021BA01000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DD80D8B-6F7A-4066-AAE5-B0AB6EF2B2E8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97C5702-41B0-42E0-B29A-73779453F0AF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9D18120-70EE-4CFE-BBEC-0F7E2CAB7B15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921324-58AD-4A39-88ED-6EAE86636E65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FD1AB09-4F4C-4555-804F-55394D5D2DFD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A8F8E68-6675-4A45-AAAC-8C08F2D5A68D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84F45CC-52DD-4CB1-B6C0-DED60D46E871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0F32B04-350B-46EE-B7AB-852541F1899E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3" name="Graphic 1">
            <a:extLst>
              <a:ext uri="{FF2B5EF4-FFF2-40B4-BE49-F238E27FC236}">
                <a16:creationId xmlns:a16="http://schemas.microsoft.com/office/drawing/2014/main" id="{AC03DA45-E910-468A-B119-272D0D5E63A0}"/>
              </a:ext>
            </a:extLst>
          </p:cNvPr>
          <p:cNvGrpSpPr/>
          <p:nvPr/>
        </p:nvGrpSpPr>
        <p:grpSpPr>
          <a:xfrm>
            <a:off x="3292124" y="1996850"/>
            <a:ext cx="559614" cy="558964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56E6303-E720-440F-8954-1A9F156D8031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30AC943-1D54-448D-AA6E-D3A17E934793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aphic 1">
            <a:extLst>
              <a:ext uri="{FF2B5EF4-FFF2-40B4-BE49-F238E27FC236}">
                <a16:creationId xmlns:a16="http://schemas.microsoft.com/office/drawing/2014/main" id="{4769D32E-4CA9-4781-BFD0-3F2966624ABF}"/>
              </a:ext>
            </a:extLst>
          </p:cNvPr>
          <p:cNvGrpSpPr/>
          <p:nvPr/>
        </p:nvGrpSpPr>
        <p:grpSpPr>
          <a:xfrm>
            <a:off x="1005011" y="4244377"/>
            <a:ext cx="379992" cy="717188"/>
            <a:chOff x="1558289" y="3338512"/>
            <a:chExt cx="558164" cy="1053465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17A1A5B-7FE9-49A0-B3FB-147DF764B9DF}"/>
                </a:ext>
              </a:extLst>
            </p:cNvPr>
            <p:cNvSpPr/>
            <p:nvPr/>
          </p:nvSpPr>
          <p:spPr>
            <a:xfrm>
              <a:off x="1558289" y="3338512"/>
              <a:ext cx="558164" cy="781050"/>
            </a:xfrm>
            <a:custGeom>
              <a:avLst/>
              <a:gdLst>
                <a:gd name="connsiteX0" fmla="*/ 558165 w 558164"/>
                <a:gd name="connsiteY0" fmla="*/ 503872 h 781050"/>
                <a:gd name="connsiteX1" fmla="*/ 304800 w 558164"/>
                <a:gd name="connsiteY1" fmla="*/ 781050 h 781050"/>
                <a:gd name="connsiteX2" fmla="*/ 304800 w 558164"/>
                <a:gd name="connsiteY2" fmla="*/ 702945 h 781050"/>
                <a:gd name="connsiteX3" fmla="*/ 426720 w 558164"/>
                <a:gd name="connsiteY3" fmla="*/ 549593 h 781050"/>
                <a:gd name="connsiteX4" fmla="*/ 386715 w 558164"/>
                <a:gd name="connsiteY4" fmla="*/ 518160 h 781050"/>
                <a:gd name="connsiteX5" fmla="*/ 303848 w 558164"/>
                <a:gd name="connsiteY5" fmla="*/ 621982 h 781050"/>
                <a:gd name="connsiteX6" fmla="*/ 303848 w 558164"/>
                <a:gd name="connsiteY6" fmla="*/ 347663 h 781050"/>
                <a:gd name="connsiteX7" fmla="*/ 253365 w 558164"/>
                <a:gd name="connsiteY7" fmla="*/ 347663 h 781050"/>
                <a:gd name="connsiteX8" fmla="*/ 253365 w 558164"/>
                <a:gd name="connsiteY8" fmla="*/ 461010 h 781050"/>
                <a:gd name="connsiteX9" fmla="*/ 213360 w 558164"/>
                <a:gd name="connsiteY9" fmla="*/ 406718 h 781050"/>
                <a:gd name="connsiteX10" fmla="*/ 172403 w 558164"/>
                <a:gd name="connsiteY10" fmla="*/ 436245 h 781050"/>
                <a:gd name="connsiteX11" fmla="*/ 253365 w 558164"/>
                <a:gd name="connsiteY11" fmla="*/ 546735 h 781050"/>
                <a:gd name="connsiteX12" fmla="*/ 253365 w 558164"/>
                <a:gd name="connsiteY12" fmla="*/ 781050 h 781050"/>
                <a:gd name="connsiteX13" fmla="*/ 0 w 558164"/>
                <a:gd name="connsiteY13" fmla="*/ 503872 h 781050"/>
                <a:gd name="connsiteX14" fmla="*/ 258128 w 558164"/>
                <a:gd name="connsiteY14" fmla="*/ 25717 h 781050"/>
                <a:gd name="connsiteX15" fmla="*/ 278130 w 558164"/>
                <a:gd name="connsiteY15" fmla="*/ 0 h 781050"/>
                <a:gd name="connsiteX16" fmla="*/ 298133 w 558164"/>
                <a:gd name="connsiteY16" fmla="*/ 25717 h 781050"/>
                <a:gd name="connsiteX17" fmla="*/ 558165 w 558164"/>
                <a:gd name="connsiteY17" fmla="*/ 503872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164" h="781050">
                  <a:moveTo>
                    <a:pt x="558165" y="503872"/>
                  </a:moveTo>
                  <a:cubicBezTo>
                    <a:pt x="558165" y="648653"/>
                    <a:pt x="446723" y="768668"/>
                    <a:pt x="304800" y="781050"/>
                  </a:cubicBezTo>
                  <a:lnTo>
                    <a:pt x="304800" y="702945"/>
                  </a:lnTo>
                  <a:lnTo>
                    <a:pt x="426720" y="549593"/>
                  </a:lnTo>
                  <a:lnTo>
                    <a:pt x="386715" y="518160"/>
                  </a:lnTo>
                  <a:lnTo>
                    <a:pt x="303848" y="621982"/>
                  </a:lnTo>
                  <a:lnTo>
                    <a:pt x="303848" y="347663"/>
                  </a:lnTo>
                  <a:lnTo>
                    <a:pt x="253365" y="347663"/>
                  </a:lnTo>
                  <a:lnTo>
                    <a:pt x="253365" y="461010"/>
                  </a:lnTo>
                  <a:lnTo>
                    <a:pt x="213360" y="406718"/>
                  </a:lnTo>
                  <a:lnTo>
                    <a:pt x="172403" y="436245"/>
                  </a:lnTo>
                  <a:lnTo>
                    <a:pt x="253365" y="546735"/>
                  </a:lnTo>
                  <a:lnTo>
                    <a:pt x="253365" y="781050"/>
                  </a:lnTo>
                  <a:cubicBezTo>
                    <a:pt x="111442" y="768668"/>
                    <a:pt x="0" y="648653"/>
                    <a:pt x="0" y="503872"/>
                  </a:cubicBezTo>
                  <a:cubicBezTo>
                    <a:pt x="0" y="357188"/>
                    <a:pt x="247650" y="39053"/>
                    <a:pt x="258128" y="25717"/>
                  </a:cubicBezTo>
                  <a:lnTo>
                    <a:pt x="278130" y="0"/>
                  </a:lnTo>
                  <a:lnTo>
                    <a:pt x="298133" y="25717"/>
                  </a:lnTo>
                  <a:cubicBezTo>
                    <a:pt x="309562" y="40005"/>
                    <a:pt x="558165" y="357188"/>
                    <a:pt x="558165" y="5038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7718815-9B1C-4CD6-8197-DF533ABF731A}"/>
                </a:ext>
              </a:extLst>
            </p:cNvPr>
            <p:cNvSpPr/>
            <p:nvPr/>
          </p:nvSpPr>
          <p:spPr>
            <a:xfrm>
              <a:off x="1812606" y="4119562"/>
              <a:ext cx="50482" cy="272415"/>
            </a:xfrm>
            <a:custGeom>
              <a:avLst/>
              <a:gdLst>
                <a:gd name="connsiteX0" fmla="*/ 50482 w 50482"/>
                <a:gd name="connsiteY0" fmla="*/ 0 h 272415"/>
                <a:gd name="connsiteX1" fmla="*/ 50482 w 50482"/>
                <a:gd name="connsiteY1" fmla="*/ 272415 h 272415"/>
                <a:gd name="connsiteX2" fmla="*/ 0 w 50482"/>
                <a:gd name="connsiteY2" fmla="*/ 272415 h 272415"/>
                <a:gd name="connsiteX3" fmla="*/ 0 w 50482"/>
                <a:gd name="connsiteY3" fmla="*/ 0 h 272415"/>
                <a:gd name="connsiteX4" fmla="*/ 25718 w 50482"/>
                <a:gd name="connsiteY4" fmla="*/ 953 h 272415"/>
                <a:gd name="connsiteX5" fmla="*/ 50482 w 50482"/>
                <a:gd name="connsiteY5" fmla="*/ 0 h 2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" h="272415">
                  <a:moveTo>
                    <a:pt x="50482" y="0"/>
                  </a:moveTo>
                  <a:lnTo>
                    <a:pt x="50482" y="272415"/>
                  </a:lnTo>
                  <a:lnTo>
                    <a:pt x="0" y="272415"/>
                  </a:lnTo>
                  <a:lnTo>
                    <a:pt x="0" y="0"/>
                  </a:lnTo>
                  <a:cubicBezTo>
                    <a:pt x="8573" y="953"/>
                    <a:pt x="17145" y="953"/>
                    <a:pt x="25718" y="953"/>
                  </a:cubicBezTo>
                  <a:cubicBezTo>
                    <a:pt x="33338" y="1905"/>
                    <a:pt x="41910" y="953"/>
                    <a:pt x="5048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aphic 1">
            <a:extLst>
              <a:ext uri="{FF2B5EF4-FFF2-40B4-BE49-F238E27FC236}">
                <a16:creationId xmlns:a16="http://schemas.microsoft.com/office/drawing/2014/main" id="{92DB5D66-7975-4C7F-8BC2-ADCB56B3ECDB}"/>
              </a:ext>
            </a:extLst>
          </p:cNvPr>
          <p:cNvGrpSpPr/>
          <p:nvPr/>
        </p:nvGrpSpPr>
        <p:grpSpPr>
          <a:xfrm>
            <a:off x="4649116" y="4534637"/>
            <a:ext cx="495416" cy="496712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07CC860-BF9A-4D69-8576-5370A8E5FCC0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1" name="Graphic 1">
              <a:extLst>
                <a:ext uri="{FF2B5EF4-FFF2-40B4-BE49-F238E27FC236}">
                  <a16:creationId xmlns:a16="http://schemas.microsoft.com/office/drawing/2014/main" id="{A79C5F5D-5625-4A89-A9F9-7F245BE5AD27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21AAED68-8D2E-486F-867C-69DFB7A6D421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BE005D14-FFF6-4AA6-8125-781251FE01AE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aphic 1">
            <a:extLst>
              <a:ext uri="{FF2B5EF4-FFF2-40B4-BE49-F238E27FC236}">
                <a16:creationId xmlns:a16="http://schemas.microsoft.com/office/drawing/2014/main" id="{2B1A06B6-9447-43C7-84D9-07B89A330575}"/>
              </a:ext>
            </a:extLst>
          </p:cNvPr>
          <p:cNvGrpSpPr/>
          <p:nvPr/>
        </p:nvGrpSpPr>
        <p:grpSpPr>
          <a:xfrm>
            <a:off x="4131262" y="3018584"/>
            <a:ext cx="718350" cy="576578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95" name="Graphic 1">
              <a:extLst>
                <a:ext uri="{FF2B5EF4-FFF2-40B4-BE49-F238E27FC236}">
                  <a16:creationId xmlns:a16="http://schemas.microsoft.com/office/drawing/2014/main" id="{59939BCB-9D4A-401B-9CB9-60F3030BF961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70709E19-6230-4CEB-B3EA-EECB7ED4A82D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438EF6F2-CC57-4EE5-8CB0-757BBBC30D9A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98A629B-3C1D-41D7-8722-0E0DD9DAABA7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2F79881-C141-5874-D26C-FF2ACCD947AD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3A0776-5887-526A-D2BD-0FBE992571F4}"/>
              </a:ext>
            </a:extLst>
          </p:cNvPr>
          <p:cNvSpPr txBox="1"/>
          <p:nvPr/>
        </p:nvSpPr>
        <p:spPr>
          <a:xfrm>
            <a:off x="9440287" y="1664626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0C2D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0C2D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9DCF33-55B9-6A72-ED67-AD7F9FF3BE74}"/>
              </a:ext>
            </a:extLst>
          </p:cNvPr>
          <p:cNvSpPr txBox="1"/>
          <p:nvPr/>
        </p:nvSpPr>
        <p:spPr>
          <a:xfrm>
            <a:off x="9440287" y="2899564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79DD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79DD9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655658-A328-C73C-EBFD-665305357AAF}"/>
              </a:ext>
            </a:extLst>
          </p:cNvPr>
          <p:cNvSpPr txBox="1"/>
          <p:nvPr/>
        </p:nvSpPr>
        <p:spPr>
          <a:xfrm>
            <a:off x="9440287" y="4134502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0B0F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0B0F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9C331-70D8-ABB3-81AB-20649B876D73}"/>
              </a:ext>
            </a:extLst>
          </p:cNvPr>
          <p:cNvSpPr txBox="1"/>
          <p:nvPr/>
        </p:nvSpPr>
        <p:spPr>
          <a:xfrm>
            <a:off x="6578437" y="1664626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A5C44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A5C44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3A3CAF-66C1-8E3B-6C4E-305DBC6C8D49}"/>
              </a:ext>
            </a:extLst>
          </p:cNvPr>
          <p:cNvSpPr txBox="1"/>
          <p:nvPr/>
        </p:nvSpPr>
        <p:spPr>
          <a:xfrm>
            <a:off x="6578437" y="2899564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837F5D-30D4-9D2E-6045-C2816EF52E8C}"/>
              </a:ext>
            </a:extLst>
          </p:cNvPr>
          <p:cNvSpPr txBox="1"/>
          <p:nvPr/>
        </p:nvSpPr>
        <p:spPr>
          <a:xfrm>
            <a:off x="6578437" y="4134502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3FBC9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3FBC9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909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33" grpId="0" animBg="1"/>
      <p:bldP spid="34" grpId="0" animBg="1"/>
      <p:bldP spid="35" grpId="0" animBg="1"/>
      <p:bldP spid="42" grpId="0" animBg="1"/>
      <p:bldP spid="43" grpId="0" animBg="1"/>
      <p:bldP spid="48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7517AB3-BE69-4195-8842-7DCAFD73119D}"/>
              </a:ext>
            </a:extLst>
          </p:cNvPr>
          <p:cNvSpPr/>
          <p:nvPr/>
        </p:nvSpPr>
        <p:spPr>
          <a:xfrm>
            <a:off x="2369453" y="2190353"/>
            <a:ext cx="1303384" cy="4685122"/>
          </a:xfrm>
          <a:custGeom>
            <a:avLst/>
            <a:gdLst>
              <a:gd name="connsiteX0" fmla="*/ 156310 w 673510"/>
              <a:gd name="connsiteY0" fmla="*/ 1994097 h 2283728"/>
              <a:gd name="connsiteX1" fmla="*/ 141368 w 673510"/>
              <a:gd name="connsiteY1" fmla="*/ 2092939 h 2283728"/>
              <a:gd name="connsiteX2" fmla="*/ 98843 w 673510"/>
              <a:gd name="connsiteY2" fmla="*/ 2176841 h 2283728"/>
              <a:gd name="connsiteX3" fmla="*/ 0 w 673510"/>
              <a:gd name="connsiteY3" fmla="*/ 2283729 h 2283728"/>
              <a:gd name="connsiteX4" fmla="*/ 166653 w 673510"/>
              <a:gd name="connsiteY4" fmla="*/ 2280281 h 2283728"/>
              <a:gd name="connsiteX5" fmla="*/ 179296 w 673510"/>
              <a:gd name="connsiteY5" fmla="*/ 2279132 h 2283728"/>
              <a:gd name="connsiteX6" fmla="*/ 185043 w 673510"/>
              <a:gd name="connsiteY6" fmla="*/ 2279132 h 2283728"/>
              <a:gd name="connsiteX7" fmla="*/ 208030 w 673510"/>
              <a:gd name="connsiteY7" fmla="*/ 2279132 h 2283728"/>
              <a:gd name="connsiteX8" fmla="*/ 236763 w 673510"/>
              <a:gd name="connsiteY8" fmla="*/ 2279132 h 2283728"/>
              <a:gd name="connsiteX9" fmla="*/ 267795 w 673510"/>
              <a:gd name="connsiteY9" fmla="*/ 2279132 h 2283728"/>
              <a:gd name="connsiteX10" fmla="*/ 340203 w 673510"/>
              <a:gd name="connsiteY10" fmla="*/ 2279132 h 2283728"/>
              <a:gd name="connsiteX11" fmla="*/ 343651 w 673510"/>
              <a:gd name="connsiteY11" fmla="*/ 2279132 h 2283728"/>
              <a:gd name="connsiteX12" fmla="*/ 445942 w 673510"/>
              <a:gd name="connsiteY12" fmla="*/ 2279132 h 2283728"/>
              <a:gd name="connsiteX13" fmla="*/ 476974 w 673510"/>
              <a:gd name="connsiteY13" fmla="*/ 2279132 h 2283728"/>
              <a:gd name="connsiteX14" fmla="*/ 494214 w 673510"/>
              <a:gd name="connsiteY14" fmla="*/ 2279132 h 2283728"/>
              <a:gd name="connsiteX15" fmla="*/ 506857 w 673510"/>
              <a:gd name="connsiteY15" fmla="*/ 2280281 h 2283728"/>
              <a:gd name="connsiteX16" fmla="*/ 673510 w 673510"/>
              <a:gd name="connsiteY16" fmla="*/ 2283729 h 2283728"/>
              <a:gd name="connsiteX17" fmla="*/ 580414 w 673510"/>
              <a:gd name="connsiteY17" fmla="*/ 2168795 h 2283728"/>
              <a:gd name="connsiteX18" fmla="*/ 529843 w 673510"/>
              <a:gd name="connsiteY18" fmla="*/ 1989499 h 2283728"/>
              <a:gd name="connsiteX19" fmla="*/ 528694 w 673510"/>
              <a:gd name="connsiteY19" fmla="*/ 1768827 h 2283728"/>
              <a:gd name="connsiteX20" fmla="*/ 496513 w 673510"/>
              <a:gd name="connsiteY20" fmla="*/ 0 h 2283728"/>
              <a:gd name="connsiteX21" fmla="*/ 151712 w 673510"/>
              <a:gd name="connsiteY21" fmla="*/ 0 h 2283728"/>
              <a:gd name="connsiteX22" fmla="*/ 156310 w 673510"/>
              <a:gd name="connsiteY22" fmla="*/ 1994097 h 228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3510" h="2283728">
                <a:moveTo>
                  <a:pt x="156310" y="1994097"/>
                </a:moveTo>
                <a:cubicBezTo>
                  <a:pt x="152861" y="2038921"/>
                  <a:pt x="148264" y="2075699"/>
                  <a:pt x="141368" y="2092939"/>
                </a:cubicBezTo>
                <a:cubicBezTo>
                  <a:pt x="129875" y="2125121"/>
                  <a:pt x="114933" y="2152705"/>
                  <a:pt x="98843" y="2176841"/>
                </a:cubicBezTo>
                <a:cubicBezTo>
                  <a:pt x="68960" y="2221665"/>
                  <a:pt x="36779" y="2261892"/>
                  <a:pt x="0" y="2283729"/>
                </a:cubicBezTo>
                <a:cubicBezTo>
                  <a:pt x="55168" y="2277982"/>
                  <a:pt x="110336" y="2276833"/>
                  <a:pt x="166653" y="2280281"/>
                </a:cubicBezTo>
                <a:cubicBezTo>
                  <a:pt x="171251" y="2280281"/>
                  <a:pt x="175848" y="2280281"/>
                  <a:pt x="179296" y="2279132"/>
                </a:cubicBezTo>
                <a:lnTo>
                  <a:pt x="185043" y="2279132"/>
                </a:lnTo>
                <a:lnTo>
                  <a:pt x="208030" y="2279132"/>
                </a:lnTo>
                <a:lnTo>
                  <a:pt x="236763" y="2279132"/>
                </a:lnTo>
                <a:lnTo>
                  <a:pt x="267795" y="2279132"/>
                </a:lnTo>
                <a:lnTo>
                  <a:pt x="340203" y="2279132"/>
                </a:lnTo>
                <a:lnTo>
                  <a:pt x="343651" y="2279132"/>
                </a:lnTo>
                <a:lnTo>
                  <a:pt x="445942" y="2279132"/>
                </a:lnTo>
                <a:lnTo>
                  <a:pt x="476974" y="2279132"/>
                </a:lnTo>
                <a:lnTo>
                  <a:pt x="494214" y="2279132"/>
                </a:lnTo>
                <a:cubicBezTo>
                  <a:pt x="498811" y="2280281"/>
                  <a:pt x="503409" y="2280281"/>
                  <a:pt x="506857" y="2280281"/>
                </a:cubicBezTo>
                <a:cubicBezTo>
                  <a:pt x="562025" y="2276833"/>
                  <a:pt x="618342" y="2279132"/>
                  <a:pt x="673510" y="2283729"/>
                </a:cubicBezTo>
                <a:cubicBezTo>
                  <a:pt x="653972" y="2272235"/>
                  <a:pt x="613745" y="2217068"/>
                  <a:pt x="580414" y="2168795"/>
                </a:cubicBezTo>
                <a:cubicBezTo>
                  <a:pt x="548233" y="2121673"/>
                  <a:pt x="529843" y="2056161"/>
                  <a:pt x="529843" y="1989499"/>
                </a:cubicBezTo>
                <a:cubicBezTo>
                  <a:pt x="528694" y="1896403"/>
                  <a:pt x="528694" y="1772275"/>
                  <a:pt x="528694" y="1768827"/>
                </a:cubicBezTo>
                <a:cubicBezTo>
                  <a:pt x="525246" y="1535512"/>
                  <a:pt x="506857" y="699945"/>
                  <a:pt x="496513" y="0"/>
                </a:cubicBezTo>
                <a:lnTo>
                  <a:pt x="151712" y="0"/>
                </a:lnTo>
                <a:cubicBezTo>
                  <a:pt x="154011" y="609148"/>
                  <a:pt x="156310" y="1522869"/>
                  <a:pt x="156310" y="1994097"/>
                </a:cubicBezTo>
                <a:close/>
              </a:path>
            </a:pathLst>
          </a:custGeom>
          <a:solidFill>
            <a:srgbClr val="7A5330"/>
          </a:solidFill>
          <a:ln w="1149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ED095E3-DA86-4145-81A7-9BE118772F34}"/>
              </a:ext>
            </a:extLst>
          </p:cNvPr>
          <p:cNvSpPr/>
          <p:nvPr/>
        </p:nvSpPr>
        <p:spPr>
          <a:xfrm>
            <a:off x="237201" y="4556641"/>
            <a:ext cx="5567883" cy="713771"/>
          </a:xfrm>
          <a:custGeom>
            <a:avLst/>
            <a:gdLst>
              <a:gd name="connsiteX0" fmla="*/ 2833111 w 2833110"/>
              <a:gd name="connsiteY0" fmla="*/ 0 h 363189"/>
              <a:gd name="connsiteX1" fmla="*/ 2833111 w 2833110"/>
              <a:gd name="connsiteY1" fmla="*/ 2298 h 363189"/>
              <a:gd name="connsiteX2" fmla="*/ 2421649 w 2833110"/>
              <a:gd name="connsiteY2" fmla="*/ 363190 h 363189"/>
              <a:gd name="connsiteX3" fmla="*/ 411462 w 2833110"/>
              <a:gd name="connsiteY3" fmla="*/ 363190 h 363189"/>
              <a:gd name="connsiteX4" fmla="*/ 0 w 2833110"/>
              <a:gd name="connsiteY4" fmla="*/ 2298 h 363189"/>
              <a:gd name="connsiteX5" fmla="*/ 0 w 2833110"/>
              <a:gd name="connsiteY5" fmla="*/ 0 h 363189"/>
              <a:gd name="connsiteX6" fmla="*/ 2833111 w 2833110"/>
              <a:gd name="connsiteY6" fmla="*/ 0 h 36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3110" h="363189">
                <a:moveTo>
                  <a:pt x="2833111" y="0"/>
                </a:moveTo>
                <a:cubicBezTo>
                  <a:pt x="2833111" y="1149"/>
                  <a:pt x="2833111" y="1149"/>
                  <a:pt x="2833111" y="2298"/>
                </a:cubicBezTo>
                <a:cubicBezTo>
                  <a:pt x="2797481" y="201134"/>
                  <a:pt x="2628529" y="353995"/>
                  <a:pt x="2421649" y="363190"/>
                </a:cubicBezTo>
                <a:lnTo>
                  <a:pt x="411462" y="363190"/>
                </a:lnTo>
                <a:cubicBezTo>
                  <a:pt x="205731" y="353995"/>
                  <a:pt x="35629" y="201134"/>
                  <a:pt x="0" y="2298"/>
                </a:cubicBezTo>
                <a:cubicBezTo>
                  <a:pt x="0" y="1149"/>
                  <a:pt x="0" y="1149"/>
                  <a:pt x="0" y="0"/>
                </a:cubicBezTo>
                <a:lnTo>
                  <a:pt x="2833111" y="0"/>
                </a:lnTo>
                <a:close/>
              </a:path>
            </a:pathLst>
          </a:custGeom>
          <a:solidFill>
            <a:schemeClr val="accent5"/>
          </a:solidFill>
          <a:ln w="1149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F2EB39-AD5B-4213-BDC4-E37FDF83304F}"/>
              </a:ext>
            </a:extLst>
          </p:cNvPr>
          <p:cNvGrpSpPr/>
          <p:nvPr/>
        </p:nvGrpSpPr>
        <p:grpSpPr>
          <a:xfrm>
            <a:off x="225909" y="3847386"/>
            <a:ext cx="5590472" cy="950944"/>
            <a:chOff x="225909" y="3847386"/>
            <a:chExt cx="5590472" cy="950944"/>
          </a:xfrm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83D42F5-4FB8-44D4-8065-A042D6F75050}"/>
                </a:ext>
              </a:extLst>
            </p:cNvPr>
            <p:cNvSpPr/>
            <p:nvPr/>
          </p:nvSpPr>
          <p:spPr>
            <a:xfrm>
              <a:off x="225909" y="3847386"/>
              <a:ext cx="5590472" cy="713771"/>
            </a:xfrm>
            <a:custGeom>
              <a:avLst/>
              <a:gdLst>
                <a:gd name="connsiteX0" fmla="*/ 2844604 w 2844604"/>
                <a:gd name="connsiteY0" fmla="*/ 227569 h 363189"/>
                <a:gd name="connsiteX1" fmla="*/ 2844604 w 2844604"/>
                <a:gd name="connsiteY1" fmla="*/ 287334 h 363189"/>
                <a:gd name="connsiteX2" fmla="*/ 2844604 w 2844604"/>
                <a:gd name="connsiteY2" fmla="*/ 309171 h 363189"/>
                <a:gd name="connsiteX3" fmla="*/ 2838858 w 2844604"/>
                <a:gd name="connsiteY3" fmla="*/ 360892 h 363189"/>
                <a:gd name="connsiteX4" fmla="*/ 2838858 w 2844604"/>
                <a:gd name="connsiteY4" fmla="*/ 363190 h 363189"/>
                <a:gd name="connsiteX5" fmla="*/ 5747 w 2844604"/>
                <a:gd name="connsiteY5" fmla="*/ 363190 h 363189"/>
                <a:gd name="connsiteX6" fmla="*/ 5747 w 2844604"/>
                <a:gd name="connsiteY6" fmla="*/ 360892 h 363189"/>
                <a:gd name="connsiteX7" fmla="*/ 0 w 2844604"/>
                <a:gd name="connsiteY7" fmla="*/ 309171 h 363189"/>
                <a:gd name="connsiteX8" fmla="*/ 0 w 2844604"/>
                <a:gd name="connsiteY8" fmla="*/ 287334 h 363189"/>
                <a:gd name="connsiteX9" fmla="*/ 0 w 2844604"/>
                <a:gd name="connsiteY9" fmla="*/ 227569 h 363189"/>
                <a:gd name="connsiteX10" fmla="*/ 64363 w 2844604"/>
                <a:gd name="connsiteY10" fmla="*/ 0 h 363189"/>
                <a:gd name="connsiteX11" fmla="*/ 2780241 w 2844604"/>
                <a:gd name="connsiteY11" fmla="*/ 0 h 363189"/>
                <a:gd name="connsiteX12" fmla="*/ 2844604 w 2844604"/>
                <a:gd name="connsiteY12" fmla="*/ 227569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4604" h="363189">
                  <a:moveTo>
                    <a:pt x="2844604" y="227569"/>
                  </a:moveTo>
                  <a:lnTo>
                    <a:pt x="2844604" y="287334"/>
                  </a:lnTo>
                  <a:cubicBezTo>
                    <a:pt x="2844604" y="294230"/>
                    <a:pt x="2844604" y="302275"/>
                    <a:pt x="2844604" y="309171"/>
                  </a:cubicBezTo>
                  <a:cubicBezTo>
                    <a:pt x="2843455" y="326411"/>
                    <a:pt x="2842305" y="343651"/>
                    <a:pt x="2838858" y="360892"/>
                  </a:cubicBezTo>
                  <a:cubicBezTo>
                    <a:pt x="2838858" y="362041"/>
                    <a:pt x="2838858" y="362041"/>
                    <a:pt x="2838858" y="363190"/>
                  </a:cubicBezTo>
                  <a:lnTo>
                    <a:pt x="5747" y="363190"/>
                  </a:lnTo>
                  <a:cubicBezTo>
                    <a:pt x="5747" y="362041"/>
                    <a:pt x="5747" y="362041"/>
                    <a:pt x="5747" y="360892"/>
                  </a:cubicBezTo>
                  <a:cubicBezTo>
                    <a:pt x="3448" y="343651"/>
                    <a:pt x="1149" y="327561"/>
                    <a:pt x="0" y="309171"/>
                  </a:cubicBezTo>
                  <a:cubicBezTo>
                    <a:pt x="0" y="302275"/>
                    <a:pt x="0" y="294230"/>
                    <a:pt x="0" y="287334"/>
                  </a:cubicBezTo>
                  <a:lnTo>
                    <a:pt x="0" y="227569"/>
                  </a:lnTo>
                  <a:cubicBezTo>
                    <a:pt x="0" y="144816"/>
                    <a:pt x="24136" y="66662"/>
                    <a:pt x="64363" y="0"/>
                  </a:cubicBezTo>
                  <a:lnTo>
                    <a:pt x="2780241" y="0"/>
                  </a:lnTo>
                  <a:cubicBezTo>
                    <a:pt x="2820468" y="66662"/>
                    <a:pt x="2844604" y="144816"/>
                    <a:pt x="2844604" y="227569"/>
                  </a:cubicBezTo>
                  <a:close/>
                </a:path>
              </a:pathLst>
            </a:custGeom>
            <a:solidFill>
              <a:schemeClr val="accent4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52F1364-AA8F-4E84-8AB2-66F075E3B248}"/>
                </a:ext>
              </a:extLst>
            </p:cNvPr>
            <p:cNvSpPr/>
            <p:nvPr/>
          </p:nvSpPr>
          <p:spPr>
            <a:xfrm>
              <a:off x="883212" y="4561159"/>
              <a:ext cx="277829" cy="237171"/>
            </a:xfrm>
            <a:custGeom>
              <a:avLst/>
              <a:gdLst>
                <a:gd name="connsiteX0" fmla="*/ 141368 w 141368"/>
                <a:gd name="connsiteY0" fmla="*/ 0 h 120680"/>
                <a:gd name="connsiteX1" fmla="*/ 70109 w 141368"/>
                <a:gd name="connsiteY1" fmla="*/ 119531 h 120680"/>
                <a:gd name="connsiteX2" fmla="*/ 70109 w 141368"/>
                <a:gd name="connsiteY2" fmla="*/ 120680 h 120680"/>
                <a:gd name="connsiteX3" fmla="*/ 70109 w 141368"/>
                <a:gd name="connsiteY3" fmla="*/ 120680 h 120680"/>
                <a:gd name="connsiteX4" fmla="*/ 70109 w 141368"/>
                <a:gd name="connsiteY4" fmla="*/ 120680 h 120680"/>
                <a:gd name="connsiteX5" fmla="*/ 70109 w 141368"/>
                <a:gd name="connsiteY5" fmla="*/ 119531 h 120680"/>
                <a:gd name="connsiteX6" fmla="*/ 0 w 141368"/>
                <a:gd name="connsiteY6" fmla="*/ 0 h 12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20680">
                  <a:moveTo>
                    <a:pt x="141368" y="0"/>
                  </a:moveTo>
                  <a:lnTo>
                    <a:pt x="70109" y="119531"/>
                  </a:lnTo>
                  <a:lnTo>
                    <a:pt x="70109" y="120680"/>
                  </a:lnTo>
                  <a:lnTo>
                    <a:pt x="70109" y="120680"/>
                  </a:lnTo>
                  <a:lnTo>
                    <a:pt x="70109" y="120680"/>
                  </a:lnTo>
                  <a:lnTo>
                    <a:pt x="70109" y="1195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7665D64-0356-4FCF-9C34-0E3FD05BFA07}"/>
              </a:ext>
            </a:extLst>
          </p:cNvPr>
          <p:cNvGrpSpPr/>
          <p:nvPr/>
        </p:nvGrpSpPr>
        <p:grpSpPr>
          <a:xfrm>
            <a:off x="352399" y="3133612"/>
            <a:ext cx="5337488" cy="948687"/>
            <a:chOff x="352399" y="3133612"/>
            <a:chExt cx="5337488" cy="948687"/>
          </a:xfrm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5AD0E0F-A2B2-4910-84BF-3E78A98599B9}"/>
                </a:ext>
              </a:extLst>
            </p:cNvPr>
            <p:cNvSpPr/>
            <p:nvPr/>
          </p:nvSpPr>
          <p:spPr>
            <a:xfrm>
              <a:off x="352399" y="3133612"/>
              <a:ext cx="5337488" cy="713771"/>
            </a:xfrm>
            <a:custGeom>
              <a:avLst/>
              <a:gdLst>
                <a:gd name="connsiteX0" fmla="*/ 2715879 w 2715878"/>
                <a:gd name="connsiteY0" fmla="*/ 363190 h 363189"/>
                <a:gd name="connsiteX1" fmla="*/ 0 w 2715878"/>
                <a:gd name="connsiteY1" fmla="*/ 363190 h 363189"/>
                <a:gd name="connsiteX2" fmla="*/ 295379 w 2715878"/>
                <a:gd name="connsiteY2" fmla="*/ 160907 h 363189"/>
                <a:gd name="connsiteX3" fmla="*/ 295379 w 2715878"/>
                <a:gd name="connsiteY3" fmla="*/ 158608 h 363189"/>
                <a:gd name="connsiteX4" fmla="*/ 333307 w 2715878"/>
                <a:gd name="connsiteY4" fmla="*/ 0 h 363189"/>
                <a:gd name="connsiteX5" fmla="*/ 2382571 w 2715878"/>
                <a:gd name="connsiteY5" fmla="*/ 0 h 363189"/>
                <a:gd name="connsiteX6" fmla="*/ 2420499 w 2715878"/>
                <a:gd name="connsiteY6" fmla="*/ 158608 h 363189"/>
                <a:gd name="connsiteX7" fmla="*/ 2420499 w 2715878"/>
                <a:gd name="connsiteY7" fmla="*/ 160907 h 363189"/>
                <a:gd name="connsiteX8" fmla="*/ 2715879 w 2715878"/>
                <a:gd name="connsiteY8" fmla="*/ 363190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878" h="363189">
                  <a:moveTo>
                    <a:pt x="2715879" y="363190"/>
                  </a:moveTo>
                  <a:lnTo>
                    <a:pt x="0" y="363190"/>
                  </a:lnTo>
                  <a:cubicBezTo>
                    <a:pt x="64363" y="258600"/>
                    <a:pt x="171251" y="183894"/>
                    <a:pt x="295379" y="160907"/>
                  </a:cubicBezTo>
                  <a:cubicBezTo>
                    <a:pt x="295379" y="159758"/>
                    <a:pt x="295379" y="158608"/>
                    <a:pt x="295379" y="158608"/>
                  </a:cubicBezTo>
                  <a:cubicBezTo>
                    <a:pt x="297678" y="102291"/>
                    <a:pt x="311470" y="49421"/>
                    <a:pt x="333307" y="0"/>
                  </a:cubicBezTo>
                  <a:lnTo>
                    <a:pt x="2382571" y="0"/>
                  </a:lnTo>
                  <a:cubicBezTo>
                    <a:pt x="2404409" y="48272"/>
                    <a:pt x="2418201" y="102291"/>
                    <a:pt x="2420499" y="158608"/>
                  </a:cubicBezTo>
                  <a:cubicBezTo>
                    <a:pt x="2420499" y="159758"/>
                    <a:pt x="2420499" y="160907"/>
                    <a:pt x="2420499" y="160907"/>
                  </a:cubicBezTo>
                  <a:cubicBezTo>
                    <a:pt x="2544628" y="182744"/>
                    <a:pt x="2651516" y="258600"/>
                    <a:pt x="2715879" y="363190"/>
                  </a:cubicBezTo>
                  <a:close/>
                </a:path>
              </a:pathLst>
            </a:custGeom>
            <a:solidFill>
              <a:schemeClr val="accent3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00047E9-5608-4787-9E32-BB3D6580F506}"/>
                </a:ext>
              </a:extLst>
            </p:cNvPr>
            <p:cNvSpPr/>
            <p:nvPr/>
          </p:nvSpPr>
          <p:spPr>
            <a:xfrm>
              <a:off x="4822518" y="3847386"/>
              <a:ext cx="277829" cy="234913"/>
            </a:xfrm>
            <a:custGeom>
              <a:avLst/>
              <a:gdLst>
                <a:gd name="connsiteX0" fmla="*/ 141368 w 141368"/>
                <a:gd name="connsiteY0" fmla="*/ 0 h 119531"/>
                <a:gd name="connsiteX1" fmla="*/ 71259 w 141368"/>
                <a:gd name="connsiteY1" fmla="*/ 119531 h 119531"/>
                <a:gd name="connsiteX2" fmla="*/ 71259 w 141368"/>
                <a:gd name="connsiteY2" fmla="*/ 119531 h 119531"/>
                <a:gd name="connsiteX3" fmla="*/ 71259 w 141368"/>
                <a:gd name="connsiteY3" fmla="*/ 119531 h 119531"/>
                <a:gd name="connsiteX4" fmla="*/ 71259 w 141368"/>
                <a:gd name="connsiteY4" fmla="*/ 119531 h 119531"/>
                <a:gd name="connsiteX5" fmla="*/ 71259 w 141368"/>
                <a:gd name="connsiteY5" fmla="*/ 119531 h 119531"/>
                <a:gd name="connsiteX6" fmla="*/ 0 w 141368"/>
                <a:gd name="connsiteY6" fmla="*/ 0 h 11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19531">
                  <a:moveTo>
                    <a:pt x="141368" y="0"/>
                  </a:moveTo>
                  <a:lnTo>
                    <a:pt x="71259" y="119531"/>
                  </a:lnTo>
                  <a:lnTo>
                    <a:pt x="71259" y="119531"/>
                  </a:lnTo>
                  <a:lnTo>
                    <a:pt x="71259" y="119531"/>
                  </a:lnTo>
                  <a:lnTo>
                    <a:pt x="71259" y="119531"/>
                  </a:lnTo>
                  <a:lnTo>
                    <a:pt x="71259" y="1195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72BCF53-FEC6-4BCF-82B1-D05F4832AAAB}"/>
              </a:ext>
            </a:extLst>
          </p:cNvPr>
          <p:cNvGrpSpPr/>
          <p:nvPr/>
        </p:nvGrpSpPr>
        <p:grpSpPr>
          <a:xfrm>
            <a:off x="1007444" y="2419839"/>
            <a:ext cx="4027398" cy="948684"/>
            <a:chOff x="1007444" y="2419839"/>
            <a:chExt cx="4027398" cy="948684"/>
          </a:xfrm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481919B-92C8-4F77-A213-6A8CBBC98AF8}"/>
                </a:ext>
              </a:extLst>
            </p:cNvPr>
            <p:cNvSpPr/>
            <p:nvPr/>
          </p:nvSpPr>
          <p:spPr>
            <a:xfrm>
              <a:off x="1007444" y="2419839"/>
              <a:ext cx="4027398" cy="713771"/>
            </a:xfrm>
            <a:custGeom>
              <a:avLst/>
              <a:gdLst>
                <a:gd name="connsiteX0" fmla="*/ 2049264 w 2049264"/>
                <a:gd name="connsiteY0" fmla="*/ 363190 h 363189"/>
                <a:gd name="connsiteX1" fmla="*/ 0 w 2049264"/>
                <a:gd name="connsiteY1" fmla="*/ 363190 h 363189"/>
                <a:gd name="connsiteX2" fmla="*/ 324112 w 2049264"/>
                <a:gd name="connsiteY2" fmla="*/ 111485 h 363189"/>
                <a:gd name="connsiteX3" fmla="*/ 353995 w 2049264"/>
                <a:gd name="connsiteY3" fmla="*/ 2298 h 363189"/>
                <a:gd name="connsiteX4" fmla="*/ 355144 w 2049264"/>
                <a:gd name="connsiteY4" fmla="*/ 0 h 363189"/>
                <a:gd name="connsiteX5" fmla="*/ 1757333 w 2049264"/>
                <a:gd name="connsiteY5" fmla="*/ 0 h 363189"/>
                <a:gd name="connsiteX6" fmla="*/ 1757333 w 2049264"/>
                <a:gd name="connsiteY6" fmla="*/ 2298 h 363189"/>
                <a:gd name="connsiteX7" fmla="*/ 1763080 w 2049264"/>
                <a:gd name="connsiteY7" fmla="*/ 75856 h 363189"/>
                <a:gd name="connsiteX8" fmla="*/ 1760781 w 2049264"/>
                <a:gd name="connsiteY8" fmla="*/ 119531 h 363189"/>
                <a:gd name="connsiteX9" fmla="*/ 2049264 w 2049264"/>
                <a:gd name="connsiteY9" fmla="*/ 363190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9264" h="363189">
                  <a:moveTo>
                    <a:pt x="2049264" y="363190"/>
                  </a:moveTo>
                  <a:lnTo>
                    <a:pt x="0" y="363190"/>
                  </a:lnTo>
                  <a:cubicBezTo>
                    <a:pt x="58616" y="233315"/>
                    <a:pt x="179296" y="136771"/>
                    <a:pt x="324112" y="111485"/>
                  </a:cubicBezTo>
                  <a:cubicBezTo>
                    <a:pt x="329859" y="73557"/>
                    <a:pt x="340203" y="36779"/>
                    <a:pt x="353995" y="2298"/>
                  </a:cubicBezTo>
                  <a:cubicBezTo>
                    <a:pt x="353995" y="1149"/>
                    <a:pt x="355144" y="1149"/>
                    <a:pt x="355144" y="0"/>
                  </a:cubicBezTo>
                  <a:lnTo>
                    <a:pt x="1757333" y="0"/>
                  </a:lnTo>
                  <a:cubicBezTo>
                    <a:pt x="1757333" y="1149"/>
                    <a:pt x="1757333" y="1149"/>
                    <a:pt x="1757333" y="2298"/>
                  </a:cubicBezTo>
                  <a:cubicBezTo>
                    <a:pt x="1761931" y="26435"/>
                    <a:pt x="1763080" y="50571"/>
                    <a:pt x="1763080" y="75856"/>
                  </a:cubicBezTo>
                  <a:cubicBezTo>
                    <a:pt x="1763080" y="90797"/>
                    <a:pt x="1761931" y="105739"/>
                    <a:pt x="1760781" y="119531"/>
                  </a:cubicBezTo>
                  <a:cubicBezTo>
                    <a:pt x="1890656" y="152861"/>
                    <a:pt x="1995245" y="243659"/>
                    <a:pt x="2049264" y="363190"/>
                  </a:cubicBezTo>
                  <a:close/>
                </a:path>
              </a:pathLst>
            </a:custGeom>
            <a:solidFill>
              <a:schemeClr val="accent2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69E3C26-68EC-4D31-A977-F5801D54FB2A}"/>
                </a:ext>
              </a:extLst>
            </p:cNvPr>
            <p:cNvSpPr/>
            <p:nvPr/>
          </p:nvSpPr>
          <p:spPr>
            <a:xfrm>
              <a:off x="1262686" y="3133612"/>
              <a:ext cx="277829" cy="234911"/>
            </a:xfrm>
            <a:custGeom>
              <a:avLst/>
              <a:gdLst>
                <a:gd name="connsiteX0" fmla="*/ 141368 w 141368"/>
                <a:gd name="connsiteY0" fmla="*/ 0 h 119530"/>
                <a:gd name="connsiteX1" fmla="*/ 71259 w 141368"/>
                <a:gd name="connsiteY1" fmla="*/ 119531 h 119530"/>
                <a:gd name="connsiteX2" fmla="*/ 71259 w 141368"/>
                <a:gd name="connsiteY2" fmla="*/ 119531 h 119530"/>
                <a:gd name="connsiteX3" fmla="*/ 71259 w 141368"/>
                <a:gd name="connsiteY3" fmla="*/ 119531 h 119530"/>
                <a:gd name="connsiteX4" fmla="*/ 70109 w 141368"/>
                <a:gd name="connsiteY4" fmla="*/ 119531 h 119530"/>
                <a:gd name="connsiteX5" fmla="*/ 70109 w 141368"/>
                <a:gd name="connsiteY5" fmla="*/ 119531 h 119530"/>
                <a:gd name="connsiteX6" fmla="*/ 0 w 141368"/>
                <a:gd name="connsiteY6" fmla="*/ 0 h 11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19530">
                  <a:moveTo>
                    <a:pt x="141368" y="0"/>
                  </a:moveTo>
                  <a:lnTo>
                    <a:pt x="71259" y="119531"/>
                  </a:lnTo>
                  <a:lnTo>
                    <a:pt x="71259" y="119531"/>
                  </a:lnTo>
                  <a:lnTo>
                    <a:pt x="71259" y="119531"/>
                  </a:lnTo>
                  <a:lnTo>
                    <a:pt x="70109" y="119531"/>
                  </a:lnTo>
                  <a:lnTo>
                    <a:pt x="70109" y="1195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77ECA0D-CB18-45F2-A2F3-3E148A604902}"/>
              </a:ext>
            </a:extLst>
          </p:cNvPr>
          <p:cNvGrpSpPr/>
          <p:nvPr/>
        </p:nvGrpSpPr>
        <p:grpSpPr>
          <a:xfrm>
            <a:off x="1703149" y="1583793"/>
            <a:ext cx="2760224" cy="1075474"/>
            <a:chOff x="1703149" y="1583793"/>
            <a:chExt cx="2760224" cy="1075474"/>
          </a:xfrm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4CE5255-7818-4843-ABCE-56382571307F}"/>
                </a:ext>
              </a:extLst>
            </p:cNvPr>
            <p:cNvSpPr/>
            <p:nvPr/>
          </p:nvSpPr>
          <p:spPr>
            <a:xfrm>
              <a:off x="1703149" y="1583793"/>
              <a:ext cx="2760224" cy="838302"/>
            </a:xfrm>
            <a:custGeom>
              <a:avLst/>
              <a:gdLst>
                <a:gd name="connsiteX0" fmla="*/ 1404487 w 1404487"/>
                <a:gd name="connsiteY0" fmla="*/ 363190 h 363189"/>
                <a:gd name="connsiteX1" fmla="*/ 0 w 1404487"/>
                <a:gd name="connsiteY1" fmla="*/ 363190 h 363189"/>
                <a:gd name="connsiteX2" fmla="*/ 1149 w 1404487"/>
                <a:gd name="connsiteY2" fmla="*/ 360891 h 363189"/>
                <a:gd name="connsiteX3" fmla="*/ 402267 w 1404487"/>
                <a:gd name="connsiteY3" fmla="*/ 96544 h 363189"/>
                <a:gd name="connsiteX4" fmla="*/ 410313 w 1404487"/>
                <a:gd name="connsiteY4" fmla="*/ 96544 h 363189"/>
                <a:gd name="connsiteX5" fmla="*/ 629836 w 1404487"/>
                <a:gd name="connsiteY5" fmla="*/ 156310 h 363189"/>
                <a:gd name="connsiteX6" fmla="*/ 963143 w 1404487"/>
                <a:gd name="connsiteY6" fmla="*/ 0 h 363189"/>
                <a:gd name="connsiteX7" fmla="*/ 971188 w 1404487"/>
                <a:gd name="connsiteY7" fmla="*/ 0 h 363189"/>
                <a:gd name="connsiteX8" fmla="*/ 1280359 w 1404487"/>
                <a:gd name="connsiteY8" fmla="*/ 128725 h 363189"/>
                <a:gd name="connsiteX9" fmla="*/ 1402189 w 1404487"/>
                <a:gd name="connsiteY9" fmla="*/ 360891 h 363189"/>
                <a:gd name="connsiteX10" fmla="*/ 1404487 w 1404487"/>
                <a:gd name="connsiteY10" fmla="*/ 363190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4487" h="363189">
                  <a:moveTo>
                    <a:pt x="1404487" y="363190"/>
                  </a:moveTo>
                  <a:lnTo>
                    <a:pt x="0" y="363190"/>
                  </a:lnTo>
                  <a:cubicBezTo>
                    <a:pt x="0" y="362041"/>
                    <a:pt x="1149" y="360891"/>
                    <a:pt x="1149" y="360891"/>
                  </a:cubicBezTo>
                  <a:cubicBezTo>
                    <a:pt x="68960" y="205731"/>
                    <a:pt x="222971" y="96544"/>
                    <a:pt x="402267" y="96544"/>
                  </a:cubicBezTo>
                  <a:lnTo>
                    <a:pt x="410313" y="96544"/>
                  </a:lnTo>
                  <a:cubicBezTo>
                    <a:pt x="490766" y="96544"/>
                    <a:pt x="565473" y="118381"/>
                    <a:pt x="629836" y="156310"/>
                  </a:cubicBezTo>
                  <a:cubicBezTo>
                    <a:pt x="710289" y="60915"/>
                    <a:pt x="829820" y="0"/>
                    <a:pt x="963143" y="0"/>
                  </a:cubicBezTo>
                  <a:lnTo>
                    <a:pt x="971188" y="0"/>
                  </a:lnTo>
                  <a:cubicBezTo>
                    <a:pt x="1091868" y="0"/>
                    <a:pt x="1201055" y="49421"/>
                    <a:pt x="1280359" y="128725"/>
                  </a:cubicBezTo>
                  <a:cubicBezTo>
                    <a:pt x="1342423" y="190790"/>
                    <a:pt x="1386098" y="271243"/>
                    <a:pt x="1402189" y="360891"/>
                  </a:cubicBezTo>
                  <a:cubicBezTo>
                    <a:pt x="1403338" y="362041"/>
                    <a:pt x="1404487" y="363190"/>
                    <a:pt x="1404487" y="363190"/>
                  </a:cubicBezTo>
                  <a:close/>
                </a:path>
              </a:pathLst>
            </a:custGeom>
            <a:solidFill>
              <a:schemeClr val="accent1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0D96379-A33B-4FFE-80A4-62B085C0A594}"/>
                </a:ext>
              </a:extLst>
            </p:cNvPr>
            <p:cNvSpPr/>
            <p:nvPr/>
          </p:nvSpPr>
          <p:spPr>
            <a:xfrm>
              <a:off x="3937078" y="2422096"/>
              <a:ext cx="277829" cy="237171"/>
            </a:xfrm>
            <a:custGeom>
              <a:avLst/>
              <a:gdLst>
                <a:gd name="connsiteX0" fmla="*/ 141368 w 141368"/>
                <a:gd name="connsiteY0" fmla="*/ 0 h 120680"/>
                <a:gd name="connsiteX1" fmla="*/ 71259 w 141368"/>
                <a:gd name="connsiteY1" fmla="*/ 120680 h 120680"/>
                <a:gd name="connsiteX2" fmla="*/ 71259 w 141368"/>
                <a:gd name="connsiteY2" fmla="*/ 120680 h 120680"/>
                <a:gd name="connsiteX3" fmla="*/ 70110 w 141368"/>
                <a:gd name="connsiteY3" fmla="*/ 120680 h 120680"/>
                <a:gd name="connsiteX4" fmla="*/ 70110 w 141368"/>
                <a:gd name="connsiteY4" fmla="*/ 120680 h 120680"/>
                <a:gd name="connsiteX5" fmla="*/ 70110 w 141368"/>
                <a:gd name="connsiteY5" fmla="*/ 120680 h 120680"/>
                <a:gd name="connsiteX6" fmla="*/ 0 w 141368"/>
                <a:gd name="connsiteY6" fmla="*/ 0 h 12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20680">
                  <a:moveTo>
                    <a:pt x="141368" y="0"/>
                  </a:moveTo>
                  <a:lnTo>
                    <a:pt x="71259" y="120680"/>
                  </a:lnTo>
                  <a:lnTo>
                    <a:pt x="71259" y="120680"/>
                  </a:lnTo>
                  <a:lnTo>
                    <a:pt x="70110" y="120680"/>
                  </a:lnTo>
                  <a:lnTo>
                    <a:pt x="70110" y="120680"/>
                  </a:lnTo>
                  <a:lnTo>
                    <a:pt x="70110" y="1206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6E1E1E4-A1F7-45FB-A37A-B0DADEEE42BA}"/>
              </a:ext>
            </a:extLst>
          </p:cNvPr>
          <p:cNvSpPr/>
          <p:nvPr/>
        </p:nvSpPr>
        <p:spPr>
          <a:xfrm>
            <a:off x="2174226" y="1977238"/>
            <a:ext cx="271668" cy="383712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4" name="Graphic 1">
            <a:extLst>
              <a:ext uri="{FF2B5EF4-FFF2-40B4-BE49-F238E27FC236}">
                <a16:creationId xmlns:a16="http://schemas.microsoft.com/office/drawing/2014/main" id="{20DB31F9-A656-4843-879E-56AAD2AFE829}"/>
              </a:ext>
            </a:extLst>
          </p:cNvPr>
          <p:cNvGrpSpPr/>
          <p:nvPr/>
        </p:nvGrpSpPr>
        <p:grpSpPr>
          <a:xfrm>
            <a:off x="2118204" y="2715589"/>
            <a:ext cx="383712" cy="231762"/>
            <a:chOff x="1347787" y="2615565"/>
            <a:chExt cx="952500" cy="575309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7820AF9-6331-43DD-8BF2-EE82A610B765}"/>
                </a:ext>
              </a:extLst>
            </p:cNvPr>
            <p:cNvSpPr/>
            <p:nvPr/>
          </p:nvSpPr>
          <p:spPr>
            <a:xfrm>
              <a:off x="2062162" y="2812732"/>
              <a:ext cx="238125" cy="378142"/>
            </a:xfrm>
            <a:custGeom>
              <a:avLst/>
              <a:gdLst>
                <a:gd name="connsiteX0" fmla="*/ 43815 w 238125"/>
                <a:gd name="connsiteY0" fmla="*/ 0 h 378142"/>
                <a:gd name="connsiteX1" fmla="*/ 0 w 238125"/>
                <a:gd name="connsiteY1" fmla="*/ 0 h 378142"/>
                <a:gd name="connsiteX2" fmla="*/ 0 w 238125"/>
                <a:gd name="connsiteY2" fmla="*/ 378142 h 378142"/>
                <a:gd name="connsiteX3" fmla="*/ 238125 w 238125"/>
                <a:gd name="connsiteY3" fmla="*/ 378142 h 378142"/>
                <a:gd name="connsiteX4" fmla="*/ 238125 w 238125"/>
                <a:gd name="connsiteY4" fmla="*/ 195263 h 378142"/>
                <a:gd name="connsiteX5" fmla="*/ 43815 w 238125"/>
                <a:gd name="connsiteY5" fmla="*/ 0 h 37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378142">
                  <a:moveTo>
                    <a:pt x="43815" y="0"/>
                  </a:moveTo>
                  <a:lnTo>
                    <a:pt x="0" y="0"/>
                  </a:lnTo>
                  <a:lnTo>
                    <a:pt x="0" y="378142"/>
                  </a:lnTo>
                  <a:lnTo>
                    <a:pt x="238125" y="378142"/>
                  </a:lnTo>
                  <a:lnTo>
                    <a:pt x="238125" y="195263"/>
                  </a:lnTo>
                  <a:cubicBezTo>
                    <a:pt x="238125" y="87630"/>
                    <a:pt x="150495" y="0"/>
                    <a:pt x="438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1440658-ABBB-476B-BED1-5276CE0E5547}"/>
                </a:ext>
              </a:extLst>
            </p:cNvPr>
            <p:cNvSpPr/>
            <p:nvPr/>
          </p:nvSpPr>
          <p:spPr>
            <a:xfrm>
              <a:off x="1347787" y="2714625"/>
              <a:ext cx="139065" cy="476250"/>
            </a:xfrm>
            <a:custGeom>
              <a:avLst/>
              <a:gdLst>
                <a:gd name="connsiteX0" fmla="*/ 0 w 139065"/>
                <a:gd name="connsiteY0" fmla="*/ 0 h 476250"/>
                <a:gd name="connsiteX1" fmla="*/ 139065 w 139065"/>
                <a:gd name="connsiteY1" fmla="*/ 0 h 476250"/>
                <a:gd name="connsiteX2" fmla="*/ 139065 w 139065"/>
                <a:gd name="connsiteY2" fmla="*/ 476250 h 476250"/>
                <a:gd name="connsiteX3" fmla="*/ 0 w 139065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" h="476250">
                  <a:moveTo>
                    <a:pt x="0" y="0"/>
                  </a:moveTo>
                  <a:lnTo>
                    <a:pt x="139065" y="0"/>
                  </a:lnTo>
                  <a:lnTo>
                    <a:pt x="139065" y="476250"/>
                  </a:lnTo>
                  <a:lnTo>
                    <a:pt x="0" y="4762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725F42-1024-4AA5-AE6E-25C1511C56D2}"/>
                </a:ext>
              </a:extLst>
            </p:cNvPr>
            <p:cNvSpPr/>
            <p:nvPr/>
          </p:nvSpPr>
          <p:spPr>
            <a:xfrm>
              <a:off x="1522094" y="2615565"/>
              <a:ext cx="540067" cy="435292"/>
            </a:xfrm>
            <a:custGeom>
              <a:avLst/>
              <a:gdLst>
                <a:gd name="connsiteX0" fmla="*/ 344805 w 540067"/>
                <a:gd name="connsiteY0" fmla="*/ 99060 h 435292"/>
                <a:gd name="connsiteX1" fmla="*/ 540068 w 540067"/>
                <a:gd name="connsiteY1" fmla="*/ 99060 h 435292"/>
                <a:gd name="connsiteX2" fmla="*/ 540068 w 540067"/>
                <a:gd name="connsiteY2" fmla="*/ 0 h 435292"/>
                <a:gd name="connsiteX3" fmla="*/ 344805 w 540067"/>
                <a:gd name="connsiteY3" fmla="*/ 0 h 435292"/>
                <a:gd name="connsiteX4" fmla="*/ 259080 w 540067"/>
                <a:gd name="connsiteY4" fmla="*/ 0 h 435292"/>
                <a:gd name="connsiteX5" fmla="*/ 63818 w 540067"/>
                <a:gd name="connsiteY5" fmla="*/ 0 h 435292"/>
                <a:gd name="connsiteX6" fmla="*/ 63818 w 540067"/>
                <a:gd name="connsiteY6" fmla="*/ 99060 h 435292"/>
                <a:gd name="connsiteX7" fmla="*/ 259080 w 540067"/>
                <a:gd name="connsiteY7" fmla="*/ 99060 h 435292"/>
                <a:gd name="connsiteX8" fmla="*/ 259080 w 540067"/>
                <a:gd name="connsiteY8" fmla="*/ 197167 h 435292"/>
                <a:gd name="connsiteX9" fmla="*/ 0 w 540067"/>
                <a:gd name="connsiteY9" fmla="*/ 197167 h 435292"/>
                <a:gd name="connsiteX10" fmla="*/ 0 w 540067"/>
                <a:gd name="connsiteY10" fmla="*/ 435292 h 435292"/>
                <a:gd name="connsiteX11" fmla="*/ 505778 w 540067"/>
                <a:gd name="connsiteY11" fmla="*/ 435292 h 435292"/>
                <a:gd name="connsiteX12" fmla="*/ 505778 w 540067"/>
                <a:gd name="connsiteY12" fmla="*/ 197167 h 435292"/>
                <a:gd name="connsiteX13" fmla="*/ 344805 w 540067"/>
                <a:gd name="connsiteY13" fmla="*/ 197167 h 43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0067" h="435292">
                  <a:moveTo>
                    <a:pt x="344805" y="99060"/>
                  </a:moveTo>
                  <a:lnTo>
                    <a:pt x="540068" y="99060"/>
                  </a:lnTo>
                  <a:lnTo>
                    <a:pt x="540068" y="0"/>
                  </a:lnTo>
                  <a:lnTo>
                    <a:pt x="344805" y="0"/>
                  </a:lnTo>
                  <a:lnTo>
                    <a:pt x="259080" y="0"/>
                  </a:lnTo>
                  <a:lnTo>
                    <a:pt x="63818" y="0"/>
                  </a:lnTo>
                  <a:lnTo>
                    <a:pt x="63818" y="99060"/>
                  </a:lnTo>
                  <a:lnTo>
                    <a:pt x="259080" y="99060"/>
                  </a:lnTo>
                  <a:lnTo>
                    <a:pt x="259080" y="197167"/>
                  </a:lnTo>
                  <a:lnTo>
                    <a:pt x="0" y="197167"/>
                  </a:lnTo>
                  <a:lnTo>
                    <a:pt x="0" y="435292"/>
                  </a:lnTo>
                  <a:lnTo>
                    <a:pt x="505778" y="435292"/>
                  </a:lnTo>
                  <a:lnTo>
                    <a:pt x="505778" y="197167"/>
                  </a:lnTo>
                  <a:lnTo>
                    <a:pt x="344805" y="1971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9E9A2EB1-E133-4B8E-ABA9-FBC2D12C841B}"/>
              </a:ext>
            </a:extLst>
          </p:cNvPr>
          <p:cNvGrpSpPr/>
          <p:nvPr/>
        </p:nvGrpSpPr>
        <p:grpSpPr>
          <a:xfrm>
            <a:off x="2144488" y="3354196"/>
            <a:ext cx="331144" cy="330760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6694FDF-B5B9-4424-BFB5-10DE228E8960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FCD929F-7D18-4671-8889-3075DF326D4A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aphic 1">
            <a:extLst>
              <a:ext uri="{FF2B5EF4-FFF2-40B4-BE49-F238E27FC236}">
                <a16:creationId xmlns:a16="http://schemas.microsoft.com/office/drawing/2014/main" id="{D3783E90-9111-4A10-9F1D-98E71138BACB}"/>
              </a:ext>
            </a:extLst>
          </p:cNvPr>
          <p:cNvGrpSpPr/>
          <p:nvPr/>
        </p:nvGrpSpPr>
        <p:grpSpPr>
          <a:xfrm>
            <a:off x="2092302" y="3997819"/>
            <a:ext cx="435516" cy="349564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32" name="Graphic 1">
              <a:extLst>
                <a:ext uri="{FF2B5EF4-FFF2-40B4-BE49-F238E27FC236}">
                  <a16:creationId xmlns:a16="http://schemas.microsoft.com/office/drawing/2014/main" id="{65DA4233-E8A5-43A7-908C-AF955C780254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FAB82F1-0CBC-4678-9E1A-2B4C9C39D584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E18661E9-879E-4390-A318-75F09D934194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E1F493-C27C-4AF7-A90D-A781A1091460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6" name="Graphic 1">
            <a:extLst>
              <a:ext uri="{FF2B5EF4-FFF2-40B4-BE49-F238E27FC236}">
                <a16:creationId xmlns:a16="http://schemas.microsoft.com/office/drawing/2014/main" id="{9223A6A5-E0C7-4AE0-BE58-6DD0EDACD485}"/>
              </a:ext>
            </a:extLst>
          </p:cNvPr>
          <p:cNvGrpSpPr/>
          <p:nvPr/>
        </p:nvGrpSpPr>
        <p:grpSpPr>
          <a:xfrm>
            <a:off x="2163482" y="4680456"/>
            <a:ext cx="293156" cy="293922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1D4C755-CAC2-4791-8AB4-B672692A85E6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8" name="Graphic 1">
              <a:extLst>
                <a:ext uri="{FF2B5EF4-FFF2-40B4-BE49-F238E27FC236}">
                  <a16:creationId xmlns:a16="http://schemas.microsoft.com/office/drawing/2014/main" id="{EDA501BF-3FFE-4715-990F-3872F58FE532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D5B7226-E57A-4CF4-B5B7-FEB0086E6B7E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109AAA8-C1F8-4587-8E7E-7DA00A3E2E02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42" name="Line">
            <a:extLst>
              <a:ext uri="{FF2B5EF4-FFF2-40B4-BE49-F238E27FC236}">
                <a16:creationId xmlns:a16="http://schemas.microsoft.com/office/drawing/2014/main" id="{02B32A0B-83C0-4633-B76F-CE5BB3C2955E}"/>
              </a:ext>
            </a:extLst>
          </p:cNvPr>
          <p:cNvCxnSpPr>
            <a:cxnSpLocks/>
          </p:cNvCxnSpPr>
          <p:nvPr/>
        </p:nvCxnSpPr>
        <p:spPr>
          <a:xfrm>
            <a:off x="6391275" y="5741167"/>
            <a:ext cx="4766266" cy="0"/>
          </a:xfrm>
          <a:prstGeom prst="line">
            <a:avLst/>
          </a:prstGeom>
          <a:ln w="25400" cap="rnd">
            <a:solidFill>
              <a:schemeClr val="tx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ot">
            <a:extLst>
              <a:ext uri="{FF2B5EF4-FFF2-40B4-BE49-F238E27FC236}">
                <a16:creationId xmlns:a16="http://schemas.microsoft.com/office/drawing/2014/main" id="{8AC85E6C-2EB8-4764-B199-2E6B48725FF2}"/>
              </a:ext>
            </a:extLst>
          </p:cNvPr>
          <p:cNvSpPr/>
          <p:nvPr/>
        </p:nvSpPr>
        <p:spPr>
          <a:xfrm>
            <a:off x="6344470" y="5689380"/>
            <a:ext cx="103575" cy="103575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CD20FF4-0AA0-4900-AD6A-3D15C1B63E20}"/>
              </a:ext>
            </a:extLst>
          </p:cNvPr>
          <p:cNvSpPr txBox="1"/>
          <p:nvPr/>
        </p:nvSpPr>
        <p:spPr>
          <a:xfrm>
            <a:off x="6096000" y="5857541"/>
            <a:ext cx="6005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b-NO" altLang="ko-KR" sz="1200" b="1">
                <a:latin typeface="+mj-lt"/>
                <a:ea typeface="Roboto Light" pitchFamily="2" charset="0"/>
              </a:rPr>
              <a:t>1999</a:t>
            </a:r>
            <a:endParaRPr lang="ko-KR" altLang="en-US" sz="1200" b="1" dirty="0">
              <a:latin typeface="+mj-lt"/>
            </a:endParaRPr>
          </a:p>
        </p:txBody>
      </p:sp>
      <p:sp>
        <p:nvSpPr>
          <p:cNvPr id="53" name="SpaceBar">
            <a:extLst>
              <a:ext uri="{FF2B5EF4-FFF2-40B4-BE49-F238E27FC236}">
                <a16:creationId xmlns:a16="http://schemas.microsoft.com/office/drawing/2014/main" id="{E6C82407-C5C2-4A89-B1FA-E4D60612F41A}"/>
              </a:ext>
            </a:extLst>
          </p:cNvPr>
          <p:cNvSpPr/>
          <p:nvPr/>
        </p:nvSpPr>
        <p:spPr>
          <a:xfrm rot="10800000">
            <a:off x="6148335" y="2764905"/>
            <a:ext cx="495844" cy="2782183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6" name="Bar">
            <a:extLst>
              <a:ext uri="{FF2B5EF4-FFF2-40B4-BE49-F238E27FC236}">
                <a16:creationId xmlns:a16="http://schemas.microsoft.com/office/drawing/2014/main" id="{85FB864F-4BE5-443C-87A8-E14C9D75330E}"/>
              </a:ext>
            </a:extLst>
          </p:cNvPr>
          <p:cNvSpPr/>
          <p:nvPr/>
        </p:nvSpPr>
        <p:spPr>
          <a:xfrm rot="10800000">
            <a:off x="6148335" y="3410594"/>
            <a:ext cx="495843" cy="2136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890B69E-324D-4836-B965-6BC3927BB206}"/>
              </a:ext>
            </a:extLst>
          </p:cNvPr>
          <p:cNvSpPr txBox="1"/>
          <p:nvPr/>
        </p:nvSpPr>
        <p:spPr>
          <a:xfrm>
            <a:off x="6123436" y="3572869"/>
            <a:ext cx="54564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nb-NO" altLang="ko-KR" sz="1400" b="1" dirty="0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7</a:t>
            </a:r>
            <a:r>
              <a:rPr lang="nb-NO" altLang="ko-KR" sz="1400" b="1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1</a:t>
            </a:r>
            <a:r>
              <a:rPr lang="nb-NO" altLang="ko-KR" sz="1400" b="1" dirty="0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%</a:t>
            </a:r>
            <a:endParaRPr lang="ko-KR" altLang="en-US" sz="1400" b="1" dirty="0">
              <a:gradFill>
                <a:gsLst>
                  <a:gs pos="0">
                    <a:schemeClr val="bg2"/>
                  </a:gs>
                  <a:gs pos="100000">
                    <a:schemeClr val="bg2"/>
                  </a:gs>
                </a:gsLst>
                <a:lin ang="5400000" scaled="0"/>
              </a:gradFill>
              <a:latin typeface="+mj-lt"/>
              <a:ea typeface="Roboto Light" pitchFamily="2" charset="0"/>
            </a:endParaRPr>
          </a:p>
        </p:txBody>
      </p:sp>
      <p:sp>
        <p:nvSpPr>
          <p:cNvPr id="86" name="Dot">
            <a:extLst>
              <a:ext uri="{FF2B5EF4-FFF2-40B4-BE49-F238E27FC236}">
                <a16:creationId xmlns:a16="http://schemas.microsoft.com/office/drawing/2014/main" id="{42EFB050-F61C-4CB1-993D-D86BA0B65A06}"/>
              </a:ext>
            </a:extLst>
          </p:cNvPr>
          <p:cNvSpPr/>
          <p:nvPr/>
        </p:nvSpPr>
        <p:spPr>
          <a:xfrm>
            <a:off x="7544316" y="5689380"/>
            <a:ext cx="103575" cy="103575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BFFD972-949F-493E-B9A5-8CDDABB738E9}"/>
              </a:ext>
            </a:extLst>
          </p:cNvPr>
          <p:cNvSpPr txBox="1"/>
          <p:nvPr/>
        </p:nvSpPr>
        <p:spPr>
          <a:xfrm>
            <a:off x="7295846" y="5863567"/>
            <a:ext cx="6005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b-NO" altLang="ko-KR" sz="1200" b="1">
                <a:latin typeface="+mj-lt"/>
                <a:ea typeface="Roboto Light" pitchFamily="2" charset="0"/>
              </a:rPr>
              <a:t>2000</a:t>
            </a:r>
            <a:endParaRPr lang="ko-KR" altLang="en-US" sz="1200" b="1" dirty="0">
              <a:latin typeface="+mj-lt"/>
            </a:endParaRPr>
          </a:p>
        </p:txBody>
      </p:sp>
      <p:sp>
        <p:nvSpPr>
          <p:cNvPr id="88" name="SpaceBar">
            <a:extLst>
              <a:ext uri="{FF2B5EF4-FFF2-40B4-BE49-F238E27FC236}">
                <a16:creationId xmlns:a16="http://schemas.microsoft.com/office/drawing/2014/main" id="{4A5C1E5C-2110-4866-BC83-7C385805188D}"/>
              </a:ext>
            </a:extLst>
          </p:cNvPr>
          <p:cNvSpPr/>
          <p:nvPr/>
        </p:nvSpPr>
        <p:spPr>
          <a:xfrm rot="10800000">
            <a:off x="7348181" y="2770931"/>
            <a:ext cx="495844" cy="2782183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9" name="Bar">
            <a:extLst>
              <a:ext uri="{FF2B5EF4-FFF2-40B4-BE49-F238E27FC236}">
                <a16:creationId xmlns:a16="http://schemas.microsoft.com/office/drawing/2014/main" id="{052A8406-B5A3-4A7F-BF15-DA72FBB426E0}"/>
              </a:ext>
            </a:extLst>
          </p:cNvPr>
          <p:cNvSpPr/>
          <p:nvPr/>
        </p:nvSpPr>
        <p:spPr>
          <a:xfrm rot="10800000">
            <a:off x="7348180" y="3203013"/>
            <a:ext cx="495843" cy="235010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Dot">
            <a:extLst>
              <a:ext uri="{FF2B5EF4-FFF2-40B4-BE49-F238E27FC236}">
                <a16:creationId xmlns:a16="http://schemas.microsoft.com/office/drawing/2014/main" id="{BE2681F8-CD10-445E-8B96-107A25F1BA71}"/>
              </a:ext>
            </a:extLst>
          </p:cNvPr>
          <p:cNvSpPr/>
          <p:nvPr/>
        </p:nvSpPr>
        <p:spPr>
          <a:xfrm>
            <a:off x="8744162" y="5689380"/>
            <a:ext cx="103575" cy="103575"/>
          </a:xfrm>
          <a:prstGeom prst="ellipse">
            <a:avLst/>
          </a:prstGeom>
          <a:solidFill>
            <a:schemeClr val="accent3"/>
          </a:solidFill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2C4127E-AA8F-484C-B73B-FFA9E71CCC1F}"/>
              </a:ext>
            </a:extLst>
          </p:cNvPr>
          <p:cNvSpPr txBox="1"/>
          <p:nvPr/>
        </p:nvSpPr>
        <p:spPr>
          <a:xfrm>
            <a:off x="8495692" y="5869593"/>
            <a:ext cx="6005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b-NO" altLang="ko-KR" sz="1200" b="1" dirty="0">
                <a:latin typeface="+mj-lt"/>
                <a:ea typeface="Roboto Light" pitchFamily="2" charset="0"/>
              </a:rPr>
              <a:t>2009</a:t>
            </a:r>
            <a:endParaRPr lang="ko-KR" altLang="en-US" sz="1200" b="1" dirty="0">
              <a:latin typeface="+mj-lt"/>
            </a:endParaRPr>
          </a:p>
        </p:txBody>
      </p:sp>
      <p:sp>
        <p:nvSpPr>
          <p:cNvPr id="93" name="SpaceBar">
            <a:extLst>
              <a:ext uri="{FF2B5EF4-FFF2-40B4-BE49-F238E27FC236}">
                <a16:creationId xmlns:a16="http://schemas.microsoft.com/office/drawing/2014/main" id="{2879C5AF-112D-4492-B521-BBB15E66841A}"/>
              </a:ext>
            </a:extLst>
          </p:cNvPr>
          <p:cNvSpPr/>
          <p:nvPr/>
        </p:nvSpPr>
        <p:spPr>
          <a:xfrm rot="10800000">
            <a:off x="8548027" y="2776957"/>
            <a:ext cx="495844" cy="2782183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4" name="Bar">
            <a:extLst>
              <a:ext uri="{FF2B5EF4-FFF2-40B4-BE49-F238E27FC236}">
                <a16:creationId xmlns:a16="http://schemas.microsoft.com/office/drawing/2014/main" id="{E377DB35-6050-45AA-A0D1-5608EC8790AA}"/>
              </a:ext>
            </a:extLst>
          </p:cNvPr>
          <p:cNvSpPr/>
          <p:nvPr/>
        </p:nvSpPr>
        <p:spPr>
          <a:xfrm rot="10800000">
            <a:off x="8548027" y="3727369"/>
            <a:ext cx="495843" cy="18317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5" name="Dot">
            <a:extLst>
              <a:ext uri="{FF2B5EF4-FFF2-40B4-BE49-F238E27FC236}">
                <a16:creationId xmlns:a16="http://schemas.microsoft.com/office/drawing/2014/main" id="{A5A37BD1-5116-4475-B415-83960EA23B1D}"/>
              </a:ext>
            </a:extLst>
          </p:cNvPr>
          <p:cNvSpPr/>
          <p:nvPr/>
        </p:nvSpPr>
        <p:spPr>
          <a:xfrm>
            <a:off x="9944008" y="5689380"/>
            <a:ext cx="103575" cy="103575"/>
          </a:xfrm>
          <a:prstGeom prst="ellipse">
            <a:avLst/>
          </a:prstGeom>
          <a:solidFill>
            <a:schemeClr val="accent4"/>
          </a:solidFill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F7D4C51-A03D-4BB6-BC48-3ABCA1F5A090}"/>
              </a:ext>
            </a:extLst>
          </p:cNvPr>
          <p:cNvSpPr txBox="1"/>
          <p:nvPr/>
        </p:nvSpPr>
        <p:spPr>
          <a:xfrm>
            <a:off x="9695538" y="5875619"/>
            <a:ext cx="6005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b-NO" altLang="ko-KR" sz="1200" b="1">
                <a:latin typeface="+mj-lt"/>
                <a:ea typeface="Roboto Light" pitchFamily="2" charset="0"/>
              </a:rPr>
              <a:t>2014</a:t>
            </a:r>
            <a:endParaRPr lang="ko-KR" altLang="en-US" sz="1200" b="1" dirty="0">
              <a:latin typeface="+mj-lt"/>
            </a:endParaRPr>
          </a:p>
        </p:txBody>
      </p:sp>
      <p:sp>
        <p:nvSpPr>
          <p:cNvPr id="97" name="SpaceBar">
            <a:extLst>
              <a:ext uri="{FF2B5EF4-FFF2-40B4-BE49-F238E27FC236}">
                <a16:creationId xmlns:a16="http://schemas.microsoft.com/office/drawing/2014/main" id="{6012ACC0-2278-4BB2-A93F-E6E8DDF98207}"/>
              </a:ext>
            </a:extLst>
          </p:cNvPr>
          <p:cNvSpPr/>
          <p:nvPr/>
        </p:nvSpPr>
        <p:spPr>
          <a:xfrm rot="10800000">
            <a:off x="9747873" y="2782983"/>
            <a:ext cx="495844" cy="2782183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Bar">
            <a:extLst>
              <a:ext uri="{FF2B5EF4-FFF2-40B4-BE49-F238E27FC236}">
                <a16:creationId xmlns:a16="http://schemas.microsoft.com/office/drawing/2014/main" id="{4AB5C1C8-DC99-465B-8A36-2EB7FD9266A1}"/>
              </a:ext>
            </a:extLst>
          </p:cNvPr>
          <p:cNvSpPr/>
          <p:nvPr/>
        </p:nvSpPr>
        <p:spPr>
          <a:xfrm rot="10800000">
            <a:off x="9747873" y="3569083"/>
            <a:ext cx="495843" cy="199608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Dot">
            <a:extLst>
              <a:ext uri="{FF2B5EF4-FFF2-40B4-BE49-F238E27FC236}">
                <a16:creationId xmlns:a16="http://schemas.microsoft.com/office/drawing/2014/main" id="{D846193A-A548-43B9-880D-B00478FF9A0B}"/>
              </a:ext>
            </a:extLst>
          </p:cNvPr>
          <p:cNvSpPr/>
          <p:nvPr/>
        </p:nvSpPr>
        <p:spPr>
          <a:xfrm>
            <a:off x="11143854" y="5689380"/>
            <a:ext cx="103575" cy="103575"/>
          </a:xfrm>
          <a:prstGeom prst="ellipse">
            <a:avLst/>
          </a:prstGeom>
          <a:solidFill>
            <a:schemeClr val="accent5"/>
          </a:solidFill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B8A0913-F810-4488-8E6B-1FAB6EA331D9}"/>
              </a:ext>
            </a:extLst>
          </p:cNvPr>
          <p:cNvSpPr txBox="1"/>
          <p:nvPr/>
        </p:nvSpPr>
        <p:spPr>
          <a:xfrm>
            <a:off x="10895384" y="5881645"/>
            <a:ext cx="6005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b-NO" altLang="ko-KR" sz="1200" b="1">
                <a:latin typeface="+mj-lt"/>
                <a:ea typeface="Roboto Light" pitchFamily="2" charset="0"/>
              </a:rPr>
              <a:t>2020</a:t>
            </a:r>
            <a:endParaRPr lang="ko-KR" altLang="en-US" sz="1200" b="1" dirty="0">
              <a:latin typeface="+mj-lt"/>
            </a:endParaRPr>
          </a:p>
        </p:txBody>
      </p:sp>
      <p:sp>
        <p:nvSpPr>
          <p:cNvPr id="101" name="SpaceBar">
            <a:extLst>
              <a:ext uri="{FF2B5EF4-FFF2-40B4-BE49-F238E27FC236}">
                <a16:creationId xmlns:a16="http://schemas.microsoft.com/office/drawing/2014/main" id="{D5E69728-84FB-4397-BCEB-87B0B272B8DE}"/>
              </a:ext>
            </a:extLst>
          </p:cNvPr>
          <p:cNvSpPr/>
          <p:nvPr/>
        </p:nvSpPr>
        <p:spPr>
          <a:xfrm rot="10800000">
            <a:off x="10947719" y="2789009"/>
            <a:ext cx="495844" cy="2782183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Bar">
            <a:extLst>
              <a:ext uri="{FF2B5EF4-FFF2-40B4-BE49-F238E27FC236}">
                <a16:creationId xmlns:a16="http://schemas.microsoft.com/office/drawing/2014/main" id="{B7CCED52-04A1-474F-B634-54F09E0EA1DD}"/>
              </a:ext>
            </a:extLst>
          </p:cNvPr>
          <p:cNvSpPr/>
          <p:nvPr/>
        </p:nvSpPr>
        <p:spPr>
          <a:xfrm rot="10800000">
            <a:off x="10947719" y="3013596"/>
            <a:ext cx="495843" cy="255759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3175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EEE3C0C-BB05-4BF2-9C59-1ABDF83EB679}"/>
              </a:ext>
            </a:extLst>
          </p:cNvPr>
          <p:cNvSpPr txBox="1"/>
          <p:nvPr/>
        </p:nvSpPr>
        <p:spPr>
          <a:xfrm>
            <a:off x="7383024" y="3353639"/>
            <a:ext cx="426156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nb-NO" altLang="ko-KR" sz="1400" b="1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80%</a:t>
            </a:r>
            <a:endParaRPr lang="ko-KR" altLang="en-US" sz="1400" b="1" dirty="0">
              <a:gradFill>
                <a:gsLst>
                  <a:gs pos="0">
                    <a:schemeClr val="bg2"/>
                  </a:gs>
                  <a:gs pos="100000">
                    <a:schemeClr val="bg2"/>
                  </a:gs>
                </a:gsLst>
                <a:lin ang="5400000" scaled="0"/>
              </a:gradFill>
              <a:latin typeface="+mj-lt"/>
              <a:ea typeface="Roboto Light" pitchFamily="2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7EE52D0-4E77-4F39-A2E3-BC03DFE447FF}"/>
              </a:ext>
            </a:extLst>
          </p:cNvPr>
          <p:cNvSpPr txBox="1"/>
          <p:nvPr/>
        </p:nvSpPr>
        <p:spPr>
          <a:xfrm>
            <a:off x="8566399" y="3904383"/>
            <a:ext cx="45910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nb-NO" altLang="ko-KR" sz="1400" b="1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55%</a:t>
            </a:r>
            <a:endParaRPr lang="ko-KR" altLang="en-US" sz="1400" b="1" dirty="0">
              <a:gradFill>
                <a:gsLst>
                  <a:gs pos="0">
                    <a:schemeClr val="bg2"/>
                  </a:gs>
                  <a:gs pos="100000">
                    <a:schemeClr val="bg2"/>
                  </a:gs>
                </a:gsLst>
                <a:lin ang="5400000" scaled="0"/>
              </a:gradFill>
              <a:latin typeface="+mj-lt"/>
              <a:ea typeface="Roboto Light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BC64F6-9E74-4F4F-B607-40DC3326321C}"/>
              </a:ext>
            </a:extLst>
          </p:cNvPr>
          <p:cNvSpPr txBox="1"/>
          <p:nvPr/>
        </p:nvSpPr>
        <p:spPr>
          <a:xfrm>
            <a:off x="9766245" y="3729511"/>
            <a:ext cx="45910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nb-NO" altLang="ko-KR" sz="1400" b="1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60%</a:t>
            </a:r>
            <a:endParaRPr lang="ko-KR" altLang="en-US" sz="1400" b="1" dirty="0">
              <a:gradFill>
                <a:gsLst>
                  <a:gs pos="0">
                    <a:schemeClr val="bg2"/>
                  </a:gs>
                  <a:gs pos="100000">
                    <a:schemeClr val="bg2"/>
                  </a:gs>
                </a:gsLst>
                <a:lin ang="5400000" scaled="0"/>
              </a:gradFill>
              <a:latin typeface="+mj-lt"/>
              <a:ea typeface="Roboto Light" pitchFamily="2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1CDFDCA-F7D5-4A25-BF10-AA508DD9BBB4}"/>
              </a:ext>
            </a:extLst>
          </p:cNvPr>
          <p:cNvSpPr txBox="1"/>
          <p:nvPr/>
        </p:nvSpPr>
        <p:spPr>
          <a:xfrm>
            <a:off x="10966091" y="3197995"/>
            <a:ext cx="45910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nb-NO" altLang="ko-KR" sz="1400" b="1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Roboto Light" pitchFamily="2" charset="0"/>
              </a:rPr>
              <a:t>90%</a:t>
            </a:r>
            <a:endParaRPr lang="ko-KR" altLang="en-US" sz="1400" b="1" dirty="0">
              <a:gradFill>
                <a:gsLst>
                  <a:gs pos="0">
                    <a:schemeClr val="bg2"/>
                  </a:gs>
                  <a:gs pos="100000">
                    <a:schemeClr val="bg2"/>
                  </a:gs>
                </a:gsLst>
                <a:lin ang="5400000" scaled="0"/>
              </a:gradFill>
              <a:latin typeface="+mj-lt"/>
              <a:ea typeface="Roboto Light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3981A1-3DB8-BE70-855B-8007D7679302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347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23" grpId="0" animBg="1"/>
      <p:bldP spid="43" grpId="0" animBg="1"/>
      <p:bldP spid="44" grpId="0"/>
      <p:bldP spid="53" grpId="0" animBg="1"/>
      <p:bldP spid="66" grpId="0" animBg="1"/>
      <p:bldP spid="69" grpId="0"/>
      <p:bldP spid="86" grpId="0" animBg="1"/>
      <p:bldP spid="87" grpId="0"/>
      <p:bldP spid="88" grpId="0" animBg="1"/>
      <p:bldP spid="89" grpId="0" animBg="1"/>
      <p:bldP spid="91" grpId="0" animBg="1"/>
      <p:bldP spid="92" grpId="0"/>
      <p:bldP spid="93" grpId="0" animBg="1"/>
      <p:bldP spid="94" grpId="0" animBg="1"/>
      <p:bldP spid="95" grpId="0" animBg="1"/>
      <p:bldP spid="96" grpId="0"/>
      <p:bldP spid="97" grpId="0" animBg="1"/>
      <p:bldP spid="98" grpId="0" animBg="1"/>
      <p:bldP spid="99" grpId="0" animBg="1"/>
      <p:bldP spid="100" grpId="0"/>
      <p:bldP spid="101" grpId="0" animBg="1"/>
      <p:bldP spid="102" grpId="0" animBg="1"/>
      <p:bldP spid="104" grpId="0"/>
      <p:bldP spid="105" grpId="0"/>
      <p:bldP spid="106" grpId="0"/>
      <p:bldP spid="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84379AF-1EC6-4F1A-9192-C96E149D1E03}"/>
              </a:ext>
            </a:extLst>
          </p:cNvPr>
          <p:cNvSpPr/>
          <p:nvPr/>
        </p:nvSpPr>
        <p:spPr>
          <a:xfrm>
            <a:off x="8511048" y="2483816"/>
            <a:ext cx="1133932" cy="4386431"/>
          </a:xfrm>
          <a:custGeom>
            <a:avLst/>
            <a:gdLst>
              <a:gd name="connsiteX0" fmla="*/ 156310 w 673510"/>
              <a:gd name="connsiteY0" fmla="*/ 1994097 h 2283728"/>
              <a:gd name="connsiteX1" fmla="*/ 141368 w 673510"/>
              <a:gd name="connsiteY1" fmla="*/ 2092939 h 2283728"/>
              <a:gd name="connsiteX2" fmla="*/ 98843 w 673510"/>
              <a:gd name="connsiteY2" fmla="*/ 2176841 h 2283728"/>
              <a:gd name="connsiteX3" fmla="*/ 0 w 673510"/>
              <a:gd name="connsiteY3" fmla="*/ 2283729 h 2283728"/>
              <a:gd name="connsiteX4" fmla="*/ 166654 w 673510"/>
              <a:gd name="connsiteY4" fmla="*/ 2280281 h 2283728"/>
              <a:gd name="connsiteX5" fmla="*/ 179296 w 673510"/>
              <a:gd name="connsiteY5" fmla="*/ 2279132 h 2283728"/>
              <a:gd name="connsiteX6" fmla="*/ 185043 w 673510"/>
              <a:gd name="connsiteY6" fmla="*/ 2279132 h 2283728"/>
              <a:gd name="connsiteX7" fmla="*/ 208030 w 673510"/>
              <a:gd name="connsiteY7" fmla="*/ 2279132 h 2283728"/>
              <a:gd name="connsiteX8" fmla="*/ 236763 w 673510"/>
              <a:gd name="connsiteY8" fmla="*/ 2279132 h 2283728"/>
              <a:gd name="connsiteX9" fmla="*/ 267795 w 673510"/>
              <a:gd name="connsiteY9" fmla="*/ 2279132 h 2283728"/>
              <a:gd name="connsiteX10" fmla="*/ 340203 w 673510"/>
              <a:gd name="connsiteY10" fmla="*/ 2279132 h 2283728"/>
              <a:gd name="connsiteX11" fmla="*/ 343651 w 673510"/>
              <a:gd name="connsiteY11" fmla="*/ 2279132 h 2283728"/>
              <a:gd name="connsiteX12" fmla="*/ 445942 w 673510"/>
              <a:gd name="connsiteY12" fmla="*/ 2279132 h 2283728"/>
              <a:gd name="connsiteX13" fmla="*/ 476974 w 673510"/>
              <a:gd name="connsiteY13" fmla="*/ 2279132 h 2283728"/>
              <a:gd name="connsiteX14" fmla="*/ 494214 w 673510"/>
              <a:gd name="connsiteY14" fmla="*/ 2279132 h 2283728"/>
              <a:gd name="connsiteX15" fmla="*/ 506857 w 673510"/>
              <a:gd name="connsiteY15" fmla="*/ 2280281 h 2283728"/>
              <a:gd name="connsiteX16" fmla="*/ 673510 w 673510"/>
              <a:gd name="connsiteY16" fmla="*/ 2283729 h 2283728"/>
              <a:gd name="connsiteX17" fmla="*/ 580414 w 673510"/>
              <a:gd name="connsiteY17" fmla="*/ 2168795 h 2283728"/>
              <a:gd name="connsiteX18" fmla="*/ 529843 w 673510"/>
              <a:gd name="connsiteY18" fmla="*/ 1989499 h 2283728"/>
              <a:gd name="connsiteX19" fmla="*/ 528694 w 673510"/>
              <a:gd name="connsiteY19" fmla="*/ 1768827 h 2283728"/>
              <a:gd name="connsiteX20" fmla="*/ 496513 w 673510"/>
              <a:gd name="connsiteY20" fmla="*/ 0 h 2283728"/>
              <a:gd name="connsiteX21" fmla="*/ 151712 w 673510"/>
              <a:gd name="connsiteY21" fmla="*/ 0 h 2283728"/>
              <a:gd name="connsiteX22" fmla="*/ 156310 w 673510"/>
              <a:gd name="connsiteY22" fmla="*/ 1994097 h 228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3510" h="2283728">
                <a:moveTo>
                  <a:pt x="156310" y="1994097"/>
                </a:moveTo>
                <a:cubicBezTo>
                  <a:pt x="152861" y="2038921"/>
                  <a:pt x="148264" y="2075699"/>
                  <a:pt x="141368" y="2092939"/>
                </a:cubicBezTo>
                <a:cubicBezTo>
                  <a:pt x="129875" y="2125121"/>
                  <a:pt x="114933" y="2152705"/>
                  <a:pt x="98843" y="2176841"/>
                </a:cubicBezTo>
                <a:cubicBezTo>
                  <a:pt x="68960" y="2221665"/>
                  <a:pt x="36779" y="2261892"/>
                  <a:pt x="0" y="2283729"/>
                </a:cubicBezTo>
                <a:cubicBezTo>
                  <a:pt x="55168" y="2277982"/>
                  <a:pt x="110336" y="2276833"/>
                  <a:pt x="166654" y="2280281"/>
                </a:cubicBezTo>
                <a:cubicBezTo>
                  <a:pt x="171251" y="2280281"/>
                  <a:pt x="175848" y="2280281"/>
                  <a:pt x="179296" y="2279132"/>
                </a:cubicBezTo>
                <a:lnTo>
                  <a:pt x="185043" y="2279132"/>
                </a:lnTo>
                <a:lnTo>
                  <a:pt x="208030" y="2279132"/>
                </a:lnTo>
                <a:lnTo>
                  <a:pt x="236763" y="2279132"/>
                </a:lnTo>
                <a:lnTo>
                  <a:pt x="267795" y="2279132"/>
                </a:lnTo>
                <a:lnTo>
                  <a:pt x="340203" y="2279132"/>
                </a:lnTo>
                <a:lnTo>
                  <a:pt x="343651" y="2279132"/>
                </a:lnTo>
                <a:lnTo>
                  <a:pt x="445942" y="2279132"/>
                </a:lnTo>
                <a:lnTo>
                  <a:pt x="476974" y="2279132"/>
                </a:lnTo>
                <a:lnTo>
                  <a:pt x="494214" y="2279132"/>
                </a:lnTo>
                <a:cubicBezTo>
                  <a:pt x="498811" y="2280281"/>
                  <a:pt x="503409" y="2280281"/>
                  <a:pt x="506857" y="2280281"/>
                </a:cubicBezTo>
                <a:cubicBezTo>
                  <a:pt x="562025" y="2276833"/>
                  <a:pt x="618342" y="2279132"/>
                  <a:pt x="673510" y="2283729"/>
                </a:cubicBezTo>
                <a:cubicBezTo>
                  <a:pt x="653972" y="2272235"/>
                  <a:pt x="613745" y="2217068"/>
                  <a:pt x="580414" y="2168795"/>
                </a:cubicBezTo>
                <a:cubicBezTo>
                  <a:pt x="548233" y="2121673"/>
                  <a:pt x="529843" y="2056161"/>
                  <a:pt x="529843" y="1989499"/>
                </a:cubicBezTo>
                <a:cubicBezTo>
                  <a:pt x="528694" y="1896403"/>
                  <a:pt x="528694" y="1772275"/>
                  <a:pt x="528694" y="1768827"/>
                </a:cubicBezTo>
                <a:cubicBezTo>
                  <a:pt x="525246" y="1535512"/>
                  <a:pt x="506857" y="699945"/>
                  <a:pt x="496513" y="0"/>
                </a:cubicBezTo>
                <a:lnTo>
                  <a:pt x="151712" y="0"/>
                </a:lnTo>
                <a:cubicBezTo>
                  <a:pt x="154011" y="609148"/>
                  <a:pt x="155160" y="1522869"/>
                  <a:pt x="156310" y="1994097"/>
                </a:cubicBezTo>
                <a:close/>
              </a:path>
            </a:pathLst>
          </a:custGeom>
          <a:solidFill>
            <a:srgbClr val="7A5330"/>
          </a:solidFill>
          <a:ln w="1149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6915780-40E2-4D5C-BD91-E7E06F673C6C}"/>
              </a:ext>
            </a:extLst>
          </p:cNvPr>
          <p:cNvSpPr/>
          <p:nvPr/>
        </p:nvSpPr>
        <p:spPr>
          <a:xfrm>
            <a:off x="6683404" y="4149221"/>
            <a:ext cx="4789220" cy="760469"/>
          </a:xfrm>
          <a:custGeom>
            <a:avLst/>
            <a:gdLst>
              <a:gd name="connsiteX0" fmla="*/ 2844604 w 2844603"/>
              <a:gd name="connsiteY0" fmla="*/ 0 h 451688"/>
              <a:gd name="connsiteX1" fmla="*/ 2844604 w 2844603"/>
              <a:gd name="connsiteY1" fmla="*/ 17240 h 451688"/>
              <a:gd name="connsiteX2" fmla="*/ 2844604 w 2844603"/>
              <a:gd name="connsiteY2" fmla="*/ 39078 h 451688"/>
              <a:gd name="connsiteX3" fmla="*/ 2838857 w 2844603"/>
              <a:gd name="connsiteY3" fmla="*/ 90798 h 451688"/>
              <a:gd name="connsiteX4" fmla="*/ 2838857 w 2844603"/>
              <a:gd name="connsiteY4" fmla="*/ 93096 h 451688"/>
              <a:gd name="connsiteX5" fmla="*/ 2456129 w 2844603"/>
              <a:gd name="connsiteY5" fmla="*/ 451689 h 451688"/>
              <a:gd name="connsiteX6" fmla="*/ 389625 w 2844603"/>
              <a:gd name="connsiteY6" fmla="*/ 451689 h 451688"/>
              <a:gd name="connsiteX7" fmla="*/ 5747 w 2844603"/>
              <a:gd name="connsiteY7" fmla="*/ 93096 h 451688"/>
              <a:gd name="connsiteX8" fmla="*/ 5747 w 2844603"/>
              <a:gd name="connsiteY8" fmla="*/ 90798 h 451688"/>
              <a:gd name="connsiteX9" fmla="*/ 0 w 2844603"/>
              <a:gd name="connsiteY9" fmla="*/ 39078 h 451688"/>
              <a:gd name="connsiteX10" fmla="*/ 0 w 2844603"/>
              <a:gd name="connsiteY10" fmla="*/ 17240 h 451688"/>
              <a:gd name="connsiteX11" fmla="*/ 0 w 2844603"/>
              <a:gd name="connsiteY11" fmla="*/ 0 h 451688"/>
              <a:gd name="connsiteX12" fmla="*/ 2844604 w 2844603"/>
              <a:gd name="connsiteY12" fmla="*/ 0 h 45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4603" h="451688">
                <a:moveTo>
                  <a:pt x="2844604" y="0"/>
                </a:moveTo>
                <a:lnTo>
                  <a:pt x="2844604" y="17240"/>
                </a:lnTo>
                <a:cubicBezTo>
                  <a:pt x="2844604" y="24136"/>
                  <a:pt x="2844604" y="32182"/>
                  <a:pt x="2844604" y="39078"/>
                </a:cubicBezTo>
                <a:cubicBezTo>
                  <a:pt x="2843455" y="56318"/>
                  <a:pt x="2842305" y="73558"/>
                  <a:pt x="2838857" y="90798"/>
                </a:cubicBezTo>
                <a:cubicBezTo>
                  <a:pt x="2838857" y="91947"/>
                  <a:pt x="2838857" y="91947"/>
                  <a:pt x="2838857" y="93096"/>
                </a:cubicBezTo>
                <a:cubicBezTo>
                  <a:pt x="2805527" y="282737"/>
                  <a:pt x="2649217" y="431001"/>
                  <a:pt x="2456129" y="451689"/>
                </a:cubicBezTo>
                <a:lnTo>
                  <a:pt x="389625" y="451689"/>
                </a:lnTo>
                <a:cubicBezTo>
                  <a:pt x="196536" y="431001"/>
                  <a:pt x="40227" y="282737"/>
                  <a:pt x="5747" y="93096"/>
                </a:cubicBezTo>
                <a:cubicBezTo>
                  <a:pt x="5747" y="91947"/>
                  <a:pt x="5747" y="91947"/>
                  <a:pt x="5747" y="90798"/>
                </a:cubicBezTo>
                <a:cubicBezTo>
                  <a:pt x="3448" y="73558"/>
                  <a:pt x="1149" y="57467"/>
                  <a:pt x="0" y="39078"/>
                </a:cubicBezTo>
                <a:cubicBezTo>
                  <a:pt x="0" y="32182"/>
                  <a:pt x="0" y="24136"/>
                  <a:pt x="0" y="17240"/>
                </a:cubicBezTo>
                <a:lnTo>
                  <a:pt x="0" y="0"/>
                </a:lnTo>
                <a:lnTo>
                  <a:pt x="2844604" y="0"/>
                </a:lnTo>
                <a:close/>
              </a:path>
            </a:pathLst>
          </a:custGeom>
          <a:solidFill>
            <a:schemeClr val="accent4"/>
          </a:solidFill>
          <a:ln w="1149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E24843-9543-46DA-A2E5-3F7B71FF4B9E}"/>
              </a:ext>
            </a:extLst>
          </p:cNvPr>
          <p:cNvGrpSpPr/>
          <p:nvPr/>
        </p:nvGrpSpPr>
        <p:grpSpPr>
          <a:xfrm>
            <a:off x="6682437" y="3388752"/>
            <a:ext cx="4791154" cy="961713"/>
            <a:chOff x="6682437" y="3388752"/>
            <a:chExt cx="4791154" cy="961713"/>
          </a:xfrm>
          <a:solidFill>
            <a:schemeClr val="accent3"/>
          </a:solidFill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2DFE4EF-B5E8-4B35-B01A-70E45332453B}"/>
                </a:ext>
              </a:extLst>
            </p:cNvPr>
            <p:cNvSpPr/>
            <p:nvPr/>
          </p:nvSpPr>
          <p:spPr>
            <a:xfrm>
              <a:off x="6682437" y="3388752"/>
              <a:ext cx="4791154" cy="760469"/>
            </a:xfrm>
            <a:custGeom>
              <a:avLst/>
              <a:gdLst>
                <a:gd name="connsiteX0" fmla="*/ 2845753 w 2845752"/>
                <a:gd name="connsiteY0" fmla="*/ 409163 h 451688"/>
                <a:gd name="connsiteX1" fmla="*/ 2845753 w 2845752"/>
                <a:gd name="connsiteY1" fmla="*/ 451689 h 451688"/>
                <a:gd name="connsiteX2" fmla="*/ 0 w 2845752"/>
                <a:gd name="connsiteY2" fmla="*/ 451689 h 451688"/>
                <a:gd name="connsiteX3" fmla="*/ 0 w 2845752"/>
                <a:gd name="connsiteY3" fmla="*/ 409163 h 451688"/>
                <a:gd name="connsiteX4" fmla="*/ 64362 w 2845752"/>
                <a:gd name="connsiteY4" fmla="*/ 181595 h 451688"/>
                <a:gd name="connsiteX5" fmla="*/ 285035 w 2845752"/>
                <a:gd name="connsiteY5" fmla="*/ 0 h 451688"/>
                <a:gd name="connsiteX6" fmla="*/ 2558419 w 2845752"/>
                <a:gd name="connsiteY6" fmla="*/ 0 h 451688"/>
                <a:gd name="connsiteX7" fmla="*/ 2779092 w 2845752"/>
                <a:gd name="connsiteY7" fmla="*/ 181595 h 451688"/>
                <a:gd name="connsiteX8" fmla="*/ 2845753 w 2845752"/>
                <a:gd name="connsiteY8" fmla="*/ 409163 h 45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45752" h="451688">
                  <a:moveTo>
                    <a:pt x="2845753" y="409163"/>
                  </a:moveTo>
                  <a:lnTo>
                    <a:pt x="2845753" y="451689"/>
                  </a:lnTo>
                  <a:lnTo>
                    <a:pt x="0" y="451689"/>
                  </a:lnTo>
                  <a:lnTo>
                    <a:pt x="0" y="409163"/>
                  </a:lnTo>
                  <a:cubicBezTo>
                    <a:pt x="0" y="326411"/>
                    <a:pt x="24136" y="248256"/>
                    <a:pt x="64362" y="181595"/>
                  </a:cubicBezTo>
                  <a:cubicBezTo>
                    <a:pt x="114933" y="98843"/>
                    <a:pt x="193088" y="34480"/>
                    <a:pt x="285035" y="0"/>
                  </a:cubicBezTo>
                  <a:lnTo>
                    <a:pt x="2558419" y="0"/>
                  </a:lnTo>
                  <a:cubicBezTo>
                    <a:pt x="2650366" y="34480"/>
                    <a:pt x="2728521" y="98843"/>
                    <a:pt x="2779092" y="181595"/>
                  </a:cubicBezTo>
                  <a:cubicBezTo>
                    <a:pt x="2821617" y="248256"/>
                    <a:pt x="2845753" y="326411"/>
                    <a:pt x="2845753" y="409163"/>
                  </a:cubicBezTo>
                  <a:close/>
                </a:path>
              </a:pathLst>
            </a:custGeom>
            <a:grpFill/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80DFDC-BC98-4243-B7B8-3322FF3C6FC0}"/>
                </a:ext>
              </a:extLst>
            </p:cNvPr>
            <p:cNvSpPr/>
            <p:nvPr/>
          </p:nvSpPr>
          <p:spPr>
            <a:xfrm>
              <a:off x="10591215" y="4149221"/>
              <a:ext cx="238009" cy="201244"/>
            </a:xfrm>
            <a:custGeom>
              <a:avLst/>
              <a:gdLst>
                <a:gd name="connsiteX0" fmla="*/ 141368 w 141368"/>
                <a:gd name="connsiteY0" fmla="*/ 0 h 119531"/>
                <a:gd name="connsiteX1" fmla="*/ 70109 w 141368"/>
                <a:gd name="connsiteY1" fmla="*/ 119531 h 119531"/>
                <a:gd name="connsiteX2" fmla="*/ 70109 w 141368"/>
                <a:gd name="connsiteY2" fmla="*/ 119531 h 119531"/>
                <a:gd name="connsiteX3" fmla="*/ 70109 w 141368"/>
                <a:gd name="connsiteY3" fmla="*/ 119531 h 119531"/>
                <a:gd name="connsiteX4" fmla="*/ 70109 w 141368"/>
                <a:gd name="connsiteY4" fmla="*/ 119531 h 119531"/>
                <a:gd name="connsiteX5" fmla="*/ 70109 w 141368"/>
                <a:gd name="connsiteY5" fmla="*/ 119531 h 119531"/>
                <a:gd name="connsiteX6" fmla="*/ 0 w 141368"/>
                <a:gd name="connsiteY6" fmla="*/ 0 h 11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19531">
                  <a:moveTo>
                    <a:pt x="141368" y="0"/>
                  </a:moveTo>
                  <a:lnTo>
                    <a:pt x="70109" y="119531"/>
                  </a:lnTo>
                  <a:lnTo>
                    <a:pt x="70109" y="119531"/>
                  </a:lnTo>
                  <a:lnTo>
                    <a:pt x="70109" y="119531"/>
                  </a:lnTo>
                  <a:lnTo>
                    <a:pt x="70109" y="119531"/>
                  </a:lnTo>
                  <a:lnTo>
                    <a:pt x="70109" y="1195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24A7EE-F545-41CA-80D0-3E341EE2A154}"/>
              </a:ext>
            </a:extLst>
          </p:cNvPr>
          <p:cNvGrpSpPr/>
          <p:nvPr/>
        </p:nvGrpSpPr>
        <p:grpSpPr>
          <a:xfrm>
            <a:off x="7166197" y="2636506"/>
            <a:ext cx="3823635" cy="963649"/>
            <a:chOff x="7166195" y="2636506"/>
            <a:chExt cx="3823635" cy="963649"/>
          </a:xfrm>
          <a:solidFill>
            <a:schemeClr val="accent2"/>
          </a:solidFill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964D1B7-B729-4D93-97FD-1458A2B8701C}"/>
                </a:ext>
              </a:extLst>
            </p:cNvPr>
            <p:cNvSpPr/>
            <p:nvPr/>
          </p:nvSpPr>
          <p:spPr>
            <a:xfrm>
              <a:off x="7166195" y="2636506"/>
              <a:ext cx="3823635" cy="760469"/>
            </a:xfrm>
            <a:custGeom>
              <a:avLst/>
              <a:gdLst>
                <a:gd name="connsiteX0" fmla="*/ 2271086 w 2271085"/>
                <a:gd name="connsiteY0" fmla="*/ 451689 h 451688"/>
                <a:gd name="connsiteX1" fmla="*/ 0 w 2271085"/>
                <a:gd name="connsiteY1" fmla="*/ 451689 h 451688"/>
                <a:gd name="connsiteX2" fmla="*/ 72408 w 2271085"/>
                <a:gd name="connsiteY2" fmla="*/ 432150 h 451688"/>
                <a:gd name="connsiteX3" fmla="*/ 72408 w 2271085"/>
                <a:gd name="connsiteY3" fmla="*/ 429851 h 451688"/>
                <a:gd name="connsiteX4" fmla="*/ 110336 w 2271085"/>
                <a:gd name="connsiteY4" fmla="*/ 271243 h 451688"/>
                <a:gd name="connsiteX5" fmla="*/ 434448 w 2271085"/>
                <a:gd name="connsiteY5" fmla="*/ 19538 h 451688"/>
                <a:gd name="connsiteX6" fmla="*/ 437896 w 2271085"/>
                <a:gd name="connsiteY6" fmla="*/ 0 h 451688"/>
                <a:gd name="connsiteX7" fmla="*/ 1874565 w 2271085"/>
                <a:gd name="connsiteY7" fmla="*/ 0 h 451688"/>
                <a:gd name="connsiteX8" fmla="*/ 1872267 w 2271085"/>
                <a:gd name="connsiteY8" fmla="*/ 27584 h 451688"/>
                <a:gd name="connsiteX9" fmla="*/ 2159600 w 2271085"/>
                <a:gd name="connsiteY9" fmla="*/ 271243 h 451688"/>
                <a:gd name="connsiteX10" fmla="*/ 2197528 w 2271085"/>
                <a:gd name="connsiteY10" fmla="*/ 429851 h 451688"/>
                <a:gd name="connsiteX11" fmla="*/ 2197528 w 2271085"/>
                <a:gd name="connsiteY11" fmla="*/ 432150 h 451688"/>
                <a:gd name="connsiteX12" fmla="*/ 2271086 w 2271085"/>
                <a:gd name="connsiteY12" fmla="*/ 451689 h 45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1085" h="451688">
                  <a:moveTo>
                    <a:pt x="2271086" y="451689"/>
                  </a:moveTo>
                  <a:lnTo>
                    <a:pt x="0" y="451689"/>
                  </a:lnTo>
                  <a:cubicBezTo>
                    <a:pt x="22987" y="443643"/>
                    <a:pt x="47122" y="436747"/>
                    <a:pt x="72408" y="432150"/>
                  </a:cubicBezTo>
                  <a:cubicBezTo>
                    <a:pt x="72408" y="431001"/>
                    <a:pt x="72408" y="429851"/>
                    <a:pt x="72408" y="429851"/>
                  </a:cubicBezTo>
                  <a:cubicBezTo>
                    <a:pt x="74707" y="373534"/>
                    <a:pt x="88499" y="320664"/>
                    <a:pt x="110336" y="271243"/>
                  </a:cubicBezTo>
                  <a:cubicBezTo>
                    <a:pt x="168952" y="141368"/>
                    <a:pt x="289632" y="44824"/>
                    <a:pt x="434448" y="19538"/>
                  </a:cubicBezTo>
                  <a:cubicBezTo>
                    <a:pt x="435598" y="12643"/>
                    <a:pt x="436747" y="6896"/>
                    <a:pt x="437896" y="0"/>
                  </a:cubicBezTo>
                  <a:lnTo>
                    <a:pt x="1874565" y="0"/>
                  </a:lnTo>
                  <a:cubicBezTo>
                    <a:pt x="1874565" y="9195"/>
                    <a:pt x="1873416" y="18389"/>
                    <a:pt x="1872267" y="27584"/>
                  </a:cubicBezTo>
                  <a:cubicBezTo>
                    <a:pt x="1999843" y="62064"/>
                    <a:pt x="2105581" y="152861"/>
                    <a:pt x="2159600" y="271243"/>
                  </a:cubicBezTo>
                  <a:cubicBezTo>
                    <a:pt x="2181438" y="319515"/>
                    <a:pt x="2195230" y="373534"/>
                    <a:pt x="2197528" y="429851"/>
                  </a:cubicBezTo>
                  <a:cubicBezTo>
                    <a:pt x="2197528" y="431001"/>
                    <a:pt x="2197528" y="432150"/>
                    <a:pt x="2197528" y="432150"/>
                  </a:cubicBezTo>
                  <a:cubicBezTo>
                    <a:pt x="2222814" y="436747"/>
                    <a:pt x="2248099" y="443643"/>
                    <a:pt x="2271086" y="451689"/>
                  </a:cubicBezTo>
                  <a:close/>
                </a:path>
              </a:pathLst>
            </a:custGeom>
            <a:grpFill/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B4349BD-BCAD-4355-A691-2EDD8961BEF8}"/>
                </a:ext>
              </a:extLst>
            </p:cNvPr>
            <p:cNvSpPr/>
            <p:nvPr/>
          </p:nvSpPr>
          <p:spPr>
            <a:xfrm>
              <a:off x="7557074" y="3396976"/>
              <a:ext cx="238009" cy="203179"/>
            </a:xfrm>
            <a:custGeom>
              <a:avLst/>
              <a:gdLst>
                <a:gd name="connsiteX0" fmla="*/ 141368 w 141368"/>
                <a:gd name="connsiteY0" fmla="*/ 0 h 120680"/>
                <a:gd name="connsiteX1" fmla="*/ 71259 w 141368"/>
                <a:gd name="connsiteY1" fmla="*/ 119531 h 120680"/>
                <a:gd name="connsiteX2" fmla="*/ 71259 w 141368"/>
                <a:gd name="connsiteY2" fmla="*/ 120680 h 120680"/>
                <a:gd name="connsiteX3" fmla="*/ 71259 w 141368"/>
                <a:gd name="connsiteY3" fmla="*/ 120680 h 120680"/>
                <a:gd name="connsiteX4" fmla="*/ 71259 w 141368"/>
                <a:gd name="connsiteY4" fmla="*/ 120680 h 120680"/>
                <a:gd name="connsiteX5" fmla="*/ 71259 w 141368"/>
                <a:gd name="connsiteY5" fmla="*/ 119531 h 120680"/>
                <a:gd name="connsiteX6" fmla="*/ 0 w 141368"/>
                <a:gd name="connsiteY6" fmla="*/ 0 h 12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20680">
                  <a:moveTo>
                    <a:pt x="141368" y="0"/>
                  </a:moveTo>
                  <a:lnTo>
                    <a:pt x="71259" y="119531"/>
                  </a:lnTo>
                  <a:lnTo>
                    <a:pt x="71259" y="120680"/>
                  </a:lnTo>
                  <a:lnTo>
                    <a:pt x="71259" y="120680"/>
                  </a:lnTo>
                  <a:lnTo>
                    <a:pt x="71259" y="120680"/>
                  </a:lnTo>
                  <a:lnTo>
                    <a:pt x="71259" y="1195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0C3E3F3-D43F-4056-81DA-85CF8E0A4A2F}"/>
              </a:ext>
            </a:extLst>
          </p:cNvPr>
          <p:cNvGrpSpPr/>
          <p:nvPr/>
        </p:nvGrpSpPr>
        <p:grpSpPr>
          <a:xfrm>
            <a:off x="7905380" y="1837302"/>
            <a:ext cx="2418797" cy="1000447"/>
            <a:chOff x="7905380" y="1837302"/>
            <a:chExt cx="2418797" cy="1000447"/>
          </a:xfrm>
          <a:solidFill>
            <a:schemeClr val="accent1"/>
          </a:solidFill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F6DCAE-8622-4E38-A7A1-8B0E776410B9}"/>
                </a:ext>
              </a:extLst>
            </p:cNvPr>
            <p:cNvSpPr/>
            <p:nvPr/>
          </p:nvSpPr>
          <p:spPr>
            <a:xfrm>
              <a:off x="7905380" y="1837302"/>
              <a:ext cx="2418797" cy="799203"/>
            </a:xfrm>
            <a:custGeom>
              <a:avLst/>
              <a:gdLst>
                <a:gd name="connsiteX0" fmla="*/ 1436669 w 1436668"/>
                <a:gd name="connsiteY0" fmla="*/ 435598 h 451688"/>
                <a:gd name="connsiteX1" fmla="*/ 1436669 w 1436668"/>
                <a:gd name="connsiteY1" fmla="*/ 451689 h 451688"/>
                <a:gd name="connsiteX2" fmla="*/ 0 w 1436668"/>
                <a:gd name="connsiteY2" fmla="*/ 451689 h 451688"/>
                <a:gd name="connsiteX3" fmla="*/ 27584 w 1436668"/>
                <a:gd name="connsiteY3" fmla="*/ 362041 h 451688"/>
                <a:gd name="connsiteX4" fmla="*/ 28733 w 1436668"/>
                <a:gd name="connsiteY4" fmla="*/ 359742 h 451688"/>
                <a:gd name="connsiteX5" fmla="*/ 429851 w 1436668"/>
                <a:gd name="connsiteY5" fmla="*/ 95395 h 451688"/>
                <a:gd name="connsiteX6" fmla="*/ 437897 w 1436668"/>
                <a:gd name="connsiteY6" fmla="*/ 95395 h 451688"/>
                <a:gd name="connsiteX7" fmla="*/ 657420 w 1436668"/>
                <a:gd name="connsiteY7" fmla="*/ 155160 h 451688"/>
                <a:gd name="connsiteX8" fmla="*/ 959695 w 1436668"/>
                <a:gd name="connsiteY8" fmla="*/ 0 h 451688"/>
                <a:gd name="connsiteX9" fmla="*/ 1032103 w 1436668"/>
                <a:gd name="connsiteY9" fmla="*/ 0 h 451688"/>
                <a:gd name="connsiteX10" fmla="*/ 1309092 w 1436668"/>
                <a:gd name="connsiteY10" fmla="*/ 127576 h 451688"/>
                <a:gd name="connsiteX11" fmla="*/ 1430922 w 1436668"/>
                <a:gd name="connsiteY11" fmla="*/ 359742 h 451688"/>
                <a:gd name="connsiteX12" fmla="*/ 1430922 w 1436668"/>
                <a:gd name="connsiteY12" fmla="*/ 362041 h 451688"/>
                <a:gd name="connsiteX13" fmla="*/ 1436669 w 1436668"/>
                <a:gd name="connsiteY13" fmla="*/ 435598 h 45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36668" h="451688">
                  <a:moveTo>
                    <a:pt x="1436669" y="435598"/>
                  </a:moveTo>
                  <a:cubicBezTo>
                    <a:pt x="1436669" y="441345"/>
                    <a:pt x="1436669" y="445942"/>
                    <a:pt x="1436669" y="451689"/>
                  </a:cubicBezTo>
                  <a:lnTo>
                    <a:pt x="0" y="451689"/>
                  </a:lnTo>
                  <a:cubicBezTo>
                    <a:pt x="5747" y="420657"/>
                    <a:pt x="14942" y="390774"/>
                    <a:pt x="27584" y="362041"/>
                  </a:cubicBezTo>
                  <a:cubicBezTo>
                    <a:pt x="27584" y="360892"/>
                    <a:pt x="28733" y="360892"/>
                    <a:pt x="28733" y="359742"/>
                  </a:cubicBezTo>
                  <a:cubicBezTo>
                    <a:pt x="96544" y="204582"/>
                    <a:pt x="250555" y="95395"/>
                    <a:pt x="429851" y="95395"/>
                  </a:cubicBezTo>
                  <a:lnTo>
                    <a:pt x="437897" y="95395"/>
                  </a:lnTo>
                  <a:cubicBezTo>
                    <a:pt x="518350" y="95395"/>
                    <a:pt x="593057" y="117232"/>
                    <a:pt x="657420" y="155160"/>
                  </a:cubicBezTo>
                  <a:cubicBezTo>
                    <a:pt x="730977" y="67811"/>
                    <a:pt x="839015" y="9195"/>
                    <a:pt x="959695" y="0"/>
                  </a:cubicBezTo>
                  <a:lnTo>
                    <a:pt x="1032103" y="0"/>
                  </a:lnTo>
                  <a:cubicBezTo>
                    <a:pt x="1140140" y="8045"/>
                    <a:pt x="1236685" y="55168"/>
                    <a:pt x="1309092" y="127576"/>
                  </a:cubicBezTo>
                  <a:cubicBezTo>
                    <a:pt x="1371157" y="189640"/>
                    <a:pt x="1414831" y="270094"/>
                    <a:pt x="1430922" y="359742"/>
                  </a:cubicBezTo>
                  <a:cubicBezTo>
                    <a:pt x="1430922" y="360892"/>
                    <a:pt x="1430922" y="360892"/>
                    <a:pt x="1430922" y="362041"/>
                  </a:cubicBezTo>
                  <a:cubicBezTo>
                    <a:pt x="1434370" y="385027"/>
                    <a:pt x="1436669" y="410313"/>
                    <a:pt x="1436669" y="435598"/>
                  </a:cubicBezTo>
                  <a:close/>
                </a:path>
              </a:pathLst>
            </a:custGeom>
            <a:grpFill/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F7C2DA1-1F28-424F-8452-344C174C44B5}"/>
                </a:ext>
              </a:extLst>
            </p:cNvPr>
            <p:cNvSpPr/>
            <p:nvPr/>
          </p:nvSpPr>
          <p:spPr>
            <a:xfrm>
              <a:off x="9913951" y="2634570"/>
              <a:ext cx="238009" cy="203179"/>
            </a:xfrm>
            <a:custGeom>
              <a:avLst/>
              <a:gdLst>
                <a:gd name="connsiteX0" fmla="*/ 141368 w 141368"/>
                <a:gd name="connsiteY0" fmla="*/ 0 h 120680"/>
                <a:gd name="connsiteX1" fmla="*/ 70109 w 141368"/>
                <a:gd name="connsiteY1" fmla="*/ 120680 h 120680"/>
                <a:gd name="connsiteX2" fmla="*/ 70109 w 141368"/>
                <a:gd name="connsiteY2" fmla="*/ 120680 h 120680"/>
                <a:gd name="connsiteX3" fmla="*/ 70109 w 141368"/>
                <a:gd name="connsiteY3" fmla="*/ 120680 h 120680"/>
                <a:gd name="connsiteX4" fmla="*/ 70109 w 141368"/>
                <a:gd name="connsiteY4" fmla="*/ 120680 h 120680"/>
                <a:gd name="connsiteX5" fmla="*/ 70109 w 141368"/>
                <a:gd name="connsiteY5" fmla="*/ 120680 h 120680"/>
                <a:gd name="connsiteX6" fmla="*/ 0 w 141368"/>
                <a:gd name="connsiteY6" fmla="*/ 0 h 12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20680">
                  <a:moveTo>
                    <a:pt x="141368" y="0"/>
                  </a:moveTo>
                  <a:lnTo>
                    <a:pt x="70109" y="120680"/>
                  </a:lnTo>
                  <a:lnTo>
                    <a:pt x="70109" y="120680"/>
                  </a:lnTo>
                  <a:lnTo>
                    <a:pt x="70109" y="120680"/>
                  </a:lnTo>
                  <a:lnTo>
                    <a:pt x="70109" y="120680"/>
                  </a:lnTo>
                  <a:lnTo>
                    <a:pt x="70109" y="1206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6D97AEF9-6233-485C-BD54-9AB8B6752847}"/>
              </a:ext>
            </a:extLst>
          </p:cNvPr>
          <p:cNvSpPr/>
          <p:nvPr/>
        </p:nvSpPr>
        <p:spPr>
          <a:xfrm>
            <a:off x="718409" y="3339906"/>
            <a:ext cx="263028" cy="2630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54CBDA4-27CE-4E77-ACEB-AE391F73909E}"/>
              </a:ext>
            </a:extLst>
          </p:cNvPr>
          <p:cNvSpPr/>
          <p:nvPr/>
        </p:nvSpPr>
        <p:spPr>
          <a:xfrm>
            <a:off x="718409" y="4664475"/>
            <a:ext cx="263028" cy="2630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FFAC25B-0DD8-48A2-A0F9-735D71F9F831}"/>
              </a:ext>
            </a:extLst>
          </p:cNvPr>
          <p:cNvSpPr/>
          <p:nvPr/>
        </p:nvSpPr>
        <p:spPr>
          <a:xfrm>
            <a:off x="3715609" y="3339906"/>
            <a:ext cx="263028" cy="2630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4727B8D-D491-46EA-A686-64F183E0F836}"/>
              </a:ext>
            </a:extLst>
          </p:cNvPr>
          <p:cNvSpPr/>
          <p:nvPr/>
        </p:nvSpPr>
        <p:spPr>
          <a:xfrm>
            <a:off x="3715609" y="4664475"/>
            <a:ext cx="263028" cy="2630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1CF153-B3F7-4893-9E2F-DCD24076A4C5}"/>
              </a:ext>
            </a:extLst>
          </p:cNvPr>
          <p:cNvSpPr txBox="1"/>
          <p:nvPr/>
        </p:nvSpPr>
        <p:spPr>
          <a:xfrm>
            <a:off x="8684943" y="2130012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800" b="1">
                <a:solidFill>
                  <a:schemeClr val="bg2"/>
                </a:solidFill>
                <a:latin typeface="+mj-lt"/>
              </a:rPr>
              <a:t>345k</a:t>
            </a:r>
            <a:endParaRPr lang="id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1FD3C6-C3B9-4DA5-85B4-EA38E293C000}"/>
              </a:ext>
            </a:extLst>
          </p:cNvPr>
          <p:cNvSpPr txBox="1"/>
          <p:nvPr/>
        </p:nvSpPr>
        <p:spPr>
          <a:xfrm>
            <a:off x="8684141" y="2811304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800" b="1">
                <a:solidFill>
                  <a:schemeClr val="bg2"/>
                </a:solidFill>
                <a:latin typeface="+mj-lt"/>
              </a:rPr>
              <a:t>332k</a:t>
            </a:r>
            <a:endParaRPr lang="id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7A9D08E-8237-4742-A4A6-EBE6EACBA767}"/>
              </a:ext>
            </a:extLst>
          </p:cNvPr>
          <p:cNvSpPr txBox="1"/>
          <p:nvPr/>
        </p:nvSpPr>
        <p:spPr>
          <a:xfrm>
            <a:off x="8684141" y="3525044"/>
            <a:ext cx="1013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800" b="1">
                <a:solidFill>
                  <a:schemeClr val="bg2"/>
                </a:solidFill>
                <a:latin typeface="+mj-lt"/>
              </a:rPr>
              <a:t>200k</a:t>
            </a:r>
            <a:endParaRPr lang="id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A73283F-DE4A-4EFB-A526-5751576EC3E2}"/>
              </a:ext>
            </a:extLst>
          </p:cNvPr>
          <p:cNvSpPr txBox="1"/>
          <p:nvPr/>
        </p:nvSpPr>
        <p:spPr>
          <a:xfrm>
            <a:off x="8684141" y="4261644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800" b="1">
                <a:solidFill>
                  <a:schemeClr val="bg2"/>
                </a:solidFill>
                <a:latin typeface="+mj-lt"/>
              </a:rPr>
              <a:t>230k</a:t>
            </a:r>
            <a:endParaRPr lang="id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6153BE-1291-3921-1A05-616BA44AAB64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8554FA-8D34-F9DE-A050-C128190F8DAC}"/>
              </a:ext>
            </a:extLst>
          </p:cNvPr>
          <p:cNvSpPr txBox="1"/>
          <p:nvPr/>
        </p:nvSpPr>
        <p:spPr>
          <a:xfrm>
            <a:off x="1103886" y="2833934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A5C44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A5C44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8A928F-2403-291A-4753-6AF22BD918B3}"/>
              </a:ext>
            </a:extLst>
          </p:cNvPr>
          <p:cNvSpPr txBox="1"/>
          <p:nvPr/>
        </p:nvSpPr>
        <p:spPr>
          <a:xfrm>
            <a:off x="4100032" y="2833934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5D6611-2512-F587-3459-289615F7B66D}"/>
              </a:ext>
            </a:extLst>
          </p:cNvPr>
          <p:cNvSpPr txBox="1"/>
          <p:nvPr/>
        </p:nvSpPr>
        <p:spPr>
          <a:xfrm>
            <a:off x="1099951" y="414922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3FBC9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3FBC9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5D2F29-3291-B494-1470-5D9E581DA642}"/>
              </a:ext>
            </a:extLst>
          </p:cNvPr>
          <p:cNvSpPr txBox="1"/>
          <p:nvPr/>
        </p:nvSpPr>
        <p:spPr>
          <a:xfrm>
            <a:off x="4096097" y="414922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0C2D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0C2D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1B90A8-D625-0BFC-D3D0-57490F5EFC64}"/>
              </a:ext>
            </a:extLst>
          </p:cNvPr>
          <p:cNvSpPr txBox="1"/>
          <p:nvPr/>
        </p:nvSpPr>
        <p:spPr>
          <a:xfrm>
            <a:off x="666832" y="1018340"/>
            <a:ext cx="609755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fa-IR" sz="1600" dirty="0"/>
          </a:p>
        </p:txBody>
      </p:sp>
    </p:spTree>
    <p:extLst>
      <p:ext uri="{BB962C8B-B14F-4D97-AF65-F5344CB8AC3E}">
        <p14:creationId xmlns:p14="http://schemas.microsoft.com/office/powerpoint/2010/main" val="212271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7" grpId="0" animBg="1"/>
      <p:bldP spid="48" grpId="0" animBg="1"/>
      <p:bldP spid="49" grpId="0" animBg="1"/>
      <p:bldP spid="50" grpId="0" animBg="1"/>
      <p:bldP spid="52" grpId="0"/>
      <p:bldP spid="55" grpId="0"/>
      <p:bldP spid="56" grpId="0"/>
      <p:bldP spid="57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9975949-5A53-4FEA-BA03-E8F3ED19CB8A}"/>
              </a:ext>
            </a:extLst>
          </p:cNvPr>
          <p:cNvSpPr/>
          <p:nvPr/>
        </p:nvSpPr>
        <p:spPr>
          <a:xfrm>
            <a:off x="2259160" y="2933307"/>
            <a:ext cx="1164551" cy="3948749"/>
          </a:xfrm>
          <a:custGeom>
            <a:avLst/>
            <a:gdLst>
              <a:gd name="connsiteX0" fmla="*/ 156309 w 673509"/>
              <a:gd name="connsiteY0" fmla="*/ 1994097 h 2283728"/>
              <a:gd name="connsiteX1" fmla="*/ 141368 w 673509"/>
              <a:gd name="connsiteY1" fmla="*/ 2092939 h 2283728"/>
              <a:gd name="connsiteX2" fmla="*/ 98843 w 673509"/>
              <a:gd name="connsiteY2" fmla="*/ 2176841 h 2283728"/>
              <a:gd name="connsiteX3" fmla="*/ 0 w 673509"/>
              <a:gd name="connsiteY3" fmla="*/ 2283729 h 2283728"/>
              <a:gd name="connsiteX4" fmla="*/ 166654 w 673509"/>
              <a:gd name="connsiteY4" fmla="*/ 2280281 h 2283728"/>
              <a:gd name="connsiteX5" fmla="*/ 179296 w 673509"/>
              <a:gd name="connsiteY5" fmla="*/ 2279132 h 2283728"/>
              <a:gd name="connsiteX6" fmla="*/ 185043 w 673509"/>
              <a:gd name="connsiteY6" fmla="*/ 2279132 h 2283728"/>
              <a:gd name="connsiteX7" fmla="*/ 208029 w 673509"/>
              <a:gd name="connsiteY7" fmla="*/ 2279132 h 2283728"/>
              <a:gd name="connsiteX8" fmla="*/ 236763 w 673509"/>
              <a:gd name="connsiteY8" fmla="*/ 2279132 h 2283728"/>
              <a:gd name="connsiteX9" fmla="*/ 267795 w 673509"/>
              <a:gd name="connsiteY9" fmla="*/ 2279132 h 2283728"/>
              <a:gd name="connsiteX10" fmla="*/ 340203 w 673509"/>
              <a:gd name="connsiteY10" fmla="*/ 2279132 h 2283728"/>
              <a:gd name="connsiteX11" fmla="*/ 343651 w 673509"/>
              <a:gd name="connsiteY11" fmla="*/ 2279132 h 2283728"/>
              <a:gd name="connsiteX12" fmla="*/ 445942 w 673509"/>
              <a:gd name="connsiteY12" fmla="*/ 2279132 h 2283728"/>
              <a:gd name="connsiteX13" fmla="*/ 476974 w 673509"/>
              <a:gd name="connsiteY13" fmla="*/ 2279132 h 2283728"/>
              <a:gd name="connsiteX14" fmla="*/ 494214 w 673509"/>
              <a:gd name="connsiteY14" fmla="*/ 2279132 h 2283728"/>
              <a:gd name="connsiteX15" fmla="*/ 506856 w 673509"/>
              <a:gd name="connsiteY15" fmla="*/ 2280281 h 2283728"/>
              <a:gd name="connsiteX16" fmla="*/ 673510 w 673509"/>
              <a:gd name="connsiteY16" fmla="*/ 2283729 h 2283728"/>
              <a:gd name="connsiteX17" fmla="*/ 580414 w 673509"/>
              <a:gd name="connsiteY17" fmla="*/ 2168795 h 2283728"/>
              <a:gd name="connsiteX18" fmla="*/ 529843 w 673509"/>
              <a:gd name="connsiteY18" fmla="*/ 1989499 h 2283728"/>
              <a:gd name="connsiteX19" fmla="*/ 528694 w 673509"/>
              <a:gd name="connsiteY19" fmla="*/ 1768827 h 2283728"/>
              <a:gd name="connsiteX20" fmla="*/ 496513 w 673509"/>
              <a:gd name="connsiteY20" fmla="*/ 0 h 2283728"/>
              <a:gd name="connsiteX21" fmla="*/ 151712 w 673509"/>
              <a:gd name="connsiteY21" fmla="*/ 0 h 2283728"/>
              <a:gd name="connsiteX22" fmla="*/ 156309 w 673509"/>
              <a:gd name="connsiteY22" fmla="*/ 1994097 h 228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3509" h="2283728">
                <a:moveTo>
                  <a:pt x="156309" y="1994097"/>
                </a:moveTo>
                <a:cubicBezTo>
                  <a:pt x="152861" y="2038921"/>
                  <a:pt x="148264" y="2075699"/>
                  <a:pt x="141368" y="2092939"/>
                </a:cubicBezTo>
                <a:cubicBezTo>
                  <a:pt x="129875" y="2125121"/>
                  <a:pt x="114933" y="2152705"/>
                  <a:pt x="98843" y="2176841"/>
                </a:cubicBezTo>
                <a:cubicBezTo>
                  <a:pt x="68960" y="2221665"/>
                  <a:pt x="36779" y="2261892"/>
                  <a:pt x="0" y="2283729"/>
                </a:cubicBezTo>
                <a:cubicBezTo>
                  <a:pt x="55168" y="2277982"/>
                  <a:pt x="110336" y="2276833"/>
                  <a:pt x="166654" y="2280281"/>
                </a:cubicBezTo>
                <a:cubicBezTo>
                  <a:pt x="171251" y="2280281"/>
                  <a:pt x="175848" y="2280281"/>
                  <a:pt x="179296" y="2279132"/>
                </a:cubicBezTo>
                <a:lnTo>
                  <a:pt x="185043" y="2279132"/>
                </a:lnTo>
                <a:lnTo>
                  <a:pt x="208029" y="2279132"/>
                </a:lnTo>
                <a:lnTo>
                  <a:pt x="236763" y="2279132"/>
                </a:lnTo>
                <a:lnTo>
                  <a:pt x="267795" y="2279132"/>
                </a:lnTo>
                <a:lnTo>
                  <a:pt x="340203" y="2279132"/>
                </a:lnTo>
                <a:lnTo>
                  <a:pt x="343651" y="2279132"/>
                </a:lnTo>
                <a:lnTo>
                  <a:pt x="445942" y="2279132"/>
                </a:lnTo>
                <a:lnTo>
                  <a:pt x="476974" y="2279132"/>
                </a:lnTo>
                <a:lnTo>
                  <a:pt x="494214" y="2279132"/>
                </a:lnTo>
                <a:cubicBezTo>
                  <a:pt x="498812" y="2280281"/>
                  <a:pt x="503409" y="2280281"/>
                  <a:pt x="506856" y="2280281"/>
                </a:cubicBezTo>
                <a:cubicBezTo>
                  <a:pt x="562025" y="2276833"/>
                  <a:pt x="618342" y="2279132"/>
                  <a:pt x="673510" y="2283729"/>
                </a:cubicBezTo>
                <a:cubicBezTo>
                  <a:pt x="653972" y="2272235"/>
                  <a:pt x="613745" y="2217068"/>
                  <a:pt x="580414" y="2168795"/>
                </a:cubicBezTo>
                <a:cubicBezTo>
                  <a:pt x="548233" y="2121673"/>
                  <a:pt x="529843" y="2056161"/>
                  <a:pt x="529843" y="1989499"/>
                </a:cubicBezTo>
                <a:cubicBezTo>
                  <a:pt x="528694" y="1896403"/>
                  <a:pt x="528694" y="1772275"/>
                  <a:pt x="528694" y="1768827"/>
                </a:cubicBezTo>
                <a:cubicBezTo>
                  <a:pt x="525246" y="1535512"/>
                  <a:pt x="506856" y="699945"/>
                  <a:pt x="496513" y="0"/>
                </a:cubicBezTo>
                <a:lnTo>
                  <a:pt x="151712" y="0"/>
                </a:lnTo>
                <a:cubicBezTo>
                  <a:pt x="154011" y="609148"/>
                  <a:pt x="155160" y="1522869"/>
                  <a:pt x="156309" y="1994097"/>
                </a:cubicBezTo>
                <a:close/>
              </a:path>
            </a:pathLst>
          </a:custGeom>
          <a:solidFill>
            <a:srgbClr val="7A5330"/>
          </a:solidFill>
          <a:ln w="1149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C5E9EE2-E5F5-4998-9CF0-DDE87007A688}"/>
              </a:ext>
            </a:extLst>
          </p:cNvPr>
          <p:cNvSpPr/>
          <p:nvPr/>
        </p:nvSpPr>
        <p:spPr>
          <a:xfrm>
            <a:off x="382162" y="4209683"/>
            <a:ext cx="4918546" cy="1041340"/>
          </a:xfrm>
          <a:custGeom>
            <a:avLst/>
            <a:gdLst>
              <a:gd name="connsiteX0" fmla="*/ 2844604 w 2844603"/>
              <a:gd name="connsiteY0" fmla="*/ 108037 h 602251"/>
              <a:gd name="connsiteX1" fmla="*/ 2844604 w 2844603"/>
              <a:gd name="connsiteY1" fmla="*/ 167803 h 602251"/>
              <a:gd name="connsiteX2" fmla="*/ 2843455 w 2844603"/>
              <a:gd name="connsiteY2" fmla="*/ 189640 h 602251"/>
              <a:gd name="connsiteX3" fmla="*/ 2837708 w 2844603"/>
              <a:gd name="connsiteY3" fmla="*/ 241360 h 602251"/>
              <a:gd name="connsiteX4" fmla="*/ 2837708 w 2844603"/>
              <a:gd name="connsiteY4" fmla="*/ 243659 h 602251"/>
              <a:gd name="connsiteX5" fmla="*/ 2457278 w 2844603"/>
              <a:gd name="connsiteY5" fmla="*/ 602252 h 602251"/>
              <a:gd name="connsiteX6" fmla="*/ 386177 w 2844603"/>
              <a:gd name="connsiteY6" fmla="*/ 602252 h 602251"/>
              <a:gd name="connsiteX7" fmla="*/ 5747 w 2844603"/>
              <a:gd name="connsiteY7" fmla="*/ 243659 h 602251"/>
              <a:gd name="connsiteX8" fmla="*/ 5747 w 2844603"/>
              <a:gd name="connsiteY8" fmla="*/ 241360 h 602251"/>
              <a:gd name="connsiteX9" fmla="*/ 0 w 2844603"/>
              <a:gd name="connsiteY9" fmla="*/ 189640 h 602251"/>
              <a:gd name="connsiteX10" fmla="*/ 0 w 2844603"/>
              <a:gd name="connsiteY10" fmla="*/ 167803 h 602251"/>
              <a:gd name="connsiteX11" fmla="*/ 0 w 2844603"/>
              <a:gd name="connsiteY11" fmla="*/ 108037 h 602251"/>
              <a:gd name="connsiteX12" fmla="*/ 13792 w 2844603"/>
              <a:gd name="connsiteY12" fmla="*/ 0 h 602251"/>
              <a:gd name="connsiteX13" fmla="*/ 2831962 w 2844603"/>
              <a:gd name="connsiteY13" fmla="*/ 0 h 602251"/>
              <a:gd name="connsiteX14" fmla="*/ 2844604 w 2844603"/>
              <a:gd name="connsiteY14" fmla="*/ 108037 h 60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44603" h="602251">
                <a:moveTo>
                  <a:pt x="2844604" y="108037"/>
                </a:moveTo>
                <a:lnTo>
                  <a:pt x="2844604" y="167803"/>
                </a:lnTo>
                <a:cubicBezTo>
                  <a:pt x="2844604" y="174699"/>
                  <a:pt x="2844604" y="182744"/>
                  <a:pt x="2843455" y="189640"/>
                </a:cubicBezTo>
                <a:cubicBezTo>
                  <a:pt x="2842305" y="206880"/>
                  <a:pt x="2841156" y="224120"/>
                  <a:pt x="2837708" y="241360"/>
                </a:cubicBezTo>
                <a:cubicBezTo>
                  <a:pt x="2837708" y="242509"/>
                  <a:pt x="2837708" y="242509"/>
                  <a:pt x="2837708" y="243659"/>
                </a:cubicBezTo>
                <a:cubicBezTo>
                  <a:pt x="2804377" y="432150"/>
                  <a:pt x="2649217" y="580414"/>
                  <a:pt x="2457278" y="602252"/>
                </a:cubicBezTo>
                <a:lnTo>
                  <a:pt x="386177" y="602252"/>
                </a:lnTo>
                <a:cubicBezTo>
                  <a:pt x="194238" y="580414"/>
                  <a:pt x="39078" y="432150"/>
                  <a:pt x="5747" y="243659"/>
                </a:cubicBezTo>
                <a:cubicBezTo>
                  <a:pt x="5747" y="242509"/>
                  <a:pt x="5747" y="242509"/>
                  <a:pt x="5747" y="241360"/>
                </a:cubicBezTo>
                <a:cubicBezTo>
                  <a:pt x="3448" y="224120"/>
                  <a:pt x="1150" y="208029"/>
                  <a:pt x="0" y="189640"/>
                </a:cubicBezTo>
                <a:cubicBezTo>
                  <a:pt x="0" y="182744"/>
                  <a:pt x="0" y="174699"/>
                  <a:pt x="0" y="167803"/>
                </a:cubicBezTo>
                <a:lnTo>
                  <a:pt x="0" y="108037"/>
                </a:lnTo>
                <a:cubicBezTo>
                  <a:pt x="0" y="70109"/>
                  <a:pt x="4598" y="34480"/>
                  <a:pt x="13792" y="0"/>
                </a:cubicBezTo>
                <a:lnTo>
                  <a:pt x="2831962" y="0"/>
                </a:lnTo>
                <a:cubicBezTo>
                  <a:pt x="2838857" y="34480"/>
                  <a:pt x="2844604" y="70109"/>
                  <a:pt x="2844604" y="108037"/>
                </a:cubicBezTo>
                <a:close/>
              </a:path>
            </a:pathLst>
          </a:custGeom>
          <a:solidFill>
            <a:schemeClr val="accent3"/>
          </a:solidFill>
          <a:ln w="1149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92440DE-877C-4D29-87DA-DC0130428715}"/>
              </a:ext>
            </a:extLst>
          </p:cNvPr>
          <p:cNvGrpSpPr/>
          <p:nvPr/>
        </p:nvGrpSpPr>
        <p:grpSpPr>
          <a:xfrm>
            <a:off x="404023" y="3175836"/>
            <a:ext cx="4872838" cy="1248018"/>
            <a:chOff x="404023" y="3168341"/>
            <a:chExt cx="4872838" cy="1248018"/>
          </a:xfrm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4163C66-0229-4F43-A9CD-5D940CBBF64E}"/>
                </a:ext>
              </a:extLst>
            </p:cNvPr>
            <p:cNvSpPr/>
            <p:nvPr/>
          </p:nvSpPr>
          <p:spPr>
            <a:xfrm>
              <a:off x="404023" y="3168341"/>
              <a:ext cx="4872838" cy="1039354"/>
            </a:xfrm>
            <a:custGeom>
              <a:avLst/>
              <a:gdLst>
                <a:gd name="connsiteX0" fmla="*/ 2818169 w 2818168"/>
                <a:gd name="connsiteY0" fmla="*/ 601103 h 601102"/>
                <a:gd name="connsiteX1" fmla="*/ 0 w 2818168"/>
                <a:gd name="connsiteY1" fmla="*/ 601103 h 601102"/>
                <a:gd name="connsiteX2" fmla="*/ 50570 w 2818168"/>
                <a:gd name="connsiteY2" fmla="*/ 482721 h 601102"/>
                <a:gd name="connsiteX3" fmla="*/ 271243 w 2818168"/>
                <a:gd name="connsiteY3" fmla="*/ 301126 h 601102"/>
                <a:gd name="connsiteX4" fmla="*/ 272392 w 2818168"/>
                <a:gd name="connsiteY4" fmla="*/ 301126 h 601102"/>
                <a:gd name="connsiteX5" fmla="*/ 344800 w 2818168"/>
                <a:gd name="connsiteY5" fmla="*/ 281587 h 601102"/>
                <a:gd name="connsiteX6" fmla="*/ 344800 w 2818168"/>
                <a:gd name="connsiteY6" fmla="*/ 279289 h 601102"/>
                <a:gd name="connsiteX7" fmla="*/ 382728 w 2818168"/>
                <a:gd name="connsiteY7" fmla="*/ 120680 h 601102"/>
                <a:gd name="connsiteX8" fmla="*/ 463182 w 2818168"/>
                <a:gd name="connsiteY8" fmla="*/ 0 h 601102"/>
                <a:gd name="connsiteX9" fmla="*/ 2351539 w 2818168"/>
                <a:gd name="connsiteY9" fmla="*/ 0 h 601102"/>
                <a:gd name="connsiteX10" fmla="*/ 2431993 w 2818168"/>
                <a:gd name="connsiteY10" fmla="*/ 120680 h 601102"/>
                <a:gd name="connsiteX11" fmla="*/ 2469920 w 2818168"/>
                <a:gd name="connsiteY11" fmla="*/ 279289 h 601102"/>
                <a:gd name="connsiteX12" fmla="*/ 2469920 w 2818168"/>
                <a:gd name="connsiteY12" fmla="*/ 281587 h 601102"/>
                <a:gd name="connsiteX13" fmla="*/ 2542328 w 2818168"/>
                <a:gd name="connsiteY13" fmla="*/ 301126 h 601102"/>
                <a:gd name="connsiteX14" fmla="*/ 2543478 w 2818168"/>
                <a:gd name="connsiteY14" fmla="*/ 301126 h 601102"/>
                <a:gd name="connsiteX15" fmla="*/ 2764151 w 2818168"/>
                <a:gd name="connsiteY15" fmla="*/ 482721 h 601102"/>
                <a:gd name="connsiteX16" fmla="*/ 2818169 w 2818168"/>
                <a:gd name="connsiteY16" fmla="*/ 601103 h 60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18168" h="601102">
                  <a:moveTo>
                    <a:pt x="2818169" y="601103"/>
                  </a:moveTo>
                  <a:lnTo>
                    <a:pt x="0" y="601103"/>
                  </a:lnTo>
                  <a:cubicBezTo>
                    <a:pt x="11493" y="558577"/>
                    <a:pt x="28733" y="518350"/>
                    <a:pt x="50570" y="482721"/>
                  </a:cubicBezTo>
                  <a:cubicBezTo>
                    <a:pt x="101141" y="399969"/>
                    <a:pt x="179296" y="335606"/>
                    <a:pt x="271243" y="301126"/>
                  </a:cubicBezTo>
                  <a:cubicBezTo>
                    <a:pt x="271243" y="301126"/>
                    <a:pt x="272392" y="301126"/>
                    <a:pt x="272392" y="301126"/>
                  </a:cubicBezTo>
                  <a:cubicBezTo>
                    <a:pt x="295379" y="291931"/>
                    <a:pt x="319515" y="286185"/>
                    <a:pt x="344800" y="281587"/>
                  </a:cubicBezTo>
                  <a:cubicBezTo>
                    <a:pt x="344800" y="280438"/>
                    <a:pt x="344800" y="279289"/>
                    <a:pt x="344800" y="279289"/>
                  </a:cubicBezTo>
                  <a:cubicBezTo>
                    <a:pt x="347099" y="222971"/>
                    <a:pt x="360891" y="170102"/>
                    <a:pt x="382728" y="120680"/>
                  </a:cubicBezTo>
                  <a:cubicBezTo>
                    <a:pt x="402267" y="75856"/>
                    <a:pt x="429851" y="35629"/>
                    <a:pt x="463182" y="0"/>
                  </a:cubicBezTo>
                  <a:lnTo>
                    <a:pt x="2351539" y="0"/>
                  </a:lnTo>
                  <a:cubicBezTo>
                    <a:pt x="2384870" y="35629"/>
                    <a:pt x="2412454" y="75856"/>
                    <a:pt x="2431993" y="120680"/>
                  </a:cubicBezTo>
                  <a:cubicBezTo>
                    <a:pt x="2453830" y="168952"/>
                    <a:pt x="2467622" y="222971"/>
                    <a:pt x="2469920" y="279289"/>
                  </a:cubicBezTo>
                  <a:cubicBezTo>
                    <a:pt x="2469920" y="280438"/>
                    <a:pt x="2469920" y="281587"/>
                    <a:pt x="2469920" y="281587"/>
                  </a:cubicBezTo>
                  <a:cubicBezTo>
                    <a:pt x="2495206" y="286185"/>
                    <a:pt x="2519342" y="293080"/>
                    <a:pt x="2542328" y="301126"/>
                  </a:cubicBezTo>
                  <a:cubicBezTo>
                    <a:pt x="2542328" y="301126"/>
                    <a:pt x="2543478" y="301126"/>
                    <a:pt x="2543478" y="301126"/>
                  </a:cubicBezTo>
                  <a:cubicBezTo>
                    <a:pt x="2635425" y="335606"/>
                    <a:pt x="2713580" y="399969"/>
                    <a:pt x="2764151" y="482721"/>
                  </a:cubicBezTo>
                  <a:cubicBezTo>
                    <a:pt x="2789435" y="518350"/>
                    <a:pt x="2806675" y="558577"/>
                    <a:pt x="2818169" y="601103"/>
                  </a:cubicBezTo>
                  <a:close/>
                </a:path>
              </a:pathLst>
            </a:custGeom>
            <a:solidFill>
              <a:schemeClr val="accent2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D039D32-21D1-4B0D-B258-87F40B8A5EC3}"/>
                </a:ext>
              </a:extLst>
            </p:cNvPr>
            <p:cNvSpPr/>
            <p:nvPr/>
          </p:nvSpPr>
          <p:spPr>
            <a:xfrm>
              <a:off x="1004183" y="4207694"/>
              <a:ext cx="244437" cy="208665"/>
            </a:xfrm>
            <a:custGeom>
              <a:avLst/>
              <a:gdLst>
                <a:gd name="connsiteX0" fmla="*/ 141369 w 141368"/>
                <a:gd name="connsiteY0" fmla="*/ 0 h 120680"/>
                <a:gd name="connsiteX1" fmla="*/ 71259 w 141368"/>
                <a:gd name="connsiteY1" fmla="*/ 119531 h 120680"/>
                <a:gd name="connsiteX2" fmla="*/ 71259 w 141368"/>
                <a:gd name="connsiteY2" fmla="*/ 120680 h 120680"/>
                <a:gd name="connsiteX3" fmla="*/ 70110 w 141368"/>
                <a:gd name="connsiteY3" fmla="*/ 120680 h 120680"/>
                <a:gd name="connsiteX4" fmla="*/ 70110 w 141368"/>
                <a:gd name="connsiteY4" fmla="*/ 120680 h 120680"/>
                <a:gd name="connsiteX5" fmla="*/ 70110 w 141368"/>
                <a:gd name="connsiteY5" fmla="*/ 119531 h 120680"/>
                <a:gd name="connsiteX6" fmla="*/ 0 w 141368"/>
                <a:gd name="connsiteY6" fmla="*/ 0 h 12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368" h="120680">
                  <a:moveTo>
                    <a:pt x="141369" y="0"/>
                  </a:moveTo>
                  <a:lnTo>
                    <a:pt x="71259" y="119531"/>
                  </a:lnTo>
                  <a:lnTo>
                    <a:pt x="71259" y="120680"/>
                  </a:lnTo>
                  <a:lnTo>
                    <a:pt x="70110" y="120680"/>
                  </a:lnTo>
                  <a:lnTo>
                    <a:pt x="70110" y="120680"/>
                  </a:lnTo>
                  <a:lnTo>
                    <a:pt x="70110" y="1195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B66-5137-4A0A-B709-829E08FE2083}"/>
              </a:ext>
            </a:extLst>
          </p:cNvPr>
          <p:cNvGrpSpPr/>
          <p:nvPr/>
        </p:nvGrpSpPr>
        <p:grpSpPr>
          <a:xfrm>
            <a:off x="1208875" y="2129142"/>
            <a:ext cx="3263132" cy="1251383"/>
            <a:chOff x="1208875" y="2121647"/>
            <a:chExt cx="3263132" cy="1251383"/>
          </a:xfrm>
          <a:effectLst>
            <a:outerShdw blurRad="50800" dist="38100" dir="5400000" algn="t" rotWithShape="0">
              <a:schemeClr val="tx2">
                <a:alpha val="20000"/>
              </a:scheme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B76A0D-2AD6-4D6E-9F3A-9C665DC89F5C}"/>
                </a:ext>
              </a:extLst>
            </p:cNvPr>
            <p:cNvSpPr/>
            <p:nvPr/>
          </p:nvSpPr>
          <p:spPr>
            <a:xfrm>
              <a:off x="1208875" y="2121647"/>
              <a:ext cx="3263132" cy="1053475"/>
            </a:xfrm>
            <a:custGeom>
              <a:avLst/>
              <a:gdLst>
                <a:gd name="connsiteX0" fmla="*/ 1887207 w 1887207"/>
                <a:gd name="connsiteY0" fmla="*/ 602252 h 602251"/>
                <a:gd name="connsiteX1" fmla="*/ 0 w 1887207"/>
                <a:gd name="connsiteY1" fmla="*/ 602252 h 602251"/>
                <a:gd name="connsiteX2" fmla="*/ 242509 w 1887207"/>
                <a:gd name="connsiteY2" fmla="*/ 471227 h 602251"/>
                <a:gd name="connsiteX3" fmla="*/ 245957 w 1887207"/>
                <a:gd name="connsiteY3" fmla="*/ 451689 h 602251"/>
                <a:gd name="connsiteX4" fmla="*/ 245957 w 1887207"/>
                <a:gd name="connsiteY4" fmla="*/ 451689 h 602251"/>
                <a:gd name="connsiteX5" fmla="*/ 273542 w 1887207"/>
                <a:gd name="connsiteY5" fmla="*/ 362041 h 602251"/>
                <a:gd name="connsiteX6" fmla="*/ 274691 w 1887207"/>
                <a:gd name="connsiteY6" fmla="*/ 359742 h 602251"/>
                <a:gd name="connsiteX7" fmla="*/ 675809 w 1887207"/>
                <a:gd name="connsiteY7" fmla="*/ 95395 h 602251"/>
                <a:gd name="connsiteX8" fmla="*/ 683854 w 1887207"/>
                <a:gd name="connsiteY8" fmla="*/ 95395 h 602251"/>
                <a:gd name="connsiteX9" fmla="*/ 903377 w 1887207"/>
                <a:gd name="connsiteY9" fmla="*/ 155160 h 602251"/>
                <a:gd name="connsiteX10" fmla="*/ 1205652 w 1887207"/>
                <a:gd name="connsiteY10" fmla="*/ 0 h 602251"/>
                <a:gd name="connsiteX11" fmla="*/ 1278060 w 1887207"/>
                <a:gd name="connsiteY11" fmla="*/ 0 h 602251"/>
                <a:gd name="connsiteX12" fmla="*/ 1555050 w 1887207"/>
                <a:gd name="connsiteY12" fmla="*/ 127576 h 602251"/>
                <a:gd name="connsiteX13" fmla="*/ 1676879 w 1887207"/>
                <a:gd name="connsiteY13" fmla="*/ 359742 h 602251"/>
                <a:gd name="connsiteX14" fmla="*/ 1676879 w 1887207"/>
                <a:gd name="connsiteY14" fmla="*/ 362041 h 602251"/>
                <a:gd name="connsiteX15" fmla="*/ 1683776 w 1887207"/>
                <a:gd name="connsiteY15" fmla="*/ 435598 h 602251"/>
                <a:gd name="connsiteX16" fmla="*/ 1683776 w 1887207"/>
                <a:gd name="connsiteY16" fmla="*/ 451689 h 602251"/>
                <a:gd name="connsiteX17" fmla="*/ 1683776 w 1887207"/>
                <a:gd name="connsiteY17" fmla="*/ 451689 h 602251"/>
                <a:gd name="connsiteX18" fmla="*/ 1681477 w 1887207"/>
                <a:gd name="connsiteY18" fmla="*/ 479273 h 602251"/>
                <a:gd name="connsiteX19" fmla="*/ 1887207 w 1887207"/>
                <a:gd name="connsiteY19" fmla="*/ 602252 h 60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87207" h="602251">
                  <a:moveTo>
                    <a:pt x="1887207" y="602252"/>
                  </a:moveTo>
                  <a:lnTo>
                    <a:pt x="0" y="602252"/>
                  </a:lnTo>
                  <a:cubicBezTo>
                    <a:pt x="63213" y="535590"/>
                    <a:pt x="148264" y="488467"/>
                    <a:pt x="242509" y="471227"/>
                  </a:cubicBezTo>
                  <a:cubicBezTo>
                    <a:pt x="243658" y="464331"/>
                    <a:pt x="244808" y="458585"/>
                    <a:pt x="245957" y="451689"/>
                  </a:cubicBezTo>
                  <a:cubicBezTo>
                    <a:pt x="245957" y="451689"/>
                    <a:pt x="245957" y="451689"/>
                    <a:pt x="245957" y="451689"/>
                  </a:cubicBezTo>
                  <a:cubicBezTo>
                    <a:pt x="251704" y="420656"/>
                    <a:pt x="260898" y="390774"/>
                    <a:pt x="273542" y="362041"/>
                  </a:cubicBezTo>
                  <a:cubicBezTo>
                    <a:pt x="273542" y="360891"/>
                    <a:pt x="274691" y="359742"/>
                    <a:pt x="274691" y="359742"/>
                  </a:cubicBezTo>
                  <a:cubicBezTo>
                    <a:pt x="342502" y="204582"/>
                    <a:pt x="496512" y="95395"/>
                    <a:pt x="675809" y="95395"/>
                  </a:cubicBezTo>
                  <a:lnTo>
                    <a:pt x="683854" y="95395"/>
                  </a:lnTo>
                  <a:cubicBezTo>
                    <a:pt x="764308" y="95395"/>
                    <a:pt x="839015" y="117232"/>
                    <a:pt x="903377" y="155160"/>
                  </a:cubicBezTo>
                  <a:cubicBezTo>
                    <a:pt x="976935" y="67811"/>
                    <a:pt x="1084972" y="9195"/>
                    <a:pt x="1205652" y="0"/>
                  </a:cubicBezTo>
                  <a:lnTo>
                    <a:pt x="1278060" y="0"/>
                  </a:lnTo>
                  <a:cubicBezTo>
                    <a:pt x="1386098" y="8045"/>
                    <a:pt x="1482642" y="55168"/>
                    <a:pt x="1555050" y="127576"/>
                  </a:cubicBezTo>
                  <a:cubicBezTo>
                    <a:pt x="1617114" y="189640"/>
                    <a:pt x="1660789" y="270094"/>
                    <a:pt x="1676879" y="359742"/>
                  </a:cubicBezTo>
                  <a:cubicBezTo>
                    <a:pt x="1676879" y="360891"/>
                    <a:pt x="1676879" y="360891"/>
                    <a:pt x="1676879" y="362041"/>
                  </a:cubicBezTo>
                  <a:cubicBezTo>
                    <a:pt x="1681477" y="386176"/>
                    <a:pt x="1683776" y="410312"/>
                    <a:pt x="1683776" y="435598"/>
                  </a:cubicBezTo>
                  <a:cubicBezTo>
                    <a:pt x="1683776" y="441345"/>
                    <a:pt x="1683776" y="445942"/>
                    <a:pt x="1683776" y="451689"/>
                  </a:cubicBezTo>
                  <a:cubicBezTo>
                    <a:pt x="1683776" y="451689"/>
                    <a:pt x="1683776" y="451689"/>
                    <a:pt x="1683776" y="451689"/>
                  </a:cubicBezTo>
                  <a:cubicBezTo>
                    <a:pt x="1683776" y="460883"/>
                    <a:pt x="1682626" y="470078"/>
                    <a:pt x="1681477" y="479273"/>
                  </a:cubicBezTo>
                  <a:cubicBezTo>
                    <a:pt x="1760781" y="501110"/>
                    <a:pt x="1832039" y="544785"/>
                    <a:pt x="1887207" y="602252"/>
                  </a:cubicBezTo>
                  <a:close/>
                </a:path>
              </a:pathLst>
            </a:custGeom>
            <a:solidFill>
              <a:schemeClr val="accent1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121D0E-1B46-49E5-BC8D-95B368863F82}"/>
                </a:ext>
              </a:extLst>
            </p:cNvPr>
            <p:cNvSpPr/>
            <p:nvPr/>
          </p:nvSpPr>
          <p:spPr>
            <a:xfrm>
              <a:off x="3846011" y="3164365"/>
              <a:ext cx="246423" cy="208665"/>
            </a:xfrm>
            <a:custGeom>
              <a:avLst/>
              <a:gdLst>
                <a:gd name="connsiteX0" fmla="*/ 142518 w 142517"/>
                <a:gd name="connsiteY0" fmla="*/ 0 h 120680"/>
                <a:gd name="connsiteX1" fmla="*/ 71259 w 142517"/>
                <a:gd name="connsiteY1" fmla="*/ 120680 h 120680"/>
                <a:gd name="connsiteX2" fmla="*/ 71259 w 142517"/>
                <a:gd name="connsiteY2" fmla="*/ 120680 h 120680"/>
                <a:gd name="connsiteX3" fmla="*/ 71259 w 142517"/>
                <a:gd name="connsiteY3" fmla="*/ 120680 h 120680"/>
                <a:gd name="connsiteX4" fmla="*/ 71259 w 142517"/>
                <a:gd name="connsiteY4" fmla="*/ 120680 h 120680"/>
                <a:gd name="connsiteX5" fmla="*/ 71259 w 142517"/>
                <a:gd name="connsiteY5" fmla="*/ 120680 h 120680"/>
                <a:gd name="connsiteX6" fmla="*/ 0 w 142517"/>
                <a:gd name="connsiteY6" fmla="*/ 0 h 12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517" h="120680">
                  <a:moveTo>
                    <a:pt x="142518" y="0"/>
                  </a:moveTo>
                  <a:lnTo>
                    <a:pt x="71259" y="120680"/>
                  </a:lnTo>
                  <a:lnTo>
                    <a:pt x="71259" y="120680"/>
                  </a:lnTo>
                  <a:lnTo>
                    <a:pt x="71259" y="120680"/>
                  </a:lnTo>
                  <a:lnTo>
                    <a:pt x="71259" y="120680"/>
                  </a:lnTo>
                  <a:lnTo>
                    <a:pt x="71259" y="1206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14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EE63E4-0972-4591-A49B-76E0AAEC310D}"/>
              </a:ext>
            </a:extLst>
          </p:cNvPr>
          <p:cNvSpPr txBox="1"/>
          <p:nvPr/>
        </p:nvSpPr>
        <p:spPr>
          <a:xfrm>
            <a:off x="2579221" y="2712491"/>
            <a:ext cx="767241" cy="377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bg2"/>
                </a:solidFill>
                <a:latin typeface="+mj-lt"/>
              </a:rPr>
              <a:t>230K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5C9E8C-6FE0-4341-9C21-DA85646CCBF5}"/>
              </a:ext>
            </a:extLst>
          </p:cNvPr>
          <p:cNvSpPr txBox="1"/>
          <p:nvPr/>
        </p:nvSpPr>
        <p:spPr>
          <a:xfrm>
            <a:off x="2579221" y="2407689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F6454F-DA5C-43E2-9B9D-7888C48F2683}"/>
              </a:ext>
            </a:extLst>
          </p:cNvPr>
          <p:cNvSpPr txBox="1"/>
          <p:nvPr/>
        </p:nvSpPr>
        <p:spPr>
          <a:xfrm>
            <a:off x="2579221" y="3710696"/>
            <a:ext cx="767241" cy="377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bg2"/>
                </a:solidFill>
                <a:latin typeface="+mj-lt"/>
              </a:rPr>
              <a:t>345K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4A3C23-17A5-4E96-B80A-20A319E00B4C}"/>
              </a:ext>
            </a:extLst>
          </p:cNvPr>
          <p:cNvSpPr txBox="1"/>
          <p:nvPr/>
        </p:nvSpPr>
        <p:spPr>
          <a:xfrm>
            <a:off x="2579221" y="3405894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2"/>
                </a:solidFill>
                <a:latin typeface="+mj-lt"/>
              </a:rPr>
              <a:t>Description</a:t>
            </a:r>
            <a:endParaRPr lang="id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F23E3F-B563-41C6-8FB7-F957F16AD7F0}"/>
              </a:ext>
            </a:extLst>
          </p:cNvPr>
          <p:cNvSpPr txBox="1"/>
          <p:nvPr/>
        </p:nvSpPr>
        <p:spPr>
          <a:xfrm>
            <a:off x="2579221" y="4716652"/>
            <a:ext cx="767241" cy="377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bg2"/>
                </a:solidFill>
                <a:latin typeface="+mj-lt"/>
              </a:rPr>
              <a:t>356K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65657E-566E-402E-886C-BAA8641747A5}"/>
              </a:ext>
            </a:extLst>
          </p:cNvPr>
          <p:cNvSpPr txBox="1"/>
          <p:nvPr/>
        </p:nvSpPr>
        <p:spPr>
          <a:xfrm>
            <a:off x="2579221" y="4411850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2"/>
                </a:solidFill>
                <a:latin typeface="+mj-lt"/>
              </a:rPr>
              <a:t>Description</a:t>
            </a:r>
            <a:endParaRPr lang="id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6F63A97-D0CA-4CB5-976C-032C38C3CA37}"/>
              </a:ext>
            </a:extLst>
          </p:cNvPr>
          <p:cNvSpPr/>
          <p:nvPr/>
        </p:nvSpPr>
        <p:spPr>
          <a:xfrm>
            <a:off x="2078004" y="2514031"/>
            <a:ext cx="332588" cy="469758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2D083CA0-8E16-4E5E-B9FC-A9437A98345C}"/>
              </a:ext>
            </a:extLst>
          </p:cNvPr>
          <p:cNvGrpSpPr/>
          <p:nvPr/>
        </p:nvGrpSpPr>
        <p:grpSpPr>
          <a:xfrm>
            <a:off x="2009652" y="3512234"/>
            <a:ext cx="469292" cy="469762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C1B6B8-4E2D-4A22-B803-2226A71A6EE7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95A5DE0-557A-4FD9-99E4-160127ACD9CB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A12FB11-3F6D-4E2A-B16C-EB38F468B555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E087C01-0C2A-41F5-84B0-CFAFA72571A9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D55E4E8-80C3-4D53-89B7-41BADAD5250B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54EF011-E536-4D0B-8A6F-FA5C1C51C99E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ACBF1A2-F452-4D69-BBB9-73D7C9531C4F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48FA155-7CBD-45BA-883D-6E7D974E0841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D092E0E-83A9-43C3-BF13-5D851143E580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7AF0884B-53A4-4836-A306-4C619FEE14B1}"/>
              </a:ext>
            </a:extLst>
          </p:cNvPr>
          <p:cNvGrpSpPr/>
          <p:nvPr/>
        </p:nvGrpSpPr>
        <p:grpSpPr>
          <a:xfrm>
            <a:off x="2041597" y="4550605"/>
            <a:ext cx="405402" cy="404932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49B1E57-569A-42ED-9620-41F6D4BB17D3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5685CE-DA38-489D-88FB-A337EC60B4CD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272E838C-4B8F-403A-B73E-C9A7A9172E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5194288"/>
              </p:ext>
            </p:extLst>
          </p:nvPr>
        </p:nvGraphicFramePr>
        <p:xfrm>
          <a:off x="5618207" y="3102821"/>
          <a:ext cx="1811794" cy="171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DBA1A71E-A1FC-4206-8162-CAEF3452DD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5326389"/>
              </p:ext>
            </p:extLst>
          </p:nvPr>
        </p:nvGraphicFramePr>
        <p:xfrm>
          <a:off x="7694407" y="3102821"/>
          <a:ext cx="1811794" cy="171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059353F2-413F-4871-AFD3-DB346A713C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3376543"/>
              </p:ext>
            </p:extLst>
          </p:nvPr>
        </p:nvGraphicFramePr>
        <p:xfrm>
          <a:off x="9770607" y="3102821"/>
          <a:ext cx="1811794" cy="171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C2D23B33-E63B-4BA5-82C2-D30D4F5517FE}"/>
              </a:ext>
            </a:extLst>
          </p:cNvPr>
          <p:cNvSpPr txBox="1"/>
          <p:nvPr/>
        </p:nvSpPr>
        <p:spPr>
          <a:xfrm>
            <a:off x="6080400" y="3734202"/>
            <a:ext cx="887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400" b="1">
                <a:latin typeface="+mj-lt"/>
              </a:rPr>
              <a:t>75%</a:t>
            </a:r>
            <a:endParaRPr lang="id-ID" sz="2400" b="1" dirty="0"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0164A6E-57CC-467E-9F16-756B4024A78E}"/>
              </a:ext>
            </a:extLst>
          </p:cNvPr>
          <p:cNvSpPr txBox="1"/>
          <p:nvPr/>
        </p:nvSpPr>
        <p:spPr>
          <a:xfrm>
            <a:off x="8155943" y="3734202"/>
            <a:ext cx="887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400" b="1">
                <a:latin typeface="+mj-lt"/>
              </a:rPr>
              <a:t>80%</a:t>
            </a:r>
            <a:endParaRPr lang="id-ID" sz="2400" b="1" dirty="0"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92F5AF-4448-4D7C-813B-EECE1ADD0030}"/>
              </a:ext>
            </a:extLst>
          </p:cNvPr>
          <p:cNvSpPr txBox="1"/>
          <p:nvPr/>
        </p:nvSpPr>
        <p:spPr>
          <a:xfrm>
            <a:off x="10231485" y="3734202"/>
            <a:ext cx="887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400" b="1">
                <a:latin typeface="+mj-lt"/>
              </a:rPr>
              <a:t>90%</a:t>
            </a:r>
            <a:endParaRPr lang="id-ID" sz="2400" b="1" dirty="0"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D855D48-05DD-80B6-B68A-AAE656605EAD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4B6F25-A3B0-3251-A06B-2979791E1CF9}"/>
              </a:ext>
            </a:extLst>
          </p:cNvPr>
          <p:cNvSpPr txBox="1"/>
          <p:nvPr/>
        </p:nvSpPr>
        <p:spPr>
          <a:xfrm>
            <a:off x="5107166" y="1002545"/>
            <a:ext cx="609755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fa-IR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DECB78-ED0B-0E73-6013-29262C106690}"/>
              </a:ext>
            </a:extLst>
          </p:cNvPr>
          <p:cNvSpPr txBox="1"/>
          <p:nvPr/>
        </p:nvSpPr>
        <p:spPr>
          <a:xfrm>
            <a:off x="9719258" y="487562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AC0B10-3C33-6768-CE07-35C366301B8D}"/>
              </a:ext>
            </a:extLst>
          </p:cNvPr>
          <p:cNvSpPr txBox="1"/>
          <p:nvPr/>
        </p:nvSpPr>
        <p:spPr>
          <a:xfrm>
            <a:off x="5276861" y="487562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C9FACB-53FC-7571-F076-5AC0CC01EEA4}"/>
              </a:ext>
            </a:extLst>
          </p:cNvPr>
          <p:cNvSpPr txBox="1"/>
          <p:nvPr/>
        </p:nvSpPr>
        <p:spPr>
          <a:xfrm>
            <a:off x="7498059" y="487562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88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Graphic spid="41" grpId="0">
        <p:bldAsOne/>
      </p:bldGraphic>
      <p:bldGraphic spid="44" grpId="0">
        <p:bldAsOne/>
      </p:bldGraphic>
      <p:bldGraphic spid="47" grpId="0">
        <p:bldAsOne/>
      </p:bldGraphic>
      <p:bldP spid="48" grpId="0"/>
      <p:bldP spid="49" grpId="0"/>
      <p:bldP spid="50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39CD88B-A1B5-4B95-9635-DD8A7A3C93DB}"/>
              </a:ext>
            </a:extLst>
          </p:cNvPr>
          <p:cNvSpPr/>
          <p:nvPr/>
        </p:nvSpPr>
        <p:spPr>
          <a:xfrm>
            <a:off x="2662670" y="3593126"/>
            <a:ext cx="967412" cy="3280286"/>
          </a:xfrm>
          <a:custGeom>
            <a:avLst/>
            <a:gdLst>
              <a:gd name="connsiteX0" fmla="*/ 156754 w 675426"/>
              <a:gd name="connsiteY0" fmla="*/ 1999770 h 2290225"/>
              <a:gd name="connsiteX1" fmla="*/ 141770 w 675426"/>
              <a:gd name="connsiteY1" fmla="*/ 2098893 h 2290225"/>
              <a:gd name="connsiteX2" fmla="*/ 99124 w 675426"/>
              <a:gd name="connsiteY2" fmla="*/ 2183033 h 2290225"/>
              <a:gd name="connsiteX3" fmla="*/ 0 w 675426"/>
              <a:gd name="connsiteY3" fmla="*/ 2290225 h 2290225"/>
              <a:gd name="connsiteX4" fmla="*/ 167128 w 675426"/>
              <a:gd name="connsiteY4" fmla="*/ 2286768 h 2290225"/>
              <a:gd name="connsiteX5" fmla="*/ 179806 w 675426"/>
              <a:gd name="connsiteY5" fmla="*/ 2285615 h 2290225"/>
              <a:gd name="connsiteX6" fmla="*/ 185569 w 675426"/>
              <a:gd name="connsiteY6" fmla="*/ 2285615 h 2290225"/>
              <a:gd name="connsiteX7" fmla="*/ 208622 w 675426"/>
              <a:gd name="connsiteY7" fmla="*/ 2285615 h 2290225"/>
              <a:gd name="connsiteX8" fmla="*/ 237437 w 675426"/>
              <a:gd name="connsiteY8" fmla="*/ 2285615 h 2290225"/>
              <a:gd name="connsiteX9" fmla="*/ 268557 w 675426"/>
              <a:gd name="connsiteY9" fmla="*/ 2285615 h 2290225"/>
              <a:gd name="connsiteX10" fmla="*/ 341171 w 675426"/>
              <a:gd name="connsiteY10" fmla="*/ 2285615 h 2290225"/>
              <a:gd name="connsiteX11" fmla="*/ 344629 w 675426"/>
              <a:gd name="connsiteY11" fmla="*/ 2285615 h 2290225"/>
              <a:gd name="connsiteX12" fmla="*/ 447211 w 675426"/>
              <a:gd name="connsiteY12" fmla="*/ 2285615 h 2290225"/>
              <a:gd name="connsiteX13" fmla="*/ 478331 w 675426"/>
              <a:gd name="connsiteY13" fmla="*/ 2285615 h 2290225"/>
              <a:gd name="connsiteX14" fmla="*/ 495620 w 675426"/>
              <a:gd name="connsiteY14" fmla="*/ 2285615 h 2290225"/>
              <a:gd name="connsiteX15" fmla="*/ 508299 w 675426"/>
              <a:gd name="connsiteY15" fmla="*/ 2286768 h 2290225"/>
              <a:gd name="connsiteX16" fmla="*/ 675427 w 675426"/>
              <a:gd name="connsiteY16" fmla="*/ 2290225 h 2290225"/>
              <a:gd name="connsiteX17" fmla="*/ 582066 w 675426"/>
              <a:gd name="connsiteY17" fmla="*/ 2174965 h 2290225"/>
              <a:gd name="connsiteX18" fmla="*/ 531351 w 675426"/>
              <a:gd name="connsiteY18" fmla="*/ 1995159 h 2290225"/>
              <a:gd name="connsiteX19" fmla="*/ 530198 w 675426"/>
              <a:gd name="connsiteY19" fmla="*/ 1773859 h 2290225"/>
              <a:gd name="connsiteX20" fmla="*/ 497925 w 675426"/>
              <a:gd name="connsiteY20" fmla="*/ 0 h 2290225"/>
              <a:gd name="connsiteX21" fmla="*/ 152144 w 675426"/>
              <a:gd name="connsiteY21" fmla="*/ 0 h 2290225"/>
              <a:gd name="connsiteX22" fmla="*/ 156754 w 675426"/>
              <a:gd name="connsiteY22" fmla="*/ 1999770 h 229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5426" h="2290225">
                <a:moveTo>
                  <a:pt x="156754" y="1999770"/>
                </a:moveTo>
                <a:cubicBezTo>
                  <a:pt x="153297" y="2044721"/>
                  <a:pt x="148686" y="2081604"/>
                  <a:pt x="141770" y="2098893"/>
                </a:cubicBezTo>
                <a:cubicBezTo>
                  <a:pt x="130244" y="2131166"/>
                  <a:pt x="115261" y="2158829"/>
                  <a:pt x="99124" y="2183033"/>
                </a:cubicBezTo>
                <a:cubicBezTo>
                  <a:pt x="69156" y="2227985"/>
                  <a:pt x="36883" y="2268326"/>
                  <a:pt x="0" y="2290225"/>
                </a:cubicBezTo>
                <a:cubicBezTo>
                  <a:pt x="55325" y="2284462"/>
                  <a:pt x="110650" y="2283310"/>
                  <a:pt x="167128" y="2286768"/>
                </a:cubicBezTo>
                <a:cubicBezTo>
                  <a:pt x="171738" y="2286768"/>
                  <a:pt x="176349" y="2286768"/>
                  <a:pt x="179806" y="2285615"/>
                </a:cubicBezTo>
                <a:lnTo>
                  <a:pt x="185569" y="2285615"/>
                </a:lnTo>
                <a:lnTo>
                  <a:pt x="208622" y="2285615"/>
                </a:lnTo>
                <a:lnTo>
                  <a:pt x="237437" y="2285615"/>
                </a:lnTo>
                <a:lnTo>
                  <a:pt x="268557" y="2285615"/>
                </a:lnTo>
                <a:lnTo>
                  <a:pt x="341171" y="2285615"/>
                </a:lnTo>
                <a:lnTo>
                  <a:pt x="344629" y="2285615"/>
                </a:lnTo>
                <a:lnTo>
                  <a:pt x="447211" y="2285615"/>
                </a:lnTo>
                <a:lnTo>
                  <a:pt x="478331" y="2285615"/>
                </a:lnTo>
                <a:lnTo>
                  <a:pt x="495620" y="2285615"/>
                </a:lnTo>
                <a:cubicBezTo>
                  <a:pt x="500231" y="2286768"/>
                  <a:pt x="504841" y="2286768"/>
                  <a:pt x="508299" y="2286768"/>
                </a:cubicBezTo>
                <a:cubicBezTo>
                  <a:pt x="563624" y="2283310"/>
                  <a:pt x="620102" y="2285615"/>
                  <a:pt x="675427" y="2290225"/>
                </a:cubicBezTo>
                <a:cubicBezTo>
                  <a:pt x="655832" y="2278699"/>
                  <a:pt x="615491" y="2223375"/>
                  <a:pt x="582066" y="2174965"/>
                </a:cubicBezTo>
                <a:cubicBezTo>
                  <a:pt x="549793" y="2127708"/>
                  <a:pt x="531351" y="2062010"/>
                  <a:pt x="531351" y="1995159"/>
                </a:cubicBezTo>
                <a:cubicBezTo>
                  <a:pt x="530198" y="1901798"/>
                  <a:pt x="530198" y="1777316"/>
                  <a:pt x="530198" y="1773859"/>
                </a:cubicBezTo>
                <a:cubicBezTo>
                  <a:pt x="526740" y="1539880"/>
                  <a:pt x="508299" y="701936"/>
                  <a:pt x="497925" y="0"/>
                </a:cubicBezTo>
                <a:lnTo>
                  <a:pt x="152144" y="0"/>
                </a:lnTo>
                <a:cubicBezTo>
                  <a:pt x="154449" y="610881"/>
                  <a:pt x="156754" y="1527201"/>
                  <a:pt x="156754" y="1999770"/>
                </a:cubicBezTo>
                <a:close/>
              </a:path>
            </a:pathLst>
          </a:custGeom>
          <a:solidFill>
            <a:srgbClr val="7A5330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4735925-905C-41C4-AE5C-5D1D669AADE2}"/>
              </a:ext>
            </a:extLst>
          </p:cNvPr>
          <p:cNvSpPr/>
          <p:nvPr/>
        </p:nvSpPr>
        <p:spPr>
          <a:xfrm>
            <a:off x="996852" y="5193363"/>
            <a:ext cx="4299048" cy="958993"/>
          </a:xfrm>
          <a:custGeom>
            <a:avLst/>
            <a:gdLst>
              <a:gd name="connsiteX0" fmla="*/ 2043569 w 2043568"/>
              <a:gd name="connsiteY0" fmla="*/ 539419 h 539418"/>
              <a:gd name="connsiteX1" fmla="*/ 0 w 2043568"/>
              <a:gd name="connsiteY1" fmla="*/ 539419 h 539418"/>
              <a:gd name="connsiteX2" fmla="*/ 204011 w 2043568"/>
              <a:gd name="connsiteY2" fmla="*/ 0 h 539418"/>
              <a:gd name="connsiteX3" fmla="*/ 1839558 w 2043568"/>
              <a:gd name="connsiteY3" fmla="*/ 0 h 5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3568" h="539418">
                <a:moveTo>
                  <a:pt x="2043569" y="539419"/>
                </a:moveTo>
                <a:lnTo>
                  <a:pt x="0" y="539419"/>
                </a:lnTo>
                <a:lnTo>
                  <a:pt x="204011" y="0"/>
                </a:lnTo>
                <a:lnTo>
                  <a:pt x="1839558" y="0"/>
                </a:lnTo>
                <a:close/>
              </a:path>
            </a:pathLst>
          </a:custGeom>
          <a:solidFill>
            <a:schemeClr val="accent5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95DCC00-E79C-401A-9500-ADF52A3CF9D1}"/>
              </a:ext>
            </a:extLst>
          </p:cNvPr>
          <p:cNvSpPr/>
          <p:nvPr/>
        </p:nvSpPr>
        <p:spPr>
          <a:xfrm>
            <a:off x="1426030" y="4234368"/>
            <a:ext cx="3440693" cy="958995"/>
          </a:xfrm>
          <a:custGeom>
            <a:avLst/>
            <a:gdLst>
              <a:gd name="connsiteX0" fmla="*/ 1635546 w 1635546"/>
              <a:gd name="connsiteY0" fmla="*/ 539419 h 539419"/>
              <a:gd name="connsiteX1" fmla="*/ 0 w 1635546"/>
              <a:gd name="connsiteY1" fmla="*/ 539419 h 539419"/>
              <a:gd name="connsiteX2" fmla="*/ 204011 w 1635546"/>
              <a:gd name="connsiteY2" fmla="*/ 0 h 539419"/>
              <a:gd name="connsiteX3" fmla="*/ 1431536 w 1635546"/>
              <a:gd name="connsiteY3" fmla="*/ 0 h 53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5546" h="539419">
                <a:moveTo>
                  <a:pt x="1635546" y="539419"/>
                </a:moveTo>
                <a:lnTo>
                  <a:pt x="0" y="539419"/>
                </a:lnTo>
                <a:lnTo>
                  <a:pt x="204011" y="0"/>
                </a:lnTo>
                <a:lnTo>
                  <a:pt x="1431536" y="0"/>
                </a:lnTo>
                <a:close/>
              </a:path>
            </a:pathLst>
          </a:custGeom>
          <a:solidFill>
            <a:schemeClr val="accent4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F7A5B27-28DB-4AFF-A7DB-2FDD89CC9414}"/>
              </a:ext>
            </a:extLst>
          </p:cNvPr>
          <p:cNvSpPr/>
          <p:nvPr/>
        </p:nvSpPr>
        <p:spPr>
          <a:xfrm>
            <a:off x="1855207" y="3275373"/>
            <a:ext cx="2582339" cy="958993"/>
          </a:xfrm>
          <a:custGeom>
            <a:avLst/>
            <a:gdLst>
              <a:gd name="connsiteX0" fmla="*/ 1227524 w 1227524"/>
              <a:gd name="connsiteY0" fmla="*/ 539419 h 539418"/>
              <a:gd name="connsiteX1" fmla="*/ 0 w 1227524"/>
              <a:gd name="connsiteY1" fmla="*/ 539419 h 539418"/>
              <a:gd name="connsiteX2" fmla="*/ 204011 w 1227524"/>
              <a:gd name="connsiteY2" fmla="*/ 0 h 539418"/>
              <a:gd name="connsiteX3" fmla="*/ 1023513 w 1227524"/>
              <a:gd name="connsiteY3" fmla="*/ 0 h 5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7524" h="539418">
                <a:moveTo>
                  <a:pt x="1227524" y="539419"/>
                </a:moveTo>
                <a:lnTo>
                  <a:pt x="0" y="539419"/>
                </a:lnTo>
                <a:lnTo>
                  <a:pt x="204011" y="0"/>
                </a:lnTo>
                <a:lnTo>
                  <a:pt x="1023513" y="0"/>
                </a:lnTo>
                <a:close/>
              </a:path>
            </a:pathLst>
          </a:custGeom>
          <a:solidFill>
            <a:schemeClr val="accent3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15628A9-F411-4EBC-AF64-4396899879F6}"/>
              </a:ext>
            </a:extLst>
          </p:cNvPr>
          <p:cNvSpPr/>
          <p:nvPr/>
        </p:nvSpPr>
        <p:spPr>
          <a:xfrm>
            <a:off x="2284385" y="2316379"/>
            <a:ext cx="1723984" cy="958993"/>
          </a:xfrm>
          <a:custGeom>
            <a:avLst/>
            <a:gdLst>
              <a:gd name="connsiteX0" fmla="*/ 819502 w 819502"/>
              <a:gd name="connsiteY0" fmla="*/ 539419 h 539418"/>
              <a:gd name="connsiteX1" fmla="*/ 0 w 819502"/>
              <a:gd name="connsiteY1" fmla="*/ 539419 h 539418"/>
              <a:gd name="connsiteX2" fmla="*/ 204011 w 819502"/>
              <a:gd name="connsiteY2" fmla="*/ 0 h 539418"/>
              <a:gd name="connsiteX3" fmla="*/ 615491 w 819502"/>
              <a:gd name="connsiteY3" fmla="*/ 0 h 5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9502" h="539418">
                <a:moveTo>
                  <a:pt x="819502" y="539419"/>
                </a:moveTo>
                <a:lnTo>
                  <a:pt x="0" y="539419"/>
                </a:lnTo>
                <a:lnTo>
                  <a:pt x="204011" y="0"/>
                </a:lnTo>
                <a:lnTo>
                  <a:pt x="615491" y="0"/>
                </a:lnTo>
                <a:close/>
              </a:path>
            </a:pathLst>
          </a:custGeom>
          <a:solidFill>
            <a:schemeClr val="accent2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C639B88-3771-4877-B672-F80A1DF870E3}"/>
              </a:ext>
            </a:extLst>
          </p:cNvPr>
          <p:cNvSpPr/>
          <p:nvPr/>
        </p:nvSpPr>
        <p:spPr>
          <a:xfrm>
            <a:off x="2713561" y="1359432"/>
            <a:ext cx="865627" cy="956945"/>
          </a:xfrm>
          <a:custGeom>
            <a:avLst/>
            <a:gdLst>
              <a:gd name="connsiteX0" fmla="*/ 411480 w 411479"/>
              <a:gd name="connsiteY0" fmla="*/ 538267 h 538266"/>
              <a:gd name="connsiteX1" fmla="*/ 0 w 411479"/>
              <a:gd name="connsiteY1" fmla="*/ 538267 h 538266"/>
              <a:gd name="connsiteX2" fmla="*/ 204011 w 411479"/>
              <a:gd name="connsiteY2" fmla="*/ 0 h 538266"/>
              <a:gd name="connsiteX3" fmla="*/ 206316 w 411479"/>
              <a:gd name="connsiteY3" fmla="*/ 0 h 53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" h="538266">
                <a:moveTo>
                  <a:pt x="411480" y="538267"/>
                </a:moveTo>
                <a:lnTo>
                  <a:pt x="0" y="538267"/>
                </a:lnTo>
                <a:lnTo>
                  <a:pt x="204011" y="0"/>
                </a:lnTo>
                <a:lnTo>
                  <a:pt x="206316" y="0"/>
                </a:lnTo>
                <a:close/>
              </a:path>
            </a:pathLst>
          </a:custGeom>
          <a:solidFill>
            <a:schemeClr val="accent1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0726C5-7C5F-4ED7-9724-C0A404CBEB02}"/>
              </a:ext>
            </a:extLst>
          </p:cNvPr>
          <p:cNvSpPr/>
          <p:nvPr/>
        </p:nvSpPr>
        <p:spPr>
          <a:xfrm>
            <a:off x="2995354" y="1793422"/>
            <a:ext cx="302040" cy="426612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9" name="Graphic 1">
            <a:extLst>
              <a:ext uri="{FF2B5EF4-FFF2-40B4-BE49-F238E27FC236}">
                <a16:creationId xmlns:a16="http://schemas.microsoft.com/office/drawing/2014/main" id="{E517D09E-962E-467E-8331-6A81132CD299}"/>
              </a:ext>
            </a:extLst>
          </p:cNvPr>
          <p:cNvGrpSpPr/>
          <p:nvPr/>
        </p:nvGrpSpPr>
        <p:grpSpPr>
          <a:xfrm>
            <a:off x="2933069" y="2678326"/>
            <a:ext cx="426616" cy="257676"/>
            <a:chOff x="1347787" y="2615565"/>
            <a:chExt cx="952500" cy="575309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FE91E8A-E840-4BE0-B43A-E2AD3207B622}"/>
                </a:ext>
              </a:extLst>
            </p:cNvPr>
            <p:cNvSpPr/>
            <p:nvPr/>
          </p:nvSpPr>
          <p:spPr>
            <a:xfrm>
              <a:off x="2062162" y="2812732"/>
              <a:ext cx="238125" cy="378142"/>
            </a:xfrm>
            <a:custGeom>
              <a:avLst/>
              <a:gdLst>
                <a:gd name="connsiteX0" fmla="*/ 43815 w 238125"/>
                <a:gd name="connsiteY0" fmla="*/ 0 h 378142"/>
                <a:gd name="connsiteX1" fmla="*/ 0 w 238125"/>
                <a:gd name="connsiteY1" fmla="*/ 0 h 378142"/>
                <a:gd name="connsiteX2" fmla="*/ 0 w 238125"/>
                <a:gd name="connsiteY2" fmla="*/ 378142 h 378142"/>
                <a:gd name="connsiteX3" fmla="*/ 238125 w 238125"/>
                <a:gd name="connsiteY3" fmla="*/ 378142 h 378142"/>
                <a:gd name="connsiteX4" fmla="*/ 238125 w 238125"/>
                <a:gd name="connsiteY4" fmla="*/ 195263 h 378142"/>
                <a:gd name="connsiteX5" fmla="*/ 43815 w 238125"/>
                <a:gd name="connsiteY5" fmla="*/ 0 h 37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378142">
                  <a:moveTo>
                    <a:pt x="43815" y="0"/>
                  </a:moveTo>
                  <a:lnTo>
                    <a:pt x="0" y="0"/>
                  </a:lnTo>
                  <a:lnTo>
                    <a:pt x="0" y="378142"/>
                  </a:lnTo>
                  <a:lnTo>
                    <a:pt x="238125" y="378142"/>
                  </a:lnTo>
                  <a:lnTo>
                    <a:pt x="238125" y="195263"/>
                  </a:lnTo>
                  <a:cubicBezTo>
                    <a:pt x="238125" y="87630"/>
                    <a:pt x="150495" y="0"/>
                    <a:pt x="438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60F8B13-2BDC-40A9-97E0-95B63E0D7B8B}"/>
                </a:ext>
              </a:extLst>
            </p:cNvPr>
            <p:cNvSpPr/>
            <p:nvPr/>
          </p:nvSpPr>
          <p:spPr>
            <a:xfrm>
              <a:off x="1347787" y="2714625"/>
              <a:ext cx="139065" cy="476250"/>
            </a:xfrm>
            <a:custGeom>
              <a:avLst/>
              <a:gdLst>
                <a:gd name="connsiteX0" fmla="*/ 0 w 139065"/>
                <a:gd name="connsiteY0" fmla="*/ 0 h 476250"/>
                <a:gd name="connsiteX1" fmla="*/ 139065 w 139065"/>
                <a:gd name="connsiteY1" fmla="*/ 0 h 476250"/>
                <a:gd name="connsiteX2" fmla="*/ 139065 w 139065"/>
                <a:gd name="connsiteY2" fmla="*/ 476250 h 476250"/>
                <a:gd name="connsiteX3" fmla="*/ 0 w 139065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" h="476250">
                  <a:moveTo>
                    <a:pt x="0" y="0"/>
                  </a:moveTo>
                  <a:lnTo>
                    <a:pt x="139065" y="0"/>
                  </a:lnTo>
                  <a:lnTo>
                    <a:pt x="139065" y="476250"/>
                  </a:lnTo>
                  <a:lnTo>
                    <a:pt x="0" y="4762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F79810-FF61-421E-A438-E2A18DFF276B}"/>
                </a:ext>
              </a:extLst>
            </p:cNvPr>
            <p:cNvSpPr/>
            <p:nvPr/>
          </p:nvSpPr>
          <p:spPr>
            <a:xfrm>
              <a:off x="1522094" y="2615565"/>
              <a:ext cx="540067" cy="435292"/>
            </a:xfrm>
            <a:custGeom>
              <a:avLst/>
              <a:gdLst>
                <a:gd name="connsiteX0" fmla="*/ 344805 w 540067"/>
                <a:gd name="connsiteY0" fmla="*/ 99060 h 435292"/>
                <a:gd name="connsiteX1" fmla="*/ 540068 w 540067"/>
                <a:gd name="connsiteY1" fmla="*/ 99060 h 435292"/>
                <a:gd name="connsiteX2" fmla="*/ 540068 w 540067"/>
                <a:gd name="connsiteY2" fmla="*/ 0 h 435292"/>
                <a:gd name="connsiteX3" fmla="*/ 344805 w 540067"/>
                <a:gd name="connsiteY3" fmla="*/ 0 h 435292"/>
                <a:gd name="connsiteX4" fmla="*/ 259080 w 540067"/>
                <a:gd name="connsiteY4" fmla="*/ 0 h 435292"/>
                <a:gd name="connsiteX5" fmla="*/ 63818 w 540067"/>
                <a:gd name="connsiteY5" fmla="*/ 0 h 435292"/>
                <a:gd name="connsiteX6" fmla="*/ 63818 w 540067"/>
                <a:gd name="connsiteY6" fmla="*/ 99060 h 435292"/>
                <a:gd name="connsiteX7" fmla="*/ 259080 w 540067"/>
                <a:gd name="connsiteY7" fmla="*/ 99060 h 435292"/>
                <a:gd name="connsiteX8" fmla="*/ 259080 w 540067"/>
                <a:gd name="connsiteY8" fmla="*/ 197167 h 435292"/>
                <a:gd name="connsiteX9" fmla="*/ 0 w 540067"/>
                <a:gd name="connsiteY9" fmla="*/ 197167 h 435292"/>
                <a:gd name="connsiteX10" fmla="*/ 0 w 540067"/>
                <a:gd name="connsiteY10" fmla="*/ 435292 h 435292"/>
                <a:gd name="connsiteX11" fmla="*/ 505778 w 540067"/>
                <a:gd name="connsiteY11" fmla="*/ 435292 h 435292"/>
                <a:gd name="connsiteX12" fmla="*/ 505778 w 540067"/>
                <a:gd name="connsiteY12" fmla="*/ 197167 h 435292"/>
                <a:gd name="connsiteX13" fmla="*/ 344805 w 540067"/>
                <a:gd name="connsiteY13" fmla="*/ 197167 h 43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0067" h="435292">
                  <a:moveTo>
                    <a:pt x="344805" y="99060"/>
                  </a:moveTo>
                  <a:lnTo>
                    <a:pt x="540068" y="99060"/>
                  </a:lnTo>
                  <a:lnTo>
                    <a:pt x="540068" y="0"/>
                  </a:lnTo>
                  <a:lnTo>
                    <a:pt x="344805" y="0"/>
                  </a:lnTo>
                  <a:lnTo>
                    <a:pt x="259080" y="0"/>
                  </a:lnTo>
                  <a:lnTo>
                    <a:pt x="63818" y="0"/>
                  </a:lnTo>
                  <a:lnTo>
                    <a:pt x="63818" y="99060"/>
                  </a:lnTo>
                  <a:lnTo>
                    <a:pt x="259080" y="99060"/>
                  </a:lnTo>
                  <a:lnTo>
                    <a:pt x="259080" y="197167"/>
                  </a:lnTo>
                  <a:lnTo>
                    <a:pt x="0" y="197167"/>
                  </a:lnTo>
                  <a:lnTo>
                    <a:pt x="0" y="435292"/>
                  </a:lnTo>
                  <a:lnTo>
                    <a:pt x="505778" y="435292"/>
                  </a:lnTo>
                  <a:lnTo>
                    <a:pt x="505778" y="197167"/>
                  </a:lnTo>
                  <a:lnTo>
                    <a:pt x="344805" y="1971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3" name="Graphic 1">
            <a:extLst>
              <a:ext uri="{FF2B5EF4-FFF2-40B4-BE49-F238E27FC236}">
                <a16:creationId xmlns:a16="http://schemas.microsoft.com/office/drawing/2014/main" id="{5E7B097C-9998-47A5-83A5-0F27DD181DF6}"/>
              </a:ext>
            </a:extLst>
          </p:cNvPr>
          <p:cNvGrpSpPr/>
          <p:nvPr/>
        </p:nvGrpSpPr>
        <p:grpSpPr>
          <a:xfrm>
            <a:off x="2962293" y="3582289"/>
            <a:ext cx="368166" cy="367738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B6AC364-75F4-4841-8410-986DE62CF100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2C3E5D4-5441-43BB-AE39-24B8328C95EB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6" name="Graphic 1">
            <a:extLst>
              <a:ext uri="{FF2B5EF4-FFF2-40B4-BE49-F238E27FC236}">
                <a16:creationId xmlns:a16="http://schemas.microsoft.com/office/drawing/2014/main" id="{691EC4B6-F51E-403A-8375-4457FA0A6C27}"/>
              </a:ext>
            </a:extLst>
          </p:cNvPr>
          <p:cNvGrpSpPr/>
          <p:nvPr/>
        </p:nvGrpSpPr>
        <p:grpSpPr>
          <a:xfrm>
            <a:off x="2904272" y="4530831"/>
            <a:ext cx="484208" cy="388646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27" name="Graphic 1">
              <a:extLst>
                <a:ext uri="{FF2B5EF4-FFF2-40B4-BE49-F238E27FC236}">
                  <a16:creationId xmlns:a16="http://schemas.microsoft.com/office/drawing/2014/main" id="{0E987986-4621-40D1-91FA-57BF7F0A90EB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7D3717E-2E58-4AEB-80E6-426C36B90755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C4FCC77-767A-4343-85B3-0EDC6AF63530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D20A191-A476-4D73-B3F6-4AB66EE0A54E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aphic 1">
            <a:extLst>
              <a:ext uri="{FF2B5EF4-FFF2-40B4-BE49-F238E27FC236}">
                <a16:creationId xmlns:a16="http://schemas.microsoft.com/office/drawing/2014/main" id="{17C598DD-0C91-4C63-B88C-46979BD256D9}"/>
              </a:ext>
            </a:extLst>
          </p:cNvPr>
          <p:cNvGrpSpPr/>
          <p:nvPr/>
        </p:nvGrpSpPr>
        <p:grpSpPr>
          <a:xfrm>
            <a:off x="2983410" y="5520756"/>
            <a:ext cx="325932" cy="326784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DA131D2-38CE-4DBF-951A-D903F7512091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3" name="Graphic 1">
              <a:extLst>
                <a:ext uri="{FF2B5EF4-FFF2-40B4-BE49-F238E27FC236}">
                  <a16:creationId xmlns:a16="http://schemas.microsoft.com/office/drawing/2014/main" id="{BC3EF83B-9809-447C-A0C7-C7353F83A366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D51A881-E438-4604-BBDB-89899ED88AAA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0C37287-1725-4246-A1CC-B93CAEE8B614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F43A926F-F8DC-412A-96B1-12D65F896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2748" y="3045699"/>
            <a:ext cx="211134" cy="211134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9D167D4-8CF0-4D97-A411-FA0CE4CAF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2748" y="4138662"/>
            <a:ext cx="211134" cy="21113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6C2AC66-A6DE-4AE8-A4A0-B5B7AA2EF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2748" y="5194887"/>
            <a:ext cx="211134" cy="211134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1CA2084-EBC2-4105-BBA8-77B7D4E3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2293" y="3045699"/>
            <a:ext cx="211134" cy="211134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FA80822-D9C2-40EA-A0B2-5B5046A56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2293" y="4138662"/>
            <a:ext cx="211134" cy="211134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B0AA8-AD09-2A6E-1510-DA809B7F0CB1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2FDDC5-D523-8F6C-9758-B7D2A437A214}"/>
              </a:ext>
            </a:extLst>
          </p:cNvPr>
          <p:cNvSpPr txBox="1"/>
          <p:nvPr/>
        </p:nvSpPr>
        <p:spPr>
          <a:xfrm>
            <a:off x="5107166" y="1002545"/>
            <a:ext cx="609755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fa-IR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E526F-8518-53BE-AB0A-1F53BFAE1343}"/>
              </a:ext>
            </a:extLst>
          </p:cNvPr>
          <p:cNvSpPr txBox="1"/>
          <p:nvPr/>
        </p:nvSpPr>
        <p:spPr>
          <a:xfrm>
            <a:off x="9248446" y="253042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0C2D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0C2D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E33D74-3BAB-6B97-5E23-2DC9A61A8A77}"/>
              </a:ext>
            </a:extLst>
          </p:cNvPr>
          <p:cNvSpPr txBox="1"/>
          <p:nvPr/>
        </p:nvSpPr>
        <p:spPr>
          <a:xfrm>
            <a:off x="6406554" y="253042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0AB9B6-E186-61FE-0C21-18039FAB7D51}"/>
              </a:ext>
            </a:extLst>
          </p:cNvPr>
          <p:cNvSpPr txBox="1"/>
          <p:nvPr/>
        </p:nvSpPr>
        <p:spPr>
          <a:xfrm>
            <a:off x="9248446" y="377405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79DD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79DD9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B9D37E-5BCC-C784-B0A7-AC530A37B71A}"/>
              </a:ext>
            </a:extLst>
          </p:cNvPr>
          <p:cNvSpPr txBox="1"/>
          <p:nvPr/>
        </p:nvSpPr>
        <p:spPr>
          <a:xfrm>
            <a:off x="6406554" y="3719739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ED3395-889E-4FF4-30FA-0268494217F9}"/>
              </a:ext>
            </a:extLst>
          </p:cNvPr>
          <p:cNvSpPr txBox="1"/>
          <p:nvPr/>
        </p:nvSpPr>
        <p:spPr>
          <a:xfrm>
            <a:off x="6367348" y="490905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3FBC9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3FBC9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4798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6" grpId="0" animBg="1"/>
      <p:bldP spid="37" grpId="0" animBg="1"/>
      <p:bldP spid="38" grpId="0" animBg="1"/>
      <p:bldP spid="45" grpId="0" animBg="1"/>
      <p:bldP spid="46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9138265-879D-479E-B2D4-E8F6B4047C45}"/>
              </a:ext>
            </a:extLst>
          </p:cNvPr>
          <p:cNvSpPr/>
          <p:nvPr/>
        </p:nvSpPr>
        <p:spPr>
          <a:xfrm>
            <a:off x="5609962" y="4090178"/>
            <a:ext cx="935194" cy="2780522"/>
          </a:xfrm>
          <a:custGeom>
            <a:avLst/>
            <a:gdLst>
              <a:gd name="connsiteX0" fmla="*/ 156754 w 675426"/>
              <a:gd name="connsiteY0" fmla="*/ 1999770 h 2290225"/>
              <a:gd name="connsiteX1" fmla="*/ 141770 w 675426"/>
              <a:gd name="connsiteY1" fmla="*/ 2098893 h 2290225"/>
              <a:gd name="connsiteX2" fmla="*/ 99124 w 675426"/>
              <a:gd name="connsiteY2" fmla="*/ 2183033 h 2290225"/>
              <a:gd name="connsiteX3" fmla="*/ 0 w 675426"/>
              <a:gd name="connsiteY3" fmla="*/ 2290225 h 2290225"/>
              <a:gd name="connsiteX4" fmla="*/ 167128 w 675426"/>
              <a:gd name="connsiteY4" fmla="*/ 2286768 h 2290225"/>
              <a:gd name="connsiteX5" fmla="*/ 179806 w 675426"/>
              <a:gd name="connsiteY5" fmla="*/ 2285615 h 2290225"/>
              <a:gd name="connsiteX6" fmla="*/ 185569 w 675426"/>
              <a:gd name="connsiteY6" fmla="*/ 2285615 h 2290225"/>
              <a:gd name="connsiteX7" fmla="*/ 208622 w 675426"/>
              <a:gd name="connsiteY7" fmla="*/ 2285615 h 2290225"/>
              <a:gd name="connsiteX8" fmla="*/ 237437 w 675426"/>
              <a:gd name="connsiteY8" fmla="*/ 2285615 h 2290225"/>
              <a:gd name="connsiteX9" fmla="*/ 268557 w 675426"/>
              <a:gd name="connsiteY9" fmla="*/ 2285615 h 2290225"/>
              <a:gd name="connsiteX10" fmla="*/ 341171 w 675426"/>
              <a:gd name="connsiteY10" fmla="*/ 2285615 h 2290225"/>
              <a:gd name="connsiteX11" fmla="*/ 344629 w 675426"/>
              <a:gd name="connsiteY11" fmla="*/ 2285615 h 2290225"/>
              <a:gd name="connsiteX12" fmla="*/ 447211 w 675426"/>
              <a:gd name="connsiteY12" fmla="*/ 2285615 h 2290225"/>
              <a:gd name="connsiteX13" fmla="*/ 478331 w 675426"/>
              <a:gd name="connsiteY13" fmla="*/ 2285615 h 2290225"/>
              <a:gd name="connsiteX14" fmla="*/ 495620 w 675426"/>
              <a:gd name="connsiteY14" fmla="*/ 2285615 h 2290225"/>
              <a:gd name="connsiteX15" fmla="*/ 508299 w 675426"/>
              <a:gd name="connsiteY15" fmla="*/ 2286768 h 2290225"/>
              <a:gd name="connsiteX16" fmla="*/ 675427 w 675426"/>
              <a:gd name="connsiteY16" fmla="*/ 2290225 h 2290225"/>
              <a:gd name="connsiteX17" fmla="*/ 582066 w 675426"/>
              <a:gd name="connsiteY17" fmla="*/ 2174965 h 2290225"/>
              <a:gd name="connsiteX18" fmla="*/ 531351 w 675426"/>
              <a:gd name="connsiteY18" fmla="*/ 1995159 h 2290225"/>
              <a:gd name="connsiteX19" fmla="*/ 530198 w 675426"/>
              <a:gd name="connsiteY19" fmla="*/ 1773859 h 2290225"/>
              <a:gd name="connsiteX20" fmla="*/ 497925 w 675426"/>
              <a:gd name="connsiteY20" fmla="*/ 0 h 2290225"/>
              <a:gd name="connsiteX21" fmla="*/ 152144 w 675426"/>
              <a:gd name="connsiteY21" fmla="*/ 0 h 2290225"/>
              <a:gd name="connsiteX22" fmla="*/ 156754 w 675426"/>
              <a:gd name="connsiteY22" fmla="*/ 1999770 h 229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5426" h="2290225">
                <a:moveTo>
                  <a:pt x="156754" y="1999770"/>
                </a:moveTo>
                <a:cubicBezTo>
                  <a:pt x="153296" y="2044721"/>
                  <a:pt x="148686" y="2081604"/>
                  <a:pt x="141770" y="2098893"/>
                </a:cubicBezTo>
                <a:cubicBezTo>
                  <a:pt x="130244" y="2131166"/>
                  <a:pt x="115261" y="2158829"/>
                  <a:pt x="99124" y="2183033"/>
                </a:cubicBezTo>
                <a:cubicBezTo>
                  <a:pt x="69156" y="2227985"/>
                  <a:pt x="36883" y="2268326"/>
                  <a:pt x="0" y="2290225"/>
                </a:cubicBezTo>
                <a:cubicBezTo>
                  <a:pt x="55325" y="2284462"/>
                  <a:pt x="110650" y="2283310"/>
                  <a:pt x="167128" y="2286768"/>
                </a:cubicBezTo>
                <a:cubicBezTo>
                  <a:pt x="171738" y="2286768"/>
                  <a:pt x="176348" y="2286768"/>
                  <a:pt x="179806" y="2285615"/>
                </a:cubicBezTo>
                <a:lnTo>
                  <a:pt x="185569" y="2285615"/>
                </a:lnTo>
                <a:lnTo>
                  <a:pt x="208622" y="2285615"/>
                </a:lnTo>
                <a:lnTo>
                  <a:pt x="237437" y="2285615"/>
                </a:lnTo>
                <a:lnTo>
                  <a:pt x="268557" y="2285615"/>
                </a:lnTo>
                <a:lnTo>
                  <a:pt x="341171" y="2285615"/>
                </a:lnTo>
                <a:lnTo>
                  <a:pt x="344629" y="2285615"/>
                </a:lnTo>
                <a:lnTo>
                  <a:pt x="447211" y="2285615"/>
                </a:lnTo>
                <a:lnTo>
                  <a:pt x="478331" y="2285615"/>
                </a:lnTo>
                <a:lnTo>
                  <a:pt x="495620" y="2285615"/>
                </a:lnTo>
                <a:cubicBezTo>
                  <a:pt x="500231" y="2286768"/>
                  <a:pt x="504841" y="2286768"/>
                  <a:pt x="508299" y="2286768"/>
                </a:cubicBezTo>
                <a:cubicBezTo>
                  <a:pt x="563624" y="2283310"/>
                  <a:pt x="620101" y="2285615"/>
                  <a:pt x="675427" y="2290225"/>
                </a:cubicBezTo>
                <a:cubicBezTo>
                  <a:pt x="655832" y="2278699"/>
                  <a:pt x="615491" y="2223375"/>
                  <a:pt x="582066" y="2174965"/>
                </a:cubicBezTo>
                <a:cubicBezTo>
                  <a:pt x="549792" y="2127708"/>
                  <a:pt x="531351" y="2062010"/>
                  <a:pt x="531351" y="1995159"/>
                </a:cubicBezTo>
                <a:cubicBezTo>
                  <a:pt x="530198" y="1901798"/>
                  <a:pt x="530198" y="1777316"/>
                  <a:pt x="530198" y="1773859"/>
                </a:cubicBezTo>
                <a:cubicBezTo>
                  <a:pt x="526740" y="1539880"/>
                  <a:pt x="508299" y="701936"/>
                  <a:pt x="497925" y="0"/>
                </a:cubicBezTo>
                <a:lnTo>
                  <a:pt x="152144" y="0"/>
                </a:lnTo>
                <a:cubicBezTo>
                  <a:pt x="154449" y="610881"/>
                  <a:pt x="156754" y="1527201"/>
                  <a:pt x="156754" y="1999770"/>
                </a:cubicBezTo>
                <a:close/>
              </a:path>
            </a:pathLst>
          </a:custGeom>
          <a:solidFill>
            <a:srgbClr val="7A5330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6215AEC-34AA-4F85-B92E-7AFDCE3F643F}"/>
              </a:ext>
            </a:extLst>
          </p:cNvPr>
          <p:cNvSpPr/>
          <p:nvPr/>
        </p:nvSpPr>
        <p:spPr>
          <a:xfrm>
            <a:off x="4217616" y="4796854"/>
            <a:ext cx="3719883" cy="930572"/>
          </a:xfrm>
          <a:custGeom>
            <a:avLst/>
            <a:gdLst>
              <a:gd name="connsiteX0" fmla="*/ 1641309 w 1641309"/>
              <a:gd name="connsiteY0" fmla="*/ 766482 h 766482"/>
              <a:gd name="connsiteX1" fmla="*/ 0 w 1641309"/>
              <a:gd name="connsiteY1" fmla="*/ 766482 h 766482"/>
              <a:gd name="connsiteX2" fmla="*/ 0 w 1641309"/>
              <a:gd name="connsiteY2" fmla="*/ 766482 h 766482"/>
              <a:gd name="connsiteX3" fmla="*/ 163670 w 1641309"/>
              <a:gd name="connsiteY3" fmla="*/ 153297 h 766482"/>
              <a:gd name="connsiteX4" fmla="*/ 164822 w 1641309"/>
              <a:gd name="connsiteY4" fmla="*/ 152144 h 766482"/>
              <a:gd name="connsiteX5" fmla="*/ 205164 w 1641309"/>
              <a:gd name="connsiteY5" fmla="*/ 0 h 766482"/>
              <a:gd name="connsiteX6" fmla="*/ 1437298 w 1641309"/>
              <a:gd name="connsiteY6" fmla="*/ 0 h 766482"/>
              <a:gd name="connsiteX7" fmla="*/ 1477639 w 1641309"/>
              <a:gd name="connsiteY7" fmla="*/ 152144 h 766482"/>
              <a:gd name="connsiteX8" fmla="*/ 1477639 w 1641309"/>
              <a:gd name="connsiteY8" fmla="*/ 153297 h 766482"/>
              <a:gd name="connsiteX9" fmla="*/ 1641309 w 1641309"/>
              <a:gd name="connsiteY9" fmla="*/ 766482 h 76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1309" h="766482">
                <a:moveTo>
                  <a:pt x="1641309" y="766482"/>
                </a:moveTo>
                <a:lnTo>
                  <a:pt x="0" y="766482"/>
                </a:lnTo>
                <a:lnTo>
                  <a:pt x="0" y="766482"/>
                </a:lnTo>
                <a:lnTo>
                  <a:pt x="163670" y="153297"/>
                </a:lnTo>
                <a:lnTo>
                  <a:pt x="164822" y="152144"/>
                </a:lnTo>
                <a:lnTo>
                  <a:pt x="205164" y="0"/>
                </a:lnTo>
                <a:lnTo>
                  <a:pt x="1437298" y="0"/>
                </a:lnTo>
                <a:lnTo>
                  <a:pt x="1477639" y="152144"/>
                </a:lnTo>
                <a:lnTo>
                  <a:pt x="1477639" y="153297"/>
                </a:lnTo>
                <a:lnTo>
                  <a:pt x="1641309" y="766482"/>
                </a:lnTo>
                <a:close/>
              </a:path>
            </a:pathLst>
          </a:custGeom>
          <a:solidFill>
            <a:schemeClr val="accent4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5146E6D-7C72-408C-90AB-47E3116AA8FE}"/>
              </a:ext>
            </a:extLst>
          </p:cNvPr>
          <p:cNvSpPr/>
          <p:nvPr/>
        </p:nvSpPr>
        <p:spPr>
          <a:xfrm>
            <a:off x="4682600" y="3866282"/>
            <a:ext cx="2792523" cy="930572"/>
          </a:xfrm>
          <a:custGeom>
            <a:avLst/>
            <a:gdLst>
              <a:gd name="connsiteX0" fmla="*/ 1232135 w 1232134"/>
              <a:gd name="connsiteY0" fmla="*/ 766482 h 766482"/>
              <a:gd name="connsiteX1" fmla="*/ 0 w 1232134"/>
              <a:gd name="connsiteY1" fmla="*/ 766482 h 766482"/>
              <a:gd name="connsiteX2" fmla="*/ 123329 w 1232134"/>
              <a:gd name="connsiteY2" fmla="*/ 305440 h 766482"/>
              <a:gd name="connsiteX3" fmla="*/ 123329 w 1232134"/>
              <a:gd name="connsiteY3" fmla="*/ 305440 h 766482"/>
              <a:gd name="connsiteX4" fmla="*/ 204011 w 1232134"/>
              <a:gd name="connsiteY4" fmla="*/ 0 h 766482"/>
              <a:gd name="connsiteX5" fmla="*/ 1026971 w 1232134"/>
              <a:gd name="connsiteY5" fmla="*/ 0 h 766482"/>
              <a:gd name="connsiteX6" fmla="*/ 1108806 w 1232134"/>
              <a:gd name="connsiteY6" fmla="*/ 305440 h 766482"/>
              <a:gd name="connsiteX7" fmla="*/ 1108806 w 1232134"/>
              <a:gd name="connsiteY7" fmla="*/ 305440 h 76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2134" h="766482">
                <a:moveTo>
                  <a:pt x="1232135" y="766482"/>
                </a:moveTo>
                <a:lnTo>
                  <a:pt x="0" y="766482"/>
                </a:lnTo>
                <a:lnTo>
                  <a:pt x="123329" y="305440"/>
                </a:lnTo>
                <a:lnTo>
                  <a:pt x="123329" y="305440"/>
                </a:lnTo>
                <a:lnTo>
                  <a:pt x="204011" y="0"/>
                </a:lnTo>
                <a:lnTo>
                  <a:pt x="1026971" y="0"/>
                </a:lnTo>
                <a:lnTo>
                  <a:pt x="1108806" y="305440"/>
                </a:lnTo>
                <a:lnTo>
                  <a:pt x="1108806" y="305440"/>
                </a:lnTo>
                <a:close/>
              </a:path>
            </a:pathLst>
          </a:custGeom>
          <a:solidFill>
            <a:schemeClr val="accent3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5D2307D-3E6B-4E38-A743-634FF873BDC9}"/>
              </a:ext>
            </a:extLst>
          </p:cNvPr>
          <p:cNvSpPr/>
          <p:nvPr/>
        </p:nvSpPr>
        <p:spPr>
          <a:xfrm>
            <a:off x="5144974" y="2935708"/>
            <a:ext cx="1865165" cy="930572"/>
          </a:xfrm>
          <a:custGeom>
            <a:avLst/>
            <a:gdLst>
              <a:gd name="connsiteX0" fmla="*/ 822960 w 822959"/>
              <a:gd name="connsiteY0" fmla="*/ 766482 h 766482"/>
              <a:gd name="connsiteX1" fmla="*/ 0 w 822959"/>
              <a:gd name="connsiteY1" fmla="*/ 766482 h 766482"/>
              <a:gd name="connsiteX2" fmla="*/ 82987 w 822959"/>
              <a:gd name="connsiteY2" fmla="*/ 458737 h 766482"/>
              <a:gd name="connsiteX3" fmla="*/ 82987 w 822959"/>
              <a:gd name="connsiteY3" fmla="*/ 457584 h 766482"/>
              <a:gd name="connsiteX4" fmla="*/ 205164 w 822959"/>
              <a:gd name="connsiteY4" fmla="*/ 0 h 766482"/>
              <a:gd name="connsiteX5" fmla="*/ 617796 w 822959"/>
              <a:gd name="connsiteY5" fmla="*/ 0 h 766482"/>
              <a:gd name="connsiteX6" fmla="*/ 739972 w 822959"/>
              <a:gd name="connsiteY6" fmla="*/ 457584 h 766482"/>
              <a:gd name="connsiteX7" fmla="*/ 741125 w 822959"/>
              <a:gd name="connsiteY7" fmla="*/ 458737 h 76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2959" h="766482">
                <a:moveTo>
                  <a:pt x="822960" y="766482"/>
                </a:moveTo>
                <a:lnTo>
                  <a:pt x="0" y="766482"/>
                </a:lnTo>
                <a:lnTo>
                  <a:pt x="82987" y="458737"/>
                </a:lnTo>
                <a:lnTo>
                  <a:pt x="82987" y="457584"/>
                </a:lnTo>
                <a:lnTo>
                  <a:pt x="205164" y="0"/>
                </a:lnTo>
                <a:lnTo>
                  <a:pt x="617796" y="0"/>
                </a:lnTo>
                <a:lnTo>
                  <a:pt x="739972" y="457584"/>
                </a:lnTo>
                <a:lnTo>
                  <a:pt x="741125" y="458737"/>
                </a:lnTo>
                <a:close/>
              </a:path>
            </a:pathLst>
          </a:custGeom>
          <a:solidFill>
            <a:schemeClr val="accent2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D396977-72E0-45F0-821A-74FE26E71734}"/>
              </a:ext>
            </a:extLst>
          </p:cNvPr>
          <p:cNvSpPr/>
          <p:nvPr/>
        </p:nvSpPr>
        <p:spPr>
          <a:xfrm>
            <a:off x="5609960" y="2005136"/>
            <a:ext cx="935195" cy="930572"/>
          </a:xfrm>
          <a:custGeom>
            <a:avLst/>
            <a:gdLst>
              <a:gd name="connsiteX0" fmla="*/ 412632 w 412632"/>
              <a:gd name="connsiteY0" fmla="*/ 766482 h 766482"/>
              <a:gd name="connsiteX1" fmla="*/ 0 w 412632"/>
              <a:gd name="connsiteY1" fmla="*/ 766482 h 766482"/>
              <a:gd name="connsiteX2" fmla="*/ 41494 w 412632"/>
              <a:gd name="connsiteY2" fmla="*/ 610881 h 766482"/>
              <a:gd name="connsiteX3" fmla="*/ 41494 w 412632"/>
              <a:gd name="connsiteY3" fmla="*/ 610881 h 766482"/>
              <a:gd name="connsiteX4" fmla="*/ 205164 w 412632"/>
              <a:gd name="connsiteY4" fmla="*/ 0 h 766482"/>
              <a:gd name="connsiteX5" fmla="*/ 208622 w 412632"/>
              <a:gd name="connsiteY5" fmla="*/ 0 h 766482"/>
              <a:gd name="connsiteX6" fmla="*/ 371139 w 412632"/>
              <a:gd name="connsiteY6" fmla="*/ 610881 h 766482"/>
              <a:gd name="connsiteX7" fmla="*/ 371139 w 412632"/>
              <a:gd name="connsiteY7" fmla="*/ 610881 h 76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2632" h="766482">
                <a:moveTo>
                  <a:pt x="412632" y="766482"/>
                </a:moveTo>
                <a:lnTo>
                  <a:pt x="0" y="766482"/>
                </a:lnTo>
                <a:lnTo>
                  <a:pt x="41494" y="610881"/>
                </a:lnTo>
                <a:lnTo>
                  <a:pt x="41494" y="610881"/>
                </a:lnTo>
                <a:lnTo>
                  <a:pt x="205164" y="0"/>
                </a:lnTo>
                <a:lnTo>
                  <a:pt x="208622" y="0"/>
                </a:lnTo>
                <a:lnTo>
                  <a:pt x="371139" y="610881"/>
                </a:lnTo>
                <a:lnTo>
                  <a:pt x="371139" y="610881"/>
                </a:lnTo>
                <a:close/>
              </a:path>
            </a:pathLst>
          </a:custGeom>
          <a:solidFill>
            <a:schemeClr val="accent1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BCD52D-E08D-46D4-B653-454684B27E49}"/>
              </a:ext>
            </a:extLst>
          </p:cNvPr>
          <p:cNvGrpSpPr/>
          <p:nvPr/>
        </p:nvGrpSpPr>
        <p:grpSpPr>
          <a:xfrm flipH="1">
            <a:off x="6209562" y="2148339"/>
            <a:ext cx="724638" cy="257001"/>
            <a:chOff x="3442415" y="2100510"/>
            <a:chExt cx="724638" cy="2570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0A998D-93D8-49A2-B341-F17053FFBF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10"/>
              <a:ext cx="257006" cy="257001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3807CB5-E6A4-43B4-8790-D09453B5F4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2415" y="2105266"/>
              <a:ext cx="475696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19AB255-6320-445F-BFAD-0EE8E19A9FD2}"/>
              </a:ext>
            </a:extLst>
          </p:cNvPr>
          <p:cNvGrpSpPr/>
          <p:nvPr/>
        </p:nvGrpSpPr>
        <p:grpSpPr>
          <a:xfrm>
            <a:off x="4528531" y="2952494"/>
            <a:ext cx="1111609" cy="280181"/>
            <a:chOff x="3078620" y="2100506"/>
            <a:chExt cx="1111609" cy="28018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8FC3E3F-0453-4F59-9FB0-E4FE6219A2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4503A04-717C-43D2-ACEF-9E70BDD16E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8620" y="2105266"/>
              <a:ext cx="839494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3240DEA-D858-4DED-BA68-40D4DA7B889A}"/>
              </a:ext>
            </a:extLst>
          </p:cNvPr>
          <p:cNvSpPr txBox="1"/>
          <p:nvPr/>
        </p:nvSpPr>
        <p:spPr>
          <a:xfrm>
            <a:off x="3494757" y="2685486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accent2"/>
                </a:solidFill>
                <a:latin typeface="+mj-lt"/>
              </a:rPr>
              <a:t>350K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39FF58-F732-48E7-8B99-DC6098793229}"/>
              </a:ext>
            </a:extLst>
          </p:cNvPr>
          <p:cNvSpPr txBox="1"/>
          <p:nvPr/>
        </p:nvSpPr>
        <p:spPr>
          <a:xfrm>
            <a:off x="6985967" y="1896887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accent1"/>
                </a:solidFill>
                <a:latin typeface="+mj-lt"/>
              </a:rPr>
              <a:t>435K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70244ED-695C-4A04-8B87-B014AA50A6F6}"/>
              </a:ext>
            </a:extLst>
          </p:cNvPr>
          <p:cNvGrpSpPr/>
          <p:nvPr/>
        </p:nvGrpSpPr>
        <p:grpSpPr>
          <a:xfrm flipH="1">
            <a:off x="7074643" y="3863782"/>
            <a:ext cx="720986" cy="257001"/>
            <a:chOff x="3446067" y="2100510"/>
            <a:chExt cx="720986" cy="2570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488F685-DF99-43C5-8EE9-22BC763C14A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10"/>
              <a:ext cx="257006" cy="257001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EE18556-A19E-4DCE-8F87-3259560972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6067" y="2105266"/>
              <a:ext cx="472044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86FD370-639C-4811-9CC5-15B1FE87DFF0}"/>
              </a:ext>
            </a:extLst>
          </p:cNvPr>
          <p:cNvSpPr txBox="1"/>
          <p:nvPr/>
        </p:nvSpPr>
        <p:spPr>
          <a:xfrm>
            <a:off x="7820592" y="3612330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accent3"/>
                </a:solidFill>
                <a:latin typeface="+mj-lt"/>
              </a:rPr>
              <a:t>323K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0BADB0-C0C8-43E0-902D-1189C0FDFACD}"/>
              </a:ext>
            </a:extLst>
          </p:cNvPr>
          <p:cNvGrpSpPr/>
          <p:nvPr/>
        </p:nvGrpSpPr>
        <p:grpSpPr>
          <a:xfrm>
            <a:off x="3931920" y="4725261"/>
            <a:ext cx="759558" cy="280181"/>
            <a:chOff x="3430671" y="2100506"/>
            <a:chExt cx="759558" cy="280181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FA4BDF5-B14F-4062-B2D3-A45DF02CCA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8A75C5C-38AA-4B01-9FEF-D6E42932C1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30671" y="2105266"/>
              <a:ext cx="487443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51A39EC-64BB-4BD0-BC96-FF47B6BC3927}"/>
              </a:ext>
            </a:extLst>
          </p:cNvPr>
          <p:cNvSpPr txBox="1"/>
          <p:nvPr/>
        </p:nvSpPr>
        <p:spPr>
          <a:xfrm>
            <a:off x="2776150" y="4471271"/>
            <a:ext cx="11557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accent4"/>
                </a:solidFill>
                <a:latin typeface="+mj-lt"/>
              </a:rPr>
              <a:t>240K</a:t>
            </a:r>
          </a:p>
        </p:txBody>
      </p:sp>
      <p:grpSp>
        <p:nvGrpSpPr>
          <p:cNvPr id="45" name="Graphic 1">
            <a:extLst>
              <a:ext uri="{FF2B5EF4-FFF2-40B4-BE49-F238E27FC236}">
                <a16:creationId xmlns:a16="http://schemas.microsoft.com/office/drawing/2014/main" id="{D78F7F4C-0D47-4FCB-AA99-CC53FBBD015F}"/>
              </a:ext>
            </a:extLst>
          </p:cNvPr>
          <p:cNvGrpSpPr/>
          <p:nvPr/>
        </p:nvGrpSpPr>
        <p:grpSpPr>
          <a:xfrm>
            <a:off x="5906078" y="2568198"/>
            <a:ext cx="345566" cy="208722"/>
            <a:chOff x="1347787" y="2615565"/>
            <a:chExt cx="952500" cy="575309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3BE22E2-D7EB-4EBC-AAF0-7FFF3CF61CBB}"/>
                </a:ext>
              </a:extLst>
            </p:cNvPr>
            <p:cNvSpPr/>
            <p:nvPr/>
          </p:nvSpPr>
          <p:spPr>
            <a:xfrm>
              <a:off x="2062162" y="2812732"/>
              <a:ext cx="238125" cy="378142"/>
            </a:xfrm>
            <a:custGeom>
              <a:avLst/>
              <a:gdLst>
                <a:gd name="connsiteX0" fmla="*/ 43815 w 238125"/>
                <a:gd name="connsiteY0" fmla="*/ 0 h 378142"/>
                <a:gd name="connsiteX1" fmla="*/ 0 w 238125"/>
                <a:gd name="connsiteY1" fmla="*/ 0 h 378142"/>
                <a:gd name="connsiteX2" fmla="*/ 0 w 238125"/>
                <a:gd name="connsiteY2" fmla="*/ 378142 h 378142"/>
                <a:gd name="connsiteX3" fmla="*/ 238125 w 238125"/>
                <a:gd name="connsiteY3" fmla="*/ 378142 h 378142"/>
                <a:gd name="connsiteX4" fmla="*/ 238125 w 238125"/>
                <a:gd name="connsiteY4" fmla="*/ 195263 h 378142"/>
                <a:gd name="connsiteX5" fmla="*/ 43815 w 238125"/>
                <a:gd name="connsiteY5" fmla="*/ 0 h 37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378142">
                  <a:moveTo>
                    <a:pt x="43815" y="0"/>
                  </a:moveTo>
                  <a:lnTo>
                    <a:pt x="0" y="0"/>
                  </a:lnTo>
                  <a:lnTo>
                    <a:pt x="0" y="378142"/>
                  </a:lnTo>
                  <a:lnTo>
                    <a:pt x="238125" y="378142"/>
                  </a:lnTo>
                  <a:lnTo>
                    <a:pt x="238125" y="195263"/>
                  </a:lnTo>
                  <a:cubicBezTo>
                    <a:pt x="238125" y="87630"/>
                    <a:pt x="150495" y="0"/>
                    <a:pt x="438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2862A51-6C6E-46A3-B9C7-DB9A89B983F4}"/>
                </a:ext>
              </a:extLst>
            </p:cNvPr>
            <p:cNvSpPr/>
            <p:nvPr/>
          </p:nvSpPr>
          <p:spPr>
            <a:xfrm>
              <a:off x="1347787" y="2714625"/>
              <a:ext cx="139065" cy="476250"/>
            </a:xfrm>
            <a:custGeom>
              <a:avLst/>
              <a:gdLst>
                <a:gd name="connsiteX0" fmla="*/ 0 w 139065"/>
                <a:gd name="connsiteY0" fmla="*/ 0 h 476250"/>
                <a:gd name="connsiteX1" fmla="*/ 139065 w 139065"/>
                <a:gd name="connsiteY1" fmla="*/ 0 h 476250"/>
                <a:gd name="connsiteX2" fmla="*/ 139065 w 139065"/>
                <a:gd name="connsiteY2" fmla="*/ 476250 h 476250"/>
                <a:gd name="connsiteX3" fmla="*/ 0 w 139065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" h="476250">
                  <a:moveTo>
                    <a:pt x="0" y="0"/>
                  </a:moveTo>
                  <a:lnTo>
                    <a:pt x="139065" y="0"/>
                  </a:lnTo>
                  <a:lnTo>
                    <a:pt x="139065" y="476250"/>
                  </a:lnTo>
                  <a:lnTo>
                    <a:pt x="0" y="4762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1EB001A-9549-460F-9954-1F5B3AF0DF28}"/>
                </a:ext>
              </a:extLst>
            </p:cNvPr>
            <p:cNvSpPr/>
            <p:nvPr/>
          </p:nvSpPr>
          <p:spPr>
            <a:xfrm>
              <a:off x="1522094" y="2615565"/>
              <a:ext cx="540067" cy="435292"/>
            </a:xfrm>
            <a:custGeom>
              <a:avLst/>
              <a:gdLst>
                <a:gd name="connsiteX0" fmla="*/ 344805 w 540067"/>
                <a:gd name="connsiteY0" fmla="*/ 99060 h 435292"/>
                <a:gd name="connsiteX1" fmla="*/ 540068 w 540067"/>
                <a:gd name="connsiteY1" fmla="*/ 99060 h 435292"/>
                <a:gd name="connsiteX2" fmla="*/ 540068 w 540067"/>
                <a:gd name="connsiteY2" fmla="*/ 0 h 435292"/>
                <a:gd name="connsiteX3" fmla="*/ 344805 w 540067"/>
                <a:gd name="connsiteY3" fmla="*/ 0 h 435292"/>
                <a:gd name="connsiteX4" fmla="*/ 259080 w 540067"/>
                <a:gd name="connsiteY4" fmla="*/ 0 h 435292"/>
                <a:gd name="connsiteX5" fmla="*/ 63818 w 540067"/>
                <a:gd name="connsiteY5" fmla="*/ 0 h 435292"/>
                <a:gd name="connsiteX6" fmla="*/ 63818 w 540067"/>
                <a:gd name="connsiteY6" fmla="*/ 99060 h 435292"/>
                <a:gd name="connsiteX7" fmla="*/ 259080 w 540067"/>
                <a:gd name="connsiteY7" fmla="*/ 99060 h 435292"/>
                <a:gd name="connsiteX8" fmla="*/ 259080 w 540067"/>
                <a:gd name="connsiteY8" fmla="*/ 197167 h 435292"/>
                <a:gd name="connsiteX9" fmla="*/ 0 w 540067"/>
                <a:gd name="connsiteY9" fmla="*/ 197167 h 435292"/>
                <a:gd name="connsiteX10" fmla="*/ 0 w 540067"/>
                <a:gd name="connsiteY10" fmla="*/ 435292 h 435292"/>
                <a:gd name="connsiteX11" fmla="*/ 505778 w 540067"/>
                <a:gd name="connsiteY11" fmla="*/ 435292 h 435292"/>
                <a:gd name="connsiteX12" fmla="*/ 505778 w 540067"/>
                <a:gd name="connsiteY12" fmla="*/ 197167 h 435292"/>
                <a:gd name="connsiteX13" fmla="*/ 344805 w 540067"/>
                <a:gd name="connsiteY13" fmla="*/ 197167 h 43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0067" h="435292">
                  <a:moveTo>
                    <a:pt x="344805" y="99060"/>
                  </a:moveTo>
                  <a:lnTo>
                    <a:pt x="540068" y="99060"/>
                  </a:lnTo>
                  <a:lnTo>
                    <a:pt x="540068" y="0"/>
                  </a:lnTo>
                  <a:lnTo>
                    <a:pt x="344805" y="0"/>
                  </a:lnTo>
                  <a:lnTo>
                    <a:pt x="259080" y="0"/>
                  </a:lnTo>
                  <a:lnTo>
                    <a:pt x="63818" y="0"/>
                  </a:lnTo>
                  <a:lnTo>
                    <a:pt x="63818" y="99060"/>
                  </a:lnTo>
                  <a:lnTo>
                    <a:pt x="259080" y="99060"/>
                  </a:lnTo>
                  <a:lnTo>
                    <a:pt x="259080" y="197167"/>
                  </a:lnTo>
                  <a:lnTo>
                    <a:pt x="0" y="197167"/>
                  </a:lnTo>
                  <a:lnTo>
                    <a:pt x="0" y="435292"/>
                  </a:lnTo>
                  <a:lnTo>
                    <a:pt x="505778" y="435292"/>
                  </a:lnTo>
                  <a:lnTo>
                    <a:pt x="505778" y="197167"/>
                  </a:lnTo>
                  <a:lnTo>
                    <a:pt x="344805" y="1971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aphic 1">
            <a:extLst>
              <a:ext uri="{FF2B5EF4-FFF2-40B4-BE49-F238E27FC236}">
                <a16:creationId xmlns:a16="http://schemas.microsoft.com/office/drawing/2014/main" id="{0567D691-4CF3-4469-8F18-AD528212B6AD}"/>
              </a:ext>
            </a:extLst>
          </p:cNvPr>
          <p:cNvGrpSpPr/>
          <p:nvPr/>
        </p:nvGrpSpPr>
        <p:grpSpPr>
          <a:xfrm>
            <a:off x="5929751" y="3279354"/>
            <a:ext cx="298220" cy="297874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C554258-87B4-4810-8679-D427AD55AAE6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AF1FCF7-C76B-4704-BD88-DD7C7729CDBE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2" name="Graphic 1">
            <a:extLst>
              <a:ext uri="{FF2B5EF4-FFF2-40B4-BE49-F238E27FC236}">
                <a16:creationId xmlns:a16="http://schemas.microsoft.com/office/drawing/2014/main" id="{FF80C980-77A4-4817-842F-8F356E41A2CB}"/>
              </a:ext>
            </a:extLst>
          </p:cNvPr>
          <p:cNvGrpSpPr/>
          <p:nvPr/>
        </p:nvGrpSpPr>
        <p:grpSpPr>
          <a:xfrm>
            <a:off x="5882753" y="4136040"/>
            <a:ext cx="392216" cy="314810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68617499-37DA-4593-BA9D-C540809E6BF2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B3901A3-6C61-4337-9BF6-9535A7A9ABE2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D5869835-6B24-4618-8FC5-F297F88413BF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C859ED-3036-4CFB-A2EB-A07A9EEBE2A3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7" name="Graphic 1">
            <a:extLst>
              <a:ext uri="{FF2B5EF4-FFF2-40B4-BE49-F238E27FC236}">
                <a16:creationId xmlns:a16="http://schemas.microsoft.com/office/drawing/2014/main" id="{EC47343A-ECBB-4BD8-8320-A4FDC6E876CF}"/>
              </a:ext>
            </a:extLst>
          </p:cNvPr>
          <p:cNvGrpSpPr/>
          <p:nvPr/>
        </p:nvGrpSpPr>
        <p:grpSpPr>
          <a:xfrm>
            <a:off x="5946856" y="5120089"/>
            <a:ext cx="264010" cy="264700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A88059-AB78-4AB7-A185-C9A83BB0D561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9" name="Graphic 1">
              <a:extLst>
                <a:ext uri="{FF2B5EF4-FFF2-40B4-BE49-F238E27FC236}">
                  <a16:creationId xmlns:a16="http://schemas.microsoft.com/office/drawing/2014/main" id="{D030D6BE-111A-4E33-AA65-B83216FAC6E2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12479632-C3FE-4DA5-AD8D-4497311DCD94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C0573264-5347-4981-A54E-86AEE3CF01F0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2D2DCA6-5D27-4D7B-865B-790F44957990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07097D-562D-0405-D2D1-9A879B64A39A}"/>
              </a:ext>
            </a:extLst>
          </p:cNvPr>
          <p:cNvSpPr txBox="1"/>
          <p:nvPr/>
        </p:nvSpPr>
        <p:spPr>
          <a:xfrm>
            <a:off x="610188" y="415700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0C2D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0C2D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C1CAD6-DD82-22C7-D801-E7A2F0860C9E}"/>
              </a:ext>
            </a:extLst>
          </p:cNvPr>
          <p:cNvSpPr txBox="1"/>
          <p:nvPr/>
        </p:nvSpPr>
        <p:spPr>
          <a:xfrm>
            <a:off x="7867734" y="159520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9F4C1E-775D-9FD1-BC1F-D97FB3921F48}"/>
              </a:ext>
            </a:extLst>
          </p:cNvPr>
          <p:cNvSpPr txBox="1"/>
          <p:nvPr/>
        </p:nvSpPr>
        <p:spPr>
          <a:xfrm>
            <a:off x="1358831" y="232617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53D66B-3AF5-5FB8-8F87-4F6161E2672C}"/>
              </a:ext>
            </a:extLst>
          </p:cNvPr>
          <p:cNvSpPr txBox="1"/>
          <p:nvPr/>
        </p:nvSpPr>
        <p:spPr>
          <a:xfrm>
            <a:off x="8779964" y="361798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3FBC9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3FBC9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772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26" grpId="0"/>
      <p:bldP spid="29" grpId="0"/>
      <p:bldP spid="35" grpId="0"/>
      <p:bldP spid="41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00EEE3-F0D9-46CE-A9F3-0525C49487C0}"/>
              </a:ext>
            </a:extLst>
          </p:cNvPr>
          <p:cNvSpPr/>
          <p:nvPr/>
        </p:nvSpPr>
        <p:spPr>
          <a:xfrm>
            <a:off x="0" y="6096000"/>
            <a:ext cx="12192000" cy="76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6A276D9-4981-486C-AF7A-29B0D9DFE826}"/>
              </a:ext>
            </a:extLst>
          </p:cNvPr>
          <p:cNvGrpSpPr/>
          <p:nvPr/>
        </p:nvGrpSpPr>
        <p:grpSpPr>
          <a:xfrm>
            <a:off x="1042802" y="5128627"/>
            <a:ext cx="1156442" cy="1034462"/>
            <a:chOff x="1097769" y="4578289"/>
            <a:chExt cx="1316368" cy="1177521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3F4534-A40E-460E-A9E7-EFB8CA15D077}"/>
                </a:ext>
              </a:extLst>
            </p:cNvPr>
            <p:cNvSpPr/>
            <p:nvPr/>
          </p:nvSpPr>
          <p:spPr>
            <a:xfrm>
              <a:off x="1493896" y="4578289"/>
              <a:ext cx="266755" cy="973740"/>
            </a:xfrm>
            <a:custGeom>
              <a:avLst/>
              <a:gdLst>
                <a:gd name="connsiteX0" fmla="*/ 148629 w 198539"/>
                <a:gd name="connsiteY0" fmla="*/ 188473 h 724730"/>
                <a:gd name="connsiteX1" fmla="*/ 135294 w 198539"/>
                <a:gd name="connsiteY1" fmla="*/ 91318 h 724730"/>
                <a:gd name="connsiteX2" fmla="*/ 126721 w 198539"/>
                <a:gd name="connsiteY2" fmla="*/ 72268 h 724730"/>
                <a:gd name="connsiteX3" fmla="*/ 121006 w 198539"/>
                <a:gd name="connsiteY3" fmla="*/ 63696 h 724730"/>
                <a:gd name="connsiteX4" fmla="*/ 121006 w 198539"/>
                <a:gd name="connsiteY4" fmla="*/ 62743 h 724730"/>
                <a:gd name="connsiteX5" fmla="*/ 121006 w 198539"/>
                <a:gd name="connsiteY5" fmla="*/ 62743 h 724730"/>
                <a:gd name="connsiteX6" fmla="*/ 123864 w 198539"/>
                <a:gd name="connsiteY6" fmla="*/ 59886 h 724730"/>
                <a:gd name="connsiteX7" fmla="*/ 122911 w 198539"/>
                <a:gd name="connsiteY7" fmla="*/ 60838 h 724730"/>
                <a:gd name="connsiteX8" fmla="*/ 121959 w 198539"/>
                <a:gd name="connsiteY8" fmla="*/ 61791 h 724730"/>
                <a:gd name="connsiteX9" fmla="*/ 121959 w 198539"/>
                <a:gd name="connsiteY9" fmla="*/ 61791 h 724730"/>
                <a:gd name="connsiteX10" fmla="*/ 121959 w 198539"/>
                <a:gd name="connsiteY10" fmla="*/ 61791 h 724730"/>
                <a:gd name="connsiteX11" fmla="*/ 121959 w 198539"/>
                <a:gd name="connsiteY11" fmla="*/ 61791 h 724730"/>
                <a:gd name="connsiteX12" fmla="*/ 121006 w 198539"/>
                <a:gd name="connsiteY12" fmla="*/ 60838 h 724730"/>
                <a:gd name="connsiteX13" fmla="*/ 118149 w 198539"/>
                <a:gd name="connsiteY13" fmla="*/ 57981 h 724730"/>
                <a:gd name="connsiteX14" fmla="*/ 86716 w 198539"/>
                <a:gd name="connsiteY14" fmla="*/ 39883 h 724730"/>
                <a:gd name="connsiteX15" fmla="*/ 59094 w 198539"/>
                <a:gd name="connsiteY15" fmla="*/ 41788 h 724730"/>
                <a:gd name="connsiteX16" fmla="*/ 47664 w 198539"/>
                <a:gd name="connsiteY16" fmla="*/ 51313 h 724730"/>
                <a:gd name="connsiteX17" fmla="*/ 39091 w 198539"/>
                <a:gd name="connsiteY17" fmla="*/ 66553 h 724730"/>
                <a:gd name="connsiteX18" fmla="*/ 20041 w 198539"/>
                <a:gd name="connsiteY18" fmla="*/ 137991 h 724730"/>
                <a:gd name="connsiteX19" fmla="*/ 15279 w 198539"/>
                <a:gd name="connsiteY19" fmla="*/ 201808 h 724730"/>
                <a:gd name="connsiteX20" fmla="*/ 13374 w 198539"/>
                <a:gd name="connsiteY20" fmla="*/ 252291 h 724730"/>
                <a:gd name="connsiteX21" fmla="*/ 7659 w 198539"/>
                <a:gd name="connsiteY21" fmla="*/ 283723 h 724730"/>
                <a:gd name="connsiteX22" fmla="*/ 4801 w 198539"/>
                <a:gd name="connsiteY22" fmla="*/ 294201 h 724730"/>
                <a:gd name="connsiteX23" fmla="*/ 6706 w 198539"/>
                <a:gd name="connsiteY23" fmla="*/ 283723 h 724730"/>
                <a:gd name="connsiteX24" fmla="*/ 7659 w 198539"/>
                <a:gd name="connsiteY24" fmla="*/ 252291 h 724730"/>
                <a:gd name="connsiteX25" fmla="*/ 2896 w 198539"/>
                <a:gd name="connsiteY25" fmla="*/ 203713 h 724730"/>
                <a:gd name="connsiteX26" fmla="*/ 991 w 198539"/>
                <a:gd name="connsiteY26" fmla="*/ 136086 h 724730"/>
                <a:gd name="connsiteX27" fmla="*/ 5754 w 198539"/>
                <a:gd name="connsiteY27" fmla="*/ 97033 h 724730"/>
                <a:gd name="connsiteX28" fmla="*/ 9564 w 198539"/>
                <a:gd name="connsiteY28" fmla="*/ 76078 h 724730"/>
                <a:gd name="connsiteX29" fmla="*/ 12421 w 198539"/>
                <a:gd name="connsiteY29" fmla="*/ 64648 h 724730"/>
                <a:gd name="connsiteX30" fmla="*/ 16231 w 198539"/>
                <a:gd name="connsiteY30" fmla="*/ 53218 h 724730"/>
                <a:gd name="connsiteX31" fmla="*/ 26709 w 198539"/>
                <a:gd name="connsiteY31" fmla="*/ 30358 h 724730"/>
                <a:gd name="connsiteX32" fmla="*/ 44806 w 198539"/>
                <a:gd name="connsiteY32" fmla="*/ 11308 h 724730"/>
                <a:gd name="connsiteX33" fmla="*/ 95289 w 198539"/>
                <a:gd name="connsiteY33" fmla="*/ 1783 h 724730"/>
                <a:gd name="connsiteX34" fmla="*/ 141009 w 198539"/>
                <a:gd name="connsiteY34" fmla="*/ 23691 h 724730"/>
                <a:gd name="connsiteX35" fmla="*/ 146724 w 198539"/>
                <a:gd name="connsiteY35" fmla="*/ 28453 h 724730"/>
                <a:gd name="connsiteX36" fmla="*/ 152439 w 198539"/>
                <a:gd name="connsiteY36" fmla="*/ 35121 h 724730"/>
                <a:gd name="connsiteX37" fmla="*/ 161011 w 198539"/>
                <a:gd name="connsiteY37" fmla="*/ 46551 h 724730"/>
                <a:gd name="connsiteX38" fmla="*/ 174346 w 198539"/>
                <a:gd name="connsiteY38" fmla="*/ 72268 h 724730"/>
                <a:gd name="connsiteX39" fmla="*/ 192444 w 198539"/>
                <a:gd name="connsiteY39" fmla="*/ 187521 h 724730"/>
                <a:gd name="connsiteX40" fmla="*/ 197206 w 198539"/>
                <a:gd name="connsiteY40" fmla="*/ 598048 h 724730"/>
                <a:gd name="connsiteX41" fmla="*/ 165774 w 198539"/>
                <a:gd name="connsiteY41" fmla="*/ 724731 h 724730"/>
                <a:gd name="connsiteX42" fmla="*/ 153391 w 198539"/>
                <a:gd name="connsiteY42" fmla="*/ 594238 h 724730"/>
                <a:gd name="connsiteX43" fmla="*/ 148629 w 198539"/>
                <a:gd name="connsiteY43" fmla="*/ 188473 h 72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8539" h="724730">
                  <a:moveTo>
                    <a:pt x="148629" y="188473"/>
                  </a:moveTo>
                  <a:cubicBezTo>
                    <a:pt x="148629" y="152278"/>
                    <a:pt x="145771" y="118941"/>
                    <a:pt x="135294" y="91318"/>
                  </a:cubicBezTo>
                  <a:cubicBezTo>
                    <a:pt x="133389" y="84651"/>
                    <a:pt x="129579" y="77983"/>
                    <a:pt x="126721" y="72268"/>
                  </a:cubicBezTo>
                  <a:lnTo>
                    <a:pt x="121006" y="63696"/>
                  </a:lnTo>
                  <a:lnTo>
                    <a:pt x="121006" y="62743"/>
                  </a:lnTo>
                  <a:lnTo>
                    <a:pt x="121006" y="62743"/>
                  </a:lnTo>
                  <a:cubicBezTo>
                    <a:pt x="118149" y="65601"/>
                    <a:pt x="124816" y="57981"/>
                    <a:pt x="123864" y="59886"/>
                  </a:cubicBezTo>
                  <a:lnTo>
                    <a:pt x="122911" y="60838"/>
                  </a:lnTo>
                  <a:lnTo>
                    <a:pt x="121959" y="61791"/>
                  </a:lnTo>
                  <a:cubicBezTo>
                    <a:pt x="121959" y="61791"/>
                    <a:pt x="121959" y="61791"/>
                    <a:pt x="121959" y="61791"/>
                  </a:cubicBezTo>
                  <a:lnTo>
                    <a:pt x="121959" y="61791"/>
                  </a:lnTo>
                  <a:lnTo>
                    <a:pt x="121959" y="61791"/>
                  </a:lnTo>
                  <a:cubicBezTo>
                    <a:pt x="121959" y="61791"/>
                    <a:pt x="121959" y="61791"/>
                    <a:pt x="121006" y="60838"/>
                  </a:cubicBezTo>
                  <a:cubicBezTo>
                    <a:pt x="120054" y="59886"/>
                    <a:pt x="119101" y="58933"/>
                    <a:pt x="118149" y="57981"/>
                  </a:cubicBezTo>
                  <a:cubicBezTo>
                    <a:pt x="108624" y="49408"/>
                    <a:pt x="97194" y="42741"/>
                    <a:pt x="86716" y="39883"/>
                  </a:cubicBezTo>
                  <a:cubicBezTo>
                    <a:pt x="76239" y="37026"/>
                    <a:pt x="66714" y="37026"/>
                    <a:pt x="59094" y="41788"/>
                  </a:cubicBezTo>
                  <a:cubicBezTo>
                    <a:pt x="55284" y="43693"/>
                    <a:pt x="51474" y="47503"/>
                    <a:pt x="47664" y="51313"/>
                  </a:cubicBezTo>
                  <a:cubicBezTo>
                    <a:pt x="44806" y="56076"/>
                    <a:pt x="40996" y="60838"/>
                    <a:pt x="39091" y="66553"/>
                  </a:cubicBezTo>
                  <a:cubicBezTo>
                    <a:pt x="29566" y="88461"/>
                    <a:pt x="23851" y="116083"/>
                    <a:pt x="20041" y="137991"/>
                  </a:cubicBezTo>
                  <a:cubicBezTo>
                    <a:pt x="16231" y="160851"/>
                    <a:pt x="14326" y="181806"/>
                    <a:pt x="15279" y="201808"/>
                  </a:cubicBezTo>
                  <a:cubicBezTo>
                    <a:pt x="15279" y="220858"/>
                    <a:pt x="15279" y="238003"/>
                    <a:pt x="13374" y="252291"/>
                  </a:cubicBezTo>
                  <a:cubicBezTo>
                    <a:pt x="12421" y="265626"/>
                    <a:pt x="9564" y="276103"/>
                    <a:pt x="7659" y="283723"/>
                  </a:cubicBezTo>
                  <a:cubicBezTo>
                    <a:pt x="5754" y="290391"/>
                    <a:pt x="4801" y="294201"/>
                    <a:pt x="4801" y="294201"/>
                  </a:cubicBezTo>
                  <a:cubicBezTo>
                    <a:pt x="4801" y="294201"/>
                    <a:pt x="5754" y="290391"/>
                    <a:pt x="6706" y="283723"/>
                  </a:cubicBezTo>
                  <a:cubicBezTo>
                    <a:pt x="7659" y="277056"/>
                    <a:pt x="7659" y="266578"/>
                    <a:pt x="7659" y="252291"/>
                  </a:cubicBezTo>
                  <a:cubicBezTo>
                    <a:pt x="6706" y="238956"/>
                    <a:pt x="5754" y="222763"/>
                    <a:pt x="2896" y="203713"/>
                  </a:cubicBezTo>
                  <a:cubicBezTo>
                    <a:pt x="39" y="184663"/>
                    <a:pt x="-914" y="160851"/>
                    <a:pt x="991" y="136086"/>
                  </a:cubicBezTo>
                  <a:cubicBezTo>
                    <a:pt x="1944" y="123703"/>
                    <a:pt x="3849" y="110368"/>
                    <a:pt x="5754" y="97033"/>
                  </a:cubicBezTo>
                  <a:cubicBezTo>
                    <a:pt x="6706" y="90366"/>
                    <a:pt x="7659" y="83698"/>
                    <a:pt x="9564" y="76078"/>
                  </a:cubicBezTo>
                  <a:cubicBezTo>
                    <a:pt x="10516" y="72268"/>
                    <a:pt x="11469" y="68458"/>
                    <a:pt x="12421" y="64648"/>
                  </a:cubicBezTo>
                  <a:cubicBezTo>
                    <a:pt x="13374" y="60838"/>
                    <a:pt x="15279" y="57028"/>
                    <a:pt x="16231" y="53218"/>
                  </a:cubicBezTo>
                  <a:cubicBezTo>
                    <a:pt x="18136" y="45598"/>
                    <a:pt x="22899" y="37978"/>
                    <a:pt x="26709" y="30358"/>
                  </a:cubicBezTo>
                  <a:cubicBezTo>
                    <a:pt x="31471" y="23691"/>
                    <a:pt x="37186" y="16071"/>
                    <a:pt x="44806" y="11308"/>
                  </a:cubicBezTo>
                  <a:cubicBezTo>
                    <a:pt x="59094" y="-122"/>
                    <a:pt x="79096" y="-2027"/>
                    <a:pt x="95289" y="1783"/>
                  </a:cubicBezTo>
                  <a:cubicBezTo>
                    <a:pt x="111481" y="5593"/>
                    <a:pt x="126721" y="13213"/>
                    <a:pt x="141009" y="23691"/>
                  </a:cubicBezTo>
                  <a:cubicBezTo>
                    <a:pt x="142914" y="24643"/>
                    <a:pt x="144819" y="26548"/>
                    <a:pt x="146724" y="28453"/>
                  </a:cubicBezTo>
                  <a:cubicBezTo>
                    <a:pt x="148629" y="30358"/>
                    <a:pt x="151486" y="33216"/>
                    <a:pt x="152439" y="35121"/>
                  </a:cubicBezTo>
                  <a:lnTo>
                    <a:pt x="161011" y="46551"/>
                  </a:lnTo>
                  <a:cubicBezTo>
                    <a:pt x="165774" y="55123"/>
                    <a:pt x="170536" y="63696"/>
                    <a:pt x="174346" y="72268"/>
                  </a:cubicBezTo>
                  <a:cubicBezTo>
                    <a:pt x="189586" y="109416"/>
                    <a:pt x="192444" y="149421"/>
                    <a:pt x="192444" y="187521"/>
                  </a:cubicBezTo>
                  <a:cubicBezTo>
                    <a:pt x="192444" y="225621"/>
                    <a:pt x="201969" y="549471"/>
                    <a:pt x="197206" y="598048"/>
                  </a:cubicBezTo>
                  <a:cubicBezTo>
                    <a:pt x="188634" y="695203"/>
                    <a:pt x="165774" y="724731"/>
                    <a:pt x="165774" y="724731"/>
                  </a:cubicBezTo>
                  <a:cubicBezTo>
                    <a:pt x="165774" y="724731"/>
                    <a:pt x="155296" y="692346"/>
                    <a:pt x="153391" y="594238"/>
                  </a:cubicBezTo>
                  <a:cubicBezTo>
                    <a:pt x="149581" y="546613"/>
                    <a:pt x="149581" y="224668"/>
                    <a:pt x="148629" y="188473"/>
                  </a:cubicBez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D838497-1F69-4808-80A3-B86EFDD7AA54}"/>
                </a:ext>
              </a:extLst>
            </p:cNvPr>
            <p:cNvSpPr/>
            <p:nvPr/>
          </p:nvSpPr>
          <p:spPr>
            <a:xfrm>
              <a:off x="1097769" y="5234597"/>
              <a:ext cx="1316368" cy="521213"/>
            </a:xfrm>
            <a:custGeom>
              <a:avLst/>
              <a:gdLst>
                <a:gd name="connsiteX0" fmla="*/ 202473 w 979739"/>
                <a:gd name="connsiteY0" fmla="*/ 188631 h 387926"/>
                <a:gd name="connsiteX1" fmla="*/ 392021 w 979739"/>
                <a:gd name="connsiteY1" fmla="*/ 34326 h 387926"/>
                <a:gd name="connsiteX2" fmla="*/ 483461 w 979739"/>
                <a:gd name="connsiteY2" fmla="*/ 36 h 387926"/>
                <a:gd name="connsiteX3" fmla="*/ 561566 w 979739"/>
                <a:gd name="connsiteY3" fmla="*/ 26706 h 387926"/>
                <a:gd name="connsiteX4" fmla="*/ 749208 w 979739"/>
                <a:gd name="connsiteY4" fmla="*/ 126718 h 387926"/>
                <a:gd name="connsiteX5" fmla="*/ 840648 w 979739"/>
                <a:gd name="connsiteY5" fmla="*/ 190536 h 387926"/>
                <a:gd name="connsiteX6" fmla="*/ 893988 w 979739"/>
                <a:gd name="connsiteY6" fmla="*/ 255306 h 387926"/>
                <a:gd name="connsiteX7" fmla="*/ 957806 w 979739"/>
                <a:gd name="connsiteY7" fmla="*/ 297216 h 387926"/>
                <a:gd name="connsiteX8" fmla="*/ 966378 w 979739"/>
                <a:gd name="connsiteY8" fmla="*/ 357224 h 387926"/>
                <a:gd name="connsiteX9" fmla="*/ 653958 w 979739"/>
                <a:gd name="connsiteY9" fmla="*/ 361986 h 387926"/>
                <a:gd name="connsiteX10" fmla="*/ 302486 w 979739"/>
                <a:gd name="connsiteY10" fmla="*/ 374368 h 387926"/>
                <a:gd name="connsiteX11" fmla="*/ 15783 w 979739"/>
                <a:gd name="connsiteY11" fmla="*/ 372464 h 387926"/>
                <a:gd name="connsiteX12" fmla="*/ 202473 w 979739"/>
                <a:gd name="connsiteY12" fmla="*/ 188631 h 38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739" h="387926">
                  <a:moveTo>
                    <a:pt x="202473" y="188631"/>
                  </a:moveTo>
                  <a:cubicBezTo>
                    <a:pt x="263433" y="151483"/>
                    <a:pt x="331061" y="71474"/>
                    <a:pt x="392021" y="34326"/>
                  </a:cubicBezTo>
                  <a:cubicBezTo>
                    <a:pt x="419643" y="17181"/>
                    <a:pt x="450123" y="-917"/>
                    <a:pt x="483461" y="36"/>
                  </a:cubicBezTo>
                  <a:cubicBezTo>
                    <a:pt x="511083" y="36"/>
                    <a:pt x="536801" y="13371"/>
                    <a:pt x="561566" y="26706"/>
                  </a:cubicBezTo>
                  <a:cubicBezTo>
                    <a:pt x="624431" y="60043"/>
                    <a:pt x="686343" y="93381"/>
                    <a:pt x="749208" y="126718"/>
                  </a:cubicBezTo>
                  <a:cubicBezTo>
                    <a:pt x="782546" y="143864"/>
                    <a:pt x="815883" y="162914"/>
                    <a:pt x="840648" y="190536"/>
                  </a:cubicBezTo>
                  <a:cubicBezTo>
                    <a:pt x="859698" y="211491"/>
                    <a:pt x="872081" y="238161"/>
                    <a:pt x="893988" y="255306"/>
                  </a:cubicBezTo>
                  <a:cubicBezTo>
                    <a:pt x="913991" y="271499"/>
                    <a:pt x="939708" y="279118"/>
                    <a:pt x="957806" y="297216"/>
                  </a:cubicBezTo>
                  <a:cubicBezTo>
                    <a:pt x="975903" y="315314"/>
                    <a:pt x="992096" y="354366"/>
                    <a:pt x="966378" y="357224"/>
                  </a:cubicBezTo>
                  <a:cubicBezTo>
                    <a:pt x="746351" y="383893"/>
                    <a:pt x="663483" y="361986"/>
                    <a:pt x="653958" y="361986"/>
                  </a:cubicBezTo>
                  <a:cubicBezTo>
                    <a:pt x="512036" y="362939"/>
                    <a:pt x="467268" y="410564"/>
                    <a:pt x="302486" y="374368"/>
                  </a:cubicBezTo>
                  <a:cubicBezTo>
                    <a:pt x="227238" y="358176"/>
                    <a:pt x="98651" y="382941"/>
                    <a:pt x="15783" y="372464"/>
                  </a:cubicBezTo>
                  <a:cubicBezTo>
                    <a:pt x="-57559" y="362939"/>
                    <a:pt x="145323" y="223874"/>
                    <a:pt x="202473" y="188631"/>
                  </a:cubicBezTo>
                  <a:close/>
                </a:path>
              </a:pathLst>
            </a:custGeom>
            <a:solidFill>
              <a:srgbClr val="322B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DE775B7-B7D2-44A9-84D6-FF4570D2FECC}"/>
                </a:ext>
              </a:extLst>
            </p:cNvPr>
            <p:cNvSpPr/>
            <p:nvPr/>
          </p:nvSpPr>
          <p:spPr>
            <a:xfrm>
              <a:off x="1386321" y="4828384"/>
              <a:ext cx="238251" cy="335873"/>
            </a:xfrm>
            <a:custGeom>
              <a:avLst/>
              <a:gdLst>
                <a:gd name="connsiteX0" fmla="*/ 41052 w 177324"/>
                <a:gd name="connsiteY0" fmla="*/ 1380 h 249982"/>
                <a:gd name="connsiteX1" fmla="*/ 8667 w 177324"/>
                <a:gd name="connsiteY1" fmla="*/ 27098 h 249982"/>
                <a:gd name="connsiteX2" fmla="*/ 34384 w 177324"/>
                <a:gd name="connsiteY2" fmla="*/ 249983 h 249982"/>
                <a:gd name="connsiteX3" fmla="*/ 177259 w 177324"/>
                <a:gd name="connsiteY3" fmla="*/ 37576 h 249982"/>
                <a:gd name="connsiteX4" fmla="*/ 157257 w 177324"/>
                <a:gd name="connsiteY4" fmla="*/ 8048 h 249982"/>
                <a:gd name="connsiteX5" fmla="*/ 109632 w 177324"/>
                <a:gd name="connsiteY5" fmla="*/ 17573 h 249982"/>
                <a:gd name="connsiteX6" fmla="*/ 83914 w 177324"/>
                <a:gd name="connsiteY6" fmla="*/ 61388 h 249982"/>
                <a:gd name="connsiteX7" fmla="*/ 41052 w 177324"/>
                <a:gd name="connsiteY7" fmla="*/ 1380 h 24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324" h="249982">
                  <a:moveTo>
                    <a:pt x="41052" y="1380"/>
                  </a:moveTo>
                  <a:cubicBezTo>
                    <a:pt x="27717" y="4238"/>
                    <a:pt x="16287" y="15668"/>
                    <a:pt x="8667" y="27098"/>
                  </a:cubicBezTo>
                  <a:cubicBezTo>
                    <a:pt x="-21813" y="72818"/>
                    <a:pt x="38194" y="218551"/>
                    <a:pt x="34384" y="249983"/>
                  </a:cubicBezTo>
                  <a:cubicBezTo>
                    <a:pt x="74389" y="214740"/>
                    <a:pt x="172497" y="112823"/>
                    <a:pt x="177259" y="37576"/>
                  </a:cubicBezTo>
                  <a:cubicBezTo>
                    <a:pt x="178212" y="25193"/>
                    <a:pt x="168687" y="13763"/>
                    <a:pt x="157257" y="8048"/>
                  </a:cubicBezTo>
                  <a:cubicBezTo>
                    <a:pt x="142017" y="-524"/>
                    <a:pt x="122967" y="6143"/>
                    <a:pt x="109632" y="17573"/>
                  </a:cubicBezTo>
                  <a:cubicBezTo>
                    <a:pt x="97249" y="29003"/>
                    <a:pt x="90582" y="45195"/>
                    <a:pt x="83914" y="61388"/>
                  </a:cubicBezTo>
                  <a:cubicBezTo>
                    <a:pt x="84867" y="33765"/>
                    <a:pt x="82962" y="-8145"/>
                    <a:pt x="41052" y="13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6B6CF0F-1C22-4E36-88DC-43C3EBC8316D}"/>
              </a:ext>
            </a:extLst>
          </p:cNvPr>
          <p:cNvGrpSpPr/>
          <p:nvPr/>
        </p:nvGrpSpPr>
        <p:grpSpPr>
          <a:xfrm>
            <a:off x="3029038" y="4630421"/>
            <a:ext cx="1156376" cy="1532668"/>
            <a:chOff x="2934312" y="4011186"/>
            <a:chExt cx="1316294" cy="1744624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00C1C8F-E854-48BE-8818-777A806378DD}"/>
                </a:ext>
              </a:extLst>
            </p:cNvPr>
            <p:cNvSpPr/>
            <p:nvPr/>
          </p:nvSpPr>
          <p:spPr>
            <a:xfrm>
              <a:off x="3173716" y="4177556"/>
              <a:ext cx="477922" cy="1314322"/>
            </a:xfrm>
            <a:custGeom>
              <a:avLst/>
              <a:gdLst>
                <a:gd name="connsiteX0" fmla="*/ 348086 w 355705"/>
                <a:gd name="connsiteY0" fmla="*/ 953 h 978217"/>
                <a:gd name="connsiteX1" fmla="*/ 332846 w 355705"/>
                <a:gd name="connsiteY1" fmla="*/ 7620 h 978217"/>
                <a:gd name="connsiteX2" fmla="*/ 289031 w 355705"/>
                <a:gd name="connsiteY2" fmla="*/ 51435 h 978217"/>
                <a:gd name="connsiteX3" fmla="*/ 262361 w 355705"/>
                <a:gd name="connsiteY3" fmla="*/ 130493 h 978217"/>
                <a:gd name="connsiteX4" fmla="*/ 207116 w 355705"/>
                <a:gd name="connsiteY4" fmla="*/ 96203 h 978217"/>
                <a:gd name="connsiteX5" fmla="*/ 143298 w 355705"/>
                <a:gd name="connsiteY5" fmla="*/ 92393 h 978217"/>
                <a:gd name="connsiteX6" fmla="*/ 90911 w 355705"/>
                <a:gd name="connsiteY6" fmla="*/ 114300 h 978217"/>
                <a:gd name="connsiteX7" fmla="*/ 27093 w 355705"/>
                <a:gd name="connsiteY7" fmla="*/ 186690 h 978217"/>
                <a:gd name="connsiteX8" fmla="*/ 5186 w 355705"/>
                <a:gd name="connsiteY8" fmla="*/ 259080 h 978217"/>
                <a:gd name="connsiteX9" fmla="*/ 423 w 355705"/>
                <a:gd name="connsiteY9" fmla="*/ 314325 h 978217"/>
                <a:gd name="connsiteX10" fmla="*/ 423 w 355705"/>
                <a:gd name="connsiteY10" fmla="*/ 360997 h 978217"/>
                <a:gd name="connsiteX11" fmla="*/ 10901 w 355705"/>
                <a:gd name="connsiteY11" fmla="*/ 315278 h 978217"/>
                <a:gd name="connsiteX12" fmla="*/ 55668 w 355705"/>
                <a:gd name="connsiteY12" fmla="*/ 201930 h 978217"/>
                <a:gd name="connsiteX13" fmla="*/ 113771 w 355705"/>
                <a:gd name="connsiteY13" fmla="*/ 151447 h 978217"/>
                <a:gd name="connsiteX14" fmla="*/ 190923 w 355705"/>
                <a:gd name="connsiteY14" fmla="*/ 146685 h 978217"/>
                <a:gd name="connsiteX15" fmla="*/ 249026 w 355705"/>
                <a:gd name="connsiteY15" fmla="*/ 210503 h 978217"/>
                <a:gd name="connsiteX16" fmla="*/ 258551 w 355705"/>
                <a:gd name="connsiteY16" fmla="*/ 240030 h 978217"/>
                <a:gd name="connsiteX17" fmla="*/ 258551 w 355705"/>
                <a:gd name="connsiteY17" fmla="*/ 245745 h 978217"/>
                <a:gd name="connsiteX18" fmla="*/ 271886 w 355705"/>
                <a:gd name="connsiteY18" fmla="*/ 518160 h 978217"/>
                <a:gd name="connsiteX19" fmla="*/ 270933 w 355705"/>
                <a:gd name="connsiteY19" fmla="*/ 564833 h 978217"/>
                <a:gd name="connsiteX20" fmla="*/ 264266 w 355705"/>
                <a:gd name="connsiteY20" fmla="*/ 724853 h 978217"/>
                <a:gd name="connsiteX21" fmla="*/ 253788 w 355705"/>
                <a:gd name="connsiteY21" fmla="*/ 856297 h 978217"/>
                <a:gd name="connsiteX22" fmla="*/ 249026 w 355705"/>
                <a:gd name="connsiteY22" fmla="*/ 906780 h 978217"/>
                <a:gd name="connsiteX23" fmla="*/ 245216 w 355705"/>
                <a:gd name="connsiteY23" fmla="*/ 944880 h 978217"/>
                <a:gd name="connsiteX24" fmla="*/ 241406 w 355705"/>
                <a:gd name="connsiteY24" fmla="*/ 978218 h 978217"/>
                <a:gd name="connsiteX25" fmla="*/ 254741 w 355705"/>
                <a:gd name="connsiteY25" fmla="*/ 947738 h 978217"/>
                <a:gd name="connsiteX26" fmla="*/ 269028 w 355705"/>
                <a:gd name="connsiteY26" fmla="*/ 911543 h 978217"/>
                <a:gd name="connsiteX27" fmla="*/ 285221 w 355705"/>
                <a:gd name="connsiteY27" fmla="*/ 862965 h 978217"/>
                <a:gd name="connsiteX28" fmla="*/ 294746 w 355705"/>
                <a:gd name="connsiteY28" fmla="*/ 831533 h 978217"/>
                <a:gd name="connsiteX29" fmla="*/ 302366 w 355705"/>
                <a:gd name="connsiteY29" fmla="*/ 905828 h 978217"/>
                <a:gd name="connsiteX30" fmla="*/ 316653 w 355705"/>
                <a:gd name="connsiteY30" fmla="*/ 733425 h 978217"/>
                <a:gd name="connsiteX31" fmla="*/ 316653 w 355705"/>
                <a:gd name="connsiteY31" fmla="*/ 732472 h 978217"/>
                <a:gd name="connsiteX32" fmla="*/ 315701 w 355705"/>
                <a:gd name="connsiteY32" fmla="*/ 143828 h 978217"/>
                <a:gd name="connsiteX33" fmla="*/ 319511 w 355705"/>
                <a:gd name="connsiteY33" fmla="*/ 65722 h 978217"/>
                <a:gd name="connsiteX34" fmla="*/ 341418 w 355705"/>
                <a:gd name="connsiteY34" fmla="*/ 16193 h 978217"/>
                <a:gd name="connsiteX35" fmla="*/ 351896 w 355705"/>
                <a:gd name="connsiteY35" fmla="*/ 3810 h 978217"/>
                <a:gd name="connsiteX36" fmla="*/ 355706 w 355705"/>
                <a:gd name="connsiteY36" fmla="*/ 0 h 978217"/>
                <a:gd name="connsiteX37" fmla="*/ 348086 w 355705"/>
                <a:gd name="connsiteY37" fmla="*/ 953 h 978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5705" h="978217">
                  <a:moveTo>
                    <a:pt x="348086" y="953"/>
                  </a:moveTo>
                  <a:cubicBezTo>
                    <a:pt x="344276" y="1905"/>
                    <a:pt x="339513" y="3810"/>
                    <a:pt x="332846" y="7620"/>
                  </a:cubicBezTo>
                  <a:cubicBezTo>
                    <a:pt x="320463" y="14288"/>
                    <a:pt x="303318" y="28575"/>
                    <a:pt x="289031" y="51435"/>
                  </a:cubicBezTo>
                  <a:cubicBezTo>
                    <a:pt x="275696" y="72390"/>
                    <a:pt x="267123" y="100965"/>
                    <a:pt x="262361" y="130493"/>
                  </a:cubicBezTo>
                  <a:cubicBezTo>
                    <a:pt x="246168" y="115253"/>
                    <a:pt x="228071" y="102870"/>
                    <a:pt x="207116" y="96203"/>
                  </a:cubicBezTo>
                  <a:cubicBezTo>
                    <a:pt x="186161" y="88583"/>
                    <a:pt x="163301" y="88583"/>
                    <a:pt x="143298" y="92393"/>
                  </a:cubicBezTo>
                  <a:cubicBezTo>
                    <a:pt x="123296" y="96203"/>
                    <a:pt x="105198" y="103822"/>
                    <a:pt x="90911" y="114300"/>
                  </a:cubicBezTo>
                  <a:cubicBezTo>
                    <a:pt x="60431" y="134303"/>
                    <a:pt x="40428" y="160020"/>
                    <a:pt x="27093" y="186690"/>
                  </a:cubicBezTo>
                  <a:cubicBezTo>
                    <a:pt x="14711" y="212408"/>
                    <a:pt x="8996" y="237172"/>
                    <a:pt x="5186" y="259080"/>
                  </a:cubicBezTo>
                  <a:cubicBezTo>
                    <a:pt x="1376" y="280988"/>
                    <a:pt x="423" y="299085"/>
                    <a:pt x="423" y="314325"/>
                  </a:cubicBezTo>
                  <a:cubicBezTo>
                    <a:pt x="-529" y="344805"/>
                    <a:pt x="423" y="360997"/>
                    <a:pt x="423" y="360997"/>
                  </a:cubicBezTo>
                  <a:cubicBezTo>
                    <a:pt x="423" y="360997"/>
                    <a:pt x="4233" y="344805"/>
                    <a:pt x="10901" y="315278"/>
                  </a:cubicBezTo>
                  <a:cubicBezTo>
                    <a:pt x="18521" y="286703"/>
                    <a:pt x="28046" y="242888"/>
                    <a:pt x="55668" y="201930"/>
                  </a:cubicBezTo>
                  <a:cubicBezTo>
                    <a:pt x="69003" y="181928"/>
                    <a:pt x="89006" y="162878"/>
                    <a:pt x="113771" y="151447"/>
                  </a:cubicBezTo>
                  <a:cubicBezTo>
                    <a:pt x="137583" y="139065"/>
                    <a:pt x="166158" y="135255"/>
                    <a:pt x="190923" y="146685"/>
                  </a:cubicBezTo>
                  <a:cubicBezTo>
                    <a:pt x="215688" y="157163"/>
                    <a:pt x="236643" y="180975"/>
                    <a:pt x="249026" y="210503"/>
                  </a:cubicBezTo>
                  <a:cubicBezTo>
                    <a:pt x="252836" y="220028"/>
                    <a:pt x="255693" y="229553"/>
                    <a:pt x="258551" y="240030"/>
                  </a:cubicBezTo>
                  <a:cubicBezTo>
                    <a:pt x="258551" y="241935"/>
                    <a:pt x="258551" y="243840"/>
                    <a:pt x="258551" y="245745"/>
                  </a:cubicBezTo>
                  <a:cubicBezTo>
                    <a:pt x="258551" y="297180"/>
                    <a:pt x="269981" y="476250"/>
                    <a:pt x="271886" y="518160"/>
                  </a:cubicBezTo>
                  <a:cubicBezTo>
                    <a:pt x="271886" y="533400"/>
                    <a:pt x="270933" y="548640"/>
                    <a:pt x="270933" y="564833"/>
                  </a:cubicBezTo>
                  <a:cubicBezTo>
                    <a:pt x="269028" y="621030"/>
                    <a:pt x="267123" y="675322"/>
                    <a:pt x="264266" y="724853"/>
                  </a:cubicBezTo>
                  <a:cubicBezTo>
                    <a:pt x="261408" y="774383"/>
                    <a:pt x="257598" y="818197"/>
                    <a:pt x="253788" y="856297"/>
                  </a:cubicBezTo>
                  <a:cubicBezTo>
                    <a:pt x="252836" y="875347"/>
                    <a:pt x="249978" y="891540"/>
                    <a:pt x="249026" y="906780"/>
                  </a:cubicBezTo>
                  <a:cubicBezTo>
                    <a:pt x="248073" y="922020"/>
                    <a:pt x="246168" y="934403"/>
                    <a:pt x="245216" y="944880"/>
                  </a:cubicBezTo>
                  <a:cubicBezTo>
                    <a:pt x="243311" y="965835"/>
                    <a:pt x="241406" y="978218"/>
                    <a:pt x="241406" y="978218"/>
                  </a:cubicBezTo>
                  <a:cubicBezTo>
                    <a:pt x="241406" y="978218"/>
                    <a:pt x="246168" y="967740"/>
                    <a:pt x="254741" y="947738"/>
                  </a:cubicBezTo>
                  <a:cubicBezTo>
                    <a:pt x="258551" y="938213"/>
                    <a:pt x="263313" y="925830"/>
                    <a:pt x="269028" y="911543"/>
                  </a:cubicBezTo>
                  <a:cubicBezTo>
                    <a:pt x="273791" y="897255"/>
                    <a:pt x="280458" y="881063"/>
                    <a:pt x="285221" y="862965"/>
                  </a:cubicBezTo>
                  <a:cubicBezTo>
                    <a:pt x="288078" y="853440"/>
                    <a:pt x="290936" y="842963"/>
                    <a:pt x="294746" y="831533"/>
                  </a:cubicBezTo>
                  <a:cubicBezTo>
                    <a:pt x="299508" y="879158"/>
                    <a:pt x="302366" y="905828"/>
                    <a:pt x="302366" y="905828"/>
                  </a:cubicBezTo>
                  <a:cubicBezTo>
                    <a:pt x="302366" y="905828"/>
                    <a:pt x="309986" y="840105"/>
                    <a:pt x="316653" y="733425"/>
                  </a:cubicBezTo>
                  <a:cubicBezTo>
                    <a:pt x="316653" y="733425"/>
                    <a:pt x="316653" y="732472"/>
                    <a:pt x="316653" y="732472"/>
                  </a:cubicBezTo>
                  <a:cubicBezTo>
                    <a:pt x="325226" y="682943"/>
                    <a:pt x="317606" y="171450"/>
                    <a:pt x="315701" y="143828"/>
                  </a:cubicBezTo>
                  <a:cubicBezTo>
                    <a:pt x="313796" y="113347"/>
                    <a:pt x="314748" y="87630"/>
                    <a:pt x="319511" y="65722"/>
                  </a:cubicBezTo>
                  <a:cubicBezTo>
                    <a:pt x="324273" y="43815"/>
                    <a:pt x="333798" y="26670"/>
                    <a:pt x="341418" y="16193"/>
                  </a:cubicBezTo>
                  <a:cubicBezTo>
                    <a:pt x="345228" y="10478"/>
                    <a:pt x="349038" y="6668"/>
                    <a:pt x="351896" y="3810"/>
                  </a:cubicBezTo>
                  <a:cubicBezTo>
                    <a:pt x="354753" y="953"/>
                    <a:pt x="355706" y="0"/>
                    <a:pt x="355706" y="0"/>
                  </a:cubicBezTo>
                  <a:cubicBezTo>
                    <a:pt x="355706" y="0"/>
                    <a:pt x="351896" y="0"/>
                    <a:pt x="348086" y="953"/>
                  </a:cubicBez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105868F-D23D-47C6-831F-DF05661F24EC}"/>
                </a:ext>
              </a:extLst>
            </p:cNvPr>
            <p:cNvSpPr/>
            <p:nvPr/>
          </p:nvSpPr>
          <p:spPr>
            <a:xfrm>
              <a:off x="3062819" y="4540081"/>
              <a:ext cx="238251" cy="336229"/>
            </a:xfrm>
            <a:custGeom>
              <a:avLst/>
              <a:gdLst>
                <a:gd name="connsiteX0" fmla="*/ 41052 w 177324"/>
                <a:gd name="connsiteY0" fmla="*/ 1644 h 250247"/>
                <a:gd name="connsiteX1" fmla="*/ 8667 w 177324"/>
                <a:gd name="connsiteY1" fmla="*/ 27362 h 250247"/>
                <a:gd name="connsiteX2" fmla="*/ 34384 w 177324"/>
                <a:gd name="connsiteY2" fmla="*/ 250247 h 250247"/>
                <a:gd name="connsiteX3" fmla="*/ 177259 w 177324"/>
                <a:gd name="connsiteY3" fmla="*/ 37840 h 250247"/>
                <a:gd name="connsiteX4" fmla="*/ 157257 w 177324"/>
                <a:gd name="connsiteY4" fmla="*/ 8312 h 250247"/>
                <a:gd name="connsiteX5" fmla="*/ 109632 w 177324"/>
                <a:gd name="connsiteY5" fmla="*/ 17837 h 250247"/>
                <a:gd name="connsiteX6" fmla="*/ 83914 w 177324"/>
                <a:gd name="connsiteY6" fmla="*/ 61652 h 250247"/>
                <a:gd name="connsiteX7" fmla="*/ 41052 w 177324"/>
                <a:gd name="connsiteY7" fmla="*/ 1644 h 250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324" h="250247">
                  <a:moveTo>
                    <a:pt x="41052" y="1644"/>
                  </a:moveTo>
                  <a:cubicBezTo>
                    <a:pt x="27717" y="4502"/>
                    <a:pt x="16287" y="15932"/>
                    <a:pt x="8667" y="27362"/>
                  </a:cubicBezTo>
                  <a:cubicBezTo>
                    <a:pt x="-21813" y="73082"/>
                    <a:pt x="38194" y="218815"/>
                    <a:pt x="34384" y="250247"/>
                  </a:cubicBezTo>
                  <a:cubicBezTo>
                    <a:pt x="74389" y="215004"/>
                    <a:pt x="172497" y="113087"/>
                    <a:pt x="177259" y="37840"/>
                  </a:cubicBezTo>
                  <a:cubicBezTo>
                    <a:pt x="178212" y="25457"/>
                    <a:pt x="168687" y="14027"/>
                    <a:pt x="157257" y="8312"/>
                  </a:cubicBezTo>
                  <a:cubicBezTo>
                    <a:pt x="142017" y="-260"/>
                    <a:pt x="122967" y="6407"/>
                    <a:pt x="109632" y="17837"/>
                  </a:cubicBezTo>
                  <a:cubicBezTo>
                    <a:pt x="97249" y="29267"/>
                    <a:pt x="90582" y="45460"/>
                    <a:pt x="83914" y="61652"/>
                  </a:cubicBezTo>
                  <a:cubicBezTo>
                    <a:pt x="84867" y="33077"/>
                    <a:pt x="82962" y="-8833"/>
                    <a:pt x="41052" y="16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9CDC4A7-4A63-46A9-A94D-FB669318CCDA}"/>
                </a:ext>
              </a:extLst>
            </p:cNvPr>
            <p:cNvSpPr/>
            <p:nvPr/>
          </p:nvSpPr>
          <p:spPr>
            <a:xfrm>
              <a:off x="3491689" y="4011186"/>
              <a:ext cx="310963" cy="288701"/>
            </a:xfrm>
            <a:custGeom>
              <a:avLst/>
              <a:gdLst>
                <a:gd name="connsiteX0" fmla="*/ 104760 w 231442"/>
                <a:gd name="connsiteY0" fmla="*/ 213360 h 214873"/>
                <a:gd name="connsiteX1" fmla="*/ 145717 w 231442"/>
                <a:gd name="connsiteY1" fmla="*/ 206693 h 214873"/>
                <a:gd name="connsiteX2" fmla="*/ 231442 w 231442"/>
                <a:gd name="connsiteY2" fmla="*/ 0 h 214873"/>
                <a:gd name="connsiteX3" fmla="*/ 3795 w 231442"/>
                <a:gd name="connsiteY3" fmla="*/ 115253 h 214873"/>
                <a:gd name="connsiteX4" fmla="*/ 6652 w 231442"/>
                <a:gd name="connsiteY4" fmla="*/ 150495 h 214873"/>
                <a:gd name="connsiteX5" fmla="*/ 52372 w 231442"/>
                <a:gd name="connsiteY5" fmla="*/ 164783 h 214873"/>
                <a:gd name="connsiteX6" fmla="*/ 96187 w 231442"/>
                <a:gd name="connsiteY6" fmla="*/ 139065 h 214873"/>
                <a:gd name="connsiteX7" fmla="*/ 104760 w 231442"/>
                <a:gd name="connsiteY7" fmla="*/ 213360 h 21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442" h="214873">
                  <a:moveTo>
                    <a:pt x="104760" y="213360"/>
                  </a:moveTo>
                  <a:cubicBezTo>
                    <a:pt x="118095" y="217170"/>
                    <a:pt x="133335" y="213360"/>
                    <a:pt x="145717" y="206693"/>
                  </a:cubicBezTo>
                  <a:cubicBezTo>
                    <a:pt x="194295" y="181928"/>
                    <a:pt x="213345" y="24765"/>
                    <a:pt x="231442" y="0"/>
                  </a:cubicBezTo>
                  <a:cubicBezTo>
                    <a:pt x="179055" y="11430"/>
                    <a:pt x="43800" y="52388"/>
                    <a:pt x="3795" y="115253"/>
                  </a:cubicBezTo>
                  <a:cubicBezTo>
                    <a:pt x="-2873" y="125730"/>
                    <a:pt x="-15" y="140018"/>
                    <a:pt x="6652" y="150495"/>
                  </a:cubicBezTo>
                  <a:cubicBezTo>
                    <a:pt x="16177" y="164783"/>
                    <a:pt x="36180" y="169545"/>
                    <a:pt x="52372" y="164783"/>
                  </a:cubicBezTo>
                  <a:cubicBezTo>
                    <a:pt x="68565" y="160972"/>
                    <a:pt x="82852" y="149543"/>
                    <a:pt x="96187" y="139065"/>
                  </a:cubicBezTo>
                  <a:cubicBezTo>
                    <a:pt x="82852" y="163830"/>
                    <a:pt x="63802" y="200978"/>
                    <a:pt x="104760" y="21336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EA2E8C-7F8B-45FA-A104-3CD7C9774EF9}"/>
                </a:ext>
              </a:extLst>
            </p:cNvPr>
            <p:cNvSpPr/>
            <p:nvPr/>
          </p:nvSpPr>
          <p:spPr>
            <a:xfrm>
              <a:off x="2934312" y="5234597"/>
              <a:ext cx="1316294" cy="521213"/>
            </a:xfrm>
            <a:custGeom>
              <a:avLst/>
              <a:gdLst>
                <a:gd name="connsiteX0" fmla="*/ 202419 w 979684"/>
                <a:gd name="connsiteY0" fmla="*/ 188631 h 387926"/>
                <a:gd name="connsiteX1" fmla="*/ 391966 w 979684"/>
                <a:gd name="connsiteY1" fmla="*/ 34326 h 387926"/>
                <a:gd name="connsiteX2" fmla="*/ 483406 w 979684"/>
                <a:gd name="connsiteY2" fmla="*/ 36 h 387926"/>
                <a:gd name="connsiteX3" fmla="*/ 561511 w 979684"/>
                <a:gd name="connsiteY3" fmla="*/ 26706 h 387926"/>
                <a:gd name="connsiteX4" fmla="*/ 749154 w 979684"/>
                <a:gd name="connsiteY4" fmla="*/ 126718 h 387926"/>
                <a:gd name="connsiteX5" fmla="*/ 840594 w 979684"/>
                <a:gd name="connsiteY5" fmla="*/ 190536 h 387926"/>
                <a:gd name="connsiteX6" fmla="*/ 893934 w 979684"/>
                <a:gd name="connsiteY6" fmla="*/ 255306 h 387926"/>
                <a:gd name="connsiteX7" fmla="*/ 957751 w 979684"/>
                <a:gd name="connsiteY7" fmla="*/ 297216 h 387926"/>
                <a:gd name="connsiteX8" fmla="*/ 966324 w 979684"/>
                <a:gd name="connsiteY8" fmla="*/ 357224 h 387926"/>
                <a:gd name="connsiteX9" fmla="*/ 653904 w 979684"/>
                <a:gd name="connsiteY9" fmla="*/ 361986 h 387926"/>
                <a:gd name="connsiteX10" fmla="*/ 302431 w 979684"/>
                <a:gd name="connsiteY10" fmla="*/ 374368 h 387926"/>
                <a:gd name="connsiteX11" fmla="*/ 15729 w 979684"/>
                <a:gd name="connsiteY11" fmla="*/ 372464 h 387926"/>
                <a:gd name="connsiteX12" fmla="*/ 202419 w 979684"/>
                <a:gd name="connsiteY12" fmla="*/ 188631 h 38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684" h="387926">
                  <a:moveTo>
                    <a:pt x="202419" y="188631"/>
                  </a:moveTo>
                  <a:cubicBezTo>
                    <a:pt x="263379" y="151483"/>
                    <a:pt x="331006" y="71474"/>
                    <a:pt x="391966" y="34326"/>
                  </a:cubicBezTo>
                  <a:cubicBezTo>
                    <a:pt x="419589" y="17181"/>
                    <a:pt x="450069" y="-917"/>
                    <a:pt x="483406" y="36"/>
                  </a:cubicBezTo>
                  <a:cubicBezTo>
                    <a:pt x="511029" y="36"/>
                    <a:pt x="536746" y="13371"/>
                    <a:pt x="561511" y="26706"/>
                  </a:cubicBezTo>
                  <a:cubicBezTo>
                    <a:pt x="624376" y="60043"/>
                    <a:pt x="686289" y="93381"/>
                    <a:pt x="749154" y="126718"/>
                  </a:cubicBezTo>
                  <a:cubicBezTo>
                    <a:pt x="782491" y="143864"/>
                    <a:pt x="815829" y="162914"/>
                    <a:pt x="840594" y="190536"/>
                  </a:cubicBezTo>
                  <a:cubicBezTo>
                    <a:pt x="859644" y="211491"/>
                    <a:pt x="872026" y="238161"/>
                    <a:pt x="893934" y="255306"/>
                  </a:cubicBezTo>
                  <a:cubicBezTo>
                    <a:pt x="913936" y="271499"/>
                    <a:pt x="939654" y="279118"/>
                    <a:pt x="957751" y="297216"/>
                  </a:cubicBezTo>
                  <a:cubicBezTo>
                    <a:pt x="975849" y="315314"/>
                    <a:pt x="992041" y="354366"/>
                    <a:pt x="966324" y="357224"/>
                  </a:cubicBezTo>
                  <a:cubicBezTo>
                    <a:pt x="746296" y="383893"/>
                    <a:pt x="663429" y="361986"/>
                    <a:pt x="653904" y="361986"/>
                  </a:cubicBezTo>
                  <a:cubicBezTo>
                    <a:pt x="511981" y="362939"/>
                    <a:pt x="467214" y="410564"/>
                    <a:pt x="302431" y="374368"/>
                  </a:cubicBezTo>
                  <a:cubicBezTo>
                    <a:pt x="227184" y="358176"/>
                    <a:pt x="98596" y="382941"/>
                    <a:pt x="15729" y="372464"/>
                  </a:cubicBezTo>
                  <a:cubicBezTo>
                    <a:pt x="-57614" y="362939"/>
                    <a:pt x="146221" y="223874"/>
                    <a:pt x="202419" y="188631"/>
                  </a:cubicBezTo>
                  <a:close/>
                </a:path>
              </a:pathLst>
            </a:custGeom>
            <a:solidFill>
              <a:srgbClr val="322B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B154B7E-2886-4EA1-A1BD-D9A0F97FB98B}"/>
              </a:ext>
            </a:extLst>
          </p:cNvPr>
          <p:cNvGrpSpPr/>
          <p:nvPr/>
        </p:nvGrpSpPr>
        <p:grpSpPr>
          <a:xfrm>
            <a:off x="4923551" y="4467907"/>
            <a:ext cx="1422142" cy="1695182"/>
            <a:chOff x="4594830" y="3827476"/>
            <a:chExt cx="1618813" cy="1929615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61B288A-3516-4567-A264-A36F349FAFD6}"/>
                </a:ext>
              </a:extLst>
            </p:cNvPr>
            <p:cNvSpPr/>
            <p:nvPr/>
          </p:nvSpPr>
          <p:spPr>
            <a:xfrm>
              <a:off x="5014467" y="4551954"/>
              <a:ext cx="238251" cy="335873"/>
            </a:xfrm>
            <a:custGeom>
              <a:avLst/>
              <a:gdLst>
                <a:gd name="connsiteX0" fmla="*/ 41051 w 177324"/>
                <a:gd name="connsiteY0" fmla="*/ 1380 h 249982"/>
                <a:gd name="connsiteX1" fmla="*/ 8667 w 177324"/>
                <a:gd name="connsiteY1" fmla="*/ 27098 h 249982"/>
                <a:gd name="connsiteX2" fmla="*/ 34384 w 177324"/>
                <a:gd name="connsiteY2" fmla="*/ 249983 h 249982"/>
                <a:gd name="connsiteX3" fmla="*/ 177259 w 177324"/>
                <a:gd name="connsiteY3" fmla="*/ 37576 h 249982"/>
                <a:gd name="connsiteX4" fmla="*/ 157257 w 177324"/>
                <a:gd name="connsiteY4" fmla="*/ 8048 h 249982"/>
                <a:gd name="connsiteX5" fmla="*/ 109632 w 177324"/>
                <a:gd name="connsiteY5" fmla="*/ 17573 h 249982"/>
                <a:gd name="connsiteX6" fmla="*/ 83914 w 177324"/>
                <a:gd name="connsiteY6" fmla="*/ 61388 h 249982"/>
                <a:gd name="connsiteX7" fmla="*/ 41051 w 177324"/>
                <a:gd name="connsiteY7" fmla="*/ 1380 h 24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324" h="249982">
                  <a:moveTo>
                    <a:pt x="41051" y="1380"/>
                  </a:moveTo>
                  <a:cubicBezTo>
                    <a:pt x="27717" y="4238"/>
                    <a:pt x="16287" y="15668"/>
                    <a:pt x="8667" y="27098"/>
                  </a:cubicBezTo>
                  <a:cubicBezTo>
                    <a:pt x="-21813" y="72818"/>
                    <a:pt x="38194" y="218551"/>
                    <a:pt x="34384" y="249983"/>
                  </a:cubicBezTo>
                  <a:cubicBezTo>
                    <a:pt x="74389" y="214741"/>
                    <a:pt x="172497" y="112823"/>
                    <a:pt x="177259" y="37576"/>
                  </a:cubicBezTo>
                  <a:cubicBezTo>
                    <a:pt x="178212" y="25193"/>
                    <a:pt x="168687" y="13763"/>
                    <a:pt x="157257" y="8048"/>
                  </a:cubicBezTo>
                  <a:cubicBezTo>
                    <a:pt x="142017" y="-524"/>
                    <a:pt x="122967" y="6143"/>
                    <a:pt x="109632" y="17573"/>
                  </a:cubicBezTo>
                  <a:cubicBezTo>
                    <a:pt x="97249" y="29003"/>
                    <a:pt x="90582" y="45195"/>
                    <a:pt x="83914" y="61388"/>
                  </a:cubicBezTo>
                  <a:cubicBezTo>
                    <a:pt x="84867" y="33766"/>
                    <a:pt x="83914" y="-8145"/>
                    <a:pt x="41051" y="13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2D8E6D2-83FF-499D-93A2-BE318C4C4C94}"/>
                </a:ext>
              </a:extLst>
            </p:cNvPr>
            <p:cNvSpPr/>
            <p:nvPr/>
          </p:nvSpPr>
          <p:spPr>
            <a:xfrm>
              <a:off x="4594830" y="3951911"/>
              <a:ext cx="467225" cy="477760"/>
            </a:xfrm>
            <a:custGeom>
              <a:avLst/>
              <a:gdLst>
                <a:gd name="connsiteX0" fmla="*/ 170497 w 347744"/>
                <a:gd name="connsiteY0" fmla="*/ 1255 h 355585"/>
                <a:gd name="connsiteX1" fmla="*/ 107632 w 347744"/>
                <a:gd name="connsiteY1" fmla="*/ 17448 h 355585"/>
                <a:gd name="connsiteX2" fmla="*/ 0 w 347744"/>
                <a:gd name="connsiteY2" fmla="*/ 355585 h 355585"/>
                <a:gd name="connsiteX3" fmla="*/ 343852 w 347744"/>
                <a:gd name="connsiteY3" fmla="*/ 142225 h 355585"/>
                <a:gd name="connsiteX4" fmla="*/ 334327 w 347744"/>
                <a:gd name="connsiteY4" fmla="*/ 86980 h 355585"/>
                <a:gd name="connsiteX5" fmla="*/ 260032 w 347744"/>
                <a:gd name="connsiteY5" fmla="*/ 69835 h 355585"/>
                <a:gd name="connsiteX6" fmla="*/ 193357 w 347744"/>
                <a:gd name="connsiteY6" fmla="*/ 115555 h 355585"/>
                <a:gd name="connsiteX7" fmla="*/ 170497 w 347744"/>
                <a:gd name="connsiteY7" fmla="*/ 1255 h 35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744" h="355585">
                  <a:moveTo>
                    <a:pt x="170497" y="1255"/>
                  </a:moveTo>
                  <a:cubicBezTo>
                    <a:pt x="148590" y="-3507"/>
                    <a:pt x="126682" y="6018"/>
                    <a:pt x="107632" y="17448"/>
                  </a:cubicBezTo>
                  <a:cubicBezTo>
                    <a:pt x="34290" y="63168"/>
                    <a:pt x="25717" y="312723"/>
                    <a:pt x="0" y="355585"/>
                  </a:cubicBezTo>
                  <a:cubicBezTo>
                    <a:pt x="80963" y="330820"/>
                    <a:pt x="288607" y="247953"/>
                    <a:pt x="343852" y="142225"/>
                  </a:cubicBezTo>
                  <a:cubicBezTo>
                    <a:pt x="352425" y="125080"/>
                    <a:pt x="345757" y="102220"/>
                    <a:pt x="334327" y="86980"/>
                  </a:cubicBezTo>
                  <a:cubicBezTo>
                    <a:pt x="318135" y="65073"/>
                    <a:pt x="285750" y="61263"/>
                    <a:pt x="260032" y="69835"/>
                  </a:cubicBezTo>
                  <a:cubicBezTo>
                    <a:pt x="234315" y="78408"/>
                    <a:pt x="213360" y="97458"/>
                    <a:pt x="193357" y="115555"/>
                  </a:cubicBezTo>
                  <a:cubicBezTo>
                    <a:pt x="213360" y="75550"/>
                    <a:pt x="237172" y="14590"/>
                    <a:pt x="170497" y="125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D71B6C5-15F2-45C0-A17E-EF3492854098}"/>
                </a:ext>
              </a:extLst>
            </p:cNvPr>
            <p:cNvSpPr/>
            <p:nvPr/>
          </p:nvSpPr>
          <p:spPr>
            <a:xfrm>
              <a:off x="5518062" y="4073969"/>
              <a:ext cx="261833" cy="180624"/>
            </a:xfrm>
            <a:custGeom>
              <a:avLst/>
              <a:gdLst>
                <a:gd name="connsiteX0" fmla="*/ 59621 w 194876"/>
                <a:gd name="connsiteY0" fmla="*/ 129485 h 134434"/>
                <a:gd name="connsiteX1" fmla="*/ 90101 w 194876"/>
                <a:gd name="connsiteY1" fmla="*/ 133295 h 134434"/>
                <a:gd name="connsiteX2" fmla="*/ 194876 w 194876"/>
                <a:gd name="connsiteY2" fmla="*/ 898 h 134434"/>
                <a:gd name="connsiteX3" fmla="*/ 6281 w 194876"/>
                <a:gd name="connsiteY3" fmla="*/ 38045 h 134434"/>
                <a:gd name="connsiteX4" fmla="*/ 1519 w 194876"/>
                <a:gd name="connsiteY4" fmla="*/ 63763 h 134434"/>
                <a:gd name="connsiteX5" fmla="*/ 31999 w 194876"/>
                <a:gd name="connsiteY5" fmla="*/ 83766 h 134434"/>
                <a:gd name="connsiteX6" fmla="*/ 69146 w 194876"/>
                <a:gd name="connsiteY6" fmla="*/ 74241 h 134434"/>
                <a:gd name="connsiteX7" fmla="*/ 59621 w 194876"/>
                <a:gd name="connsiteY7" fmla="*/ 129485 h 13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876" h="134434">
                  <a:moveTo>
                    <a:pt x="59621" y="129485"/>
                  </a:moveTo>
                  <a:cubicBezTo>
                    <a:pt x="68194" y="135200"/>
                    <a:pt x="79624" y="135200"/>
                    <a:pt x="90101" y="133295"/>
                  </a:cubicBezTo>
                  <a:cubicBezTo>
                    <a:pt x="130106" y="124723"/>
                    <a:pt x="176779" y="15185"/>
                    <a:pt x="194876" y="898"/>
                  </a:cubicBezTo>
                  <a:cubicBezTo>
                    <a:pt x="154871" y="-1959"/>
                    <a:pt x="48191" y="-55"/>
                    <a:pt x="6281" y="38045"/>
                  </a:cubicBezTo>
                  <a:cubicBezTo>
                    <a:pt x="-386" y="43760"/>
                    <a:pt x="-1339" y="55191"/>
                    <a:pt x="1519" y="63763"/>
                  </a:cubicBezTo>
                  <a:cubicBezTo>
                    <a:pt x="5329" y="76145"/>
                    <a:pt x="18664" y="83766"/>
                    <a:pt x="31999" y="83766"/>
                  </a:cubicBezTo>
                  <a:cubicBezTo>
                    <a:pt x="45334" y="83766"/>
                    <a:pt x="57716" y="79003"/>
                    <a:pt x="69146" y="74241"/>
                  </a:cubicBezTo>
                  <a:cubicBezTo>
                    <a:pt x="53906" y="89481"/>
                    <a:pt x="31999" y="112341"/>
                    <a:pt x="59621" y="12948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EC51904-2AD8-4E28-9407-18175AFB77D3}"/>
                </a:ext>
              </a:extLst>
            </p:cNvPr>
            <p:cNvSpPr/>
            <p:nvPr/>
          </p:nvSpPr>
          <p:spPr>
            <a:xfrm>
              <a:off x="4814949" y="3827476"/>
              <a:ext cx="794736" cy="1421248"/>
            </a:xfrm>
            <a:custGeom>
              <a:avLst/>
              <a:gdLst>
                <a:gd name="connsiteX0" fmla="*/ 591503 w 591502"/>
                <a:gd name="connsiteY0" fmla="*/ 259604 h 1057799"/>
                <a:gd name="connsiteX1" fmla="*/ 587693 w 591502"/>
                <a:gd name="connsiteY1" fmla="*/ 263415 h 1057799"/>
                <a:gd name="connsiteX2" fmla="*/ 578168 w 591502"/>
                <a:gd name="connsiteY2" fmla="*/ 275797 h 1057799"/>
                <a:gd name="connsiteX3" fmla="*/ 556260 w 591502"/>
                <a:gd name="connsiteY3" fmla="*/ 325327 h 1057799"/>
                <a:gd name="connsiteX4" fmla="*/ 552450 w 591502"/>
                <a:gd name="connsiteY4" fmla="*/ 403432 h 1057799"/>
                <a:gd name="connsiteX5" fmla="*/ 554355 w 591502"/>
                <a:gd name="connsiteY5" fmla="*/ 461534 h 1057799"/>
                <a:gd name="connsiteX6" fmla="*/ 559118 w 591502"/>
                <a:gd name="connsiteY6" fmla="*/ 528209 h 1057799"/>
                <a:gd name="connsiteX7" fmla="*/ 557213 w 591502"/>
                <a:gd name="connsiteY7" fmla="*/ 671084 h 1057799"/>
                <a:gd name="connsiteX8" fmla="*/ 553403 w 591502"/>
                <a:gd name="connsiteY8" fmla="*/ 992077 h 1057799"/>
                <a:gd name="connsiteX9" fmla="*/ 553403 w 591502"/>
                <a:gd name="connsiteY9" fmla="*/ 993029 h 1057799"/>
                <a:gd name="connsiteX10" fmla="*/ 549593 w 591502"/>
                <a:gd name="connsiteY10" fmla="*/ 1046369 h 1057799"/>
                <a:gd name="connsiteX11" fmla="*/ 544830 w 591502"/>
                <a:gd name="connsiteY11" fmla="*/ 1046369 h 1057799"/>
                <a:gd name="connsiteX12" fmla="*/ 496253 w 591502"/>
                <a:gd name="connsiteY12" fmla="*/ 1057799 h 1057799"/>
                <a:gd name="connsiteX13" fmla="*/ 501015 w 591502"/>
                <a:gd name="connsiteY13" fmla="*/ 985409 h 1057799"/>
                <a:gd name="connsiteX14" fmla="*/ 505778 w 591502"/>
                <a:gd name="connsiteY14" fmla="*/ 877777 h 1057799"/>
                <a:gd name="connsiteX15" fmla="*/ 502920 w 591502"/>
                <a:gd name="connsiteY15" fmla="*/ 827294 h 1057799"/>
                <a:gd name="connsiteX16" fmla="*/ 501968 w 591502"/>
                <a:gd name="connsiteY16" fmla="*/ 684419 h 1057799"/>
                <a:gd name="connsiteX17" fmla="*/ 501968 w 591502"/>
                <a:gd name="connsiteY17" fmla="*/ 679657 h 1057799"/>
                <a:gd name="connsiteX18" fmla="*/ 494347 w 591502"/>
                <a:gd name="connsiteY18" fmla="*/ 506302 h 1057799"/>
                <a:gd name="connsiteX19" fmla="*/ 494347 w 591502"/>
                <a:gd name="connsiteY19" fmla="*/ 500587 h 1057799"/>
                <a:gd name="connsiteX20" fmla="*/ 484822 w 591502"/>
                <a:gd name="connsiteY20" fmla="*/ 471059 h 1057799"/>
                <a:gd name="connsiteX21" fmla="*/ 426720 w 591502"/>
                <a:gd name="connsiteY21" fmla="*/ 407242 h 1057799"/>
                <a:gd name="connsiteX22" fmla="*/ 350520 w 591502"/>
                <a:gd name="connsiteY22" fmla="*/ 412004 h 1057799"/>
                <a:gd name="connsiteX23" fmla="*/ 292418 w 591502"/>
                <a:gd name="connsiteY23" fmla="*/ 463440 h 1057799"/>
                <a:gd name="connsiteX24" fmla="*/ 247650 w 591502"/>
                <a:gd name="connsiteY24" fmla="*/ 576787 h 1057799"/>
                <a:gd name="connsiteX25" fmla="*/ 237172 w 591502"/>
                <a:gd name="connsiteY25" fmla="*/ 622507 h 1057799"/>
                <a:gd name="connsiteX26" fmla="*/ 237172 w 591502"/>
                <a:gd name="connsiteY26" fmla="*/ 575834 h 1057799"/>
                <a:gd name="connsiteX27" fmla="*/ 241935 w 591502"/>
                <a:gd name="connsiteY27" fmla="*/ 520590 h 1057799"/>
                <a:gd name="connsiteX28" fmla="*/ 263843 w 591502"/>
                <a:gd name="connsiteY28" fmla="*/ 448199 h 1057799"/>
                <a:gd name="connsiteX29" fmla="*/ 327660 w 591502"/>
                <a:gd name="connsiteY29" fmla="*/ 375809 h 1057799"/>
                <a:gd name="connsiteX30" fmla="*/ 380047 w 591502"/>
                <a:gd name="connsiteY30" fmla="*/ 353902 h 1057799"/>
                <a:gd name="connsiteX31" fmla="*/ 443865 w 591502"/>
                <a:gd name="connsiteY31" fmla="*/ 357712 h 1057799"/>
                <a:gd name="connsiteX32" fmla="*/ 476250 w 591502"/>
                <a:gd name="connsiteY32" fmla="*/ 373904 h 1057799"/>
                <a:gd name="connsiteX33" fmla="*/ 475297 w 591502"/>
                <a:gd name="connsiteY33" fmla="*/ 369142 h 1057799"/>
                <a:gd name="connsiteX34" fmla="*/ 429578 w 591502"/>
                <a:gd name="connsiteY34" fmla="*/ 213884 h 1057799"/>
                <a:gd name="connsiteX35" fmla="*/ 353378 w 591502"/>
                <a:gd name="connsiteY35" fmla="*/ 90059 h 1057799"/>
                <a:gd name="connsiteX36" fmla="*/ 301943 w 591502"/>
                <a:gd name="connsiteY36" fmla="*/ 52912 h 1057799"/>
                <a:gd name="connsiteX37" fmla="*/ 245745 w 591502"/>
                <a:gd name="connsiteY37" fmla="*/ 42434 h 1057799"/>
                <a:gd name="connsiteX38" fmla="*/ 145733 w 591502"/>
                <a:gd name="connsiteY38" fmla="*/ 88154 h 1057799"/>
                <a:gd name="connsiteX39" fmla="*/ 107633 w 591502"/>
                <a:gd name="connsiteY39" fmla="*/ 123397 h 1057799"/>
                <a:gd name="connsiteX40" fmla="*/ 77153 w 591502"/>
                <a:gd name="connsiteY40" fmla="*/ 159592 h 1057799"/>
                <a:gd name="connsiteX41" fmla="*/ 52388 w 591502"/>
                <a:gd name="connsiteY41" fmla="*/ 192929 h 1057799"/>
                <a:gd name="connsiteX42" fmla="*/ 33338 w 591502"/>
                <a:gd name="connsiteY42" fmla="*/ 222457 h 1057799"/>
                <a:gd name="connsiteX43" fmla="*/ 8572 w 591502"/>
                <a:gd name="connsiteY43" fmla="*/ 264367 h 1057799"/>
                <a:gd name="connsiteX44" fmla="*/ 0 w 591502"/>
                <a:gd name="connsiteY44" fmla="*/ 278654 h 1057799"/>
                <a:gd name="connsiteX45" fmla="*/ 6668 w 591502"/>
                <a:gd name="connsiteY45" fmla="*/ 263415 h 1057799"/>
                <a:gd name="connsiteX46" fmla="*/ 25718 w 591502"/>
                <a:gd name="connsiteY46" fmla="*/ 218647 h 1057799"/>
                <a:gd name="connsiteX47" fmla="*/ 40958 w 591502"/>
                <a:gd name="connsiteY47" fmla="*/ 186262 h 1057799"/>
                <a:gd name="connsiteX48" fmla="*/ 61913 w 591502"/>
                <a:gd name="connsiteY48" fmla="*/ 149114 h 1057799"/>
                <a:gd name="connsiteX49" fmla="*/ 125730 w 591502"/>
                <a:gd name="connsiteY49" fmla="*/ 66247 h 1057799"/>
                <a:gd name="connsiteX50" fmla="*/ 148590 w 591502"/>
                <a:gd name="connsiteY50" fmla="*/ 45292 h 1057799"/>
                <a:gd name="connsiteX51" fmla="*/ 160972 w 591502"/>
                <a:gd name="connsiteY51" fmla="*/ 35767 h 1057799"/>
                <a:gd name="connsiteX52" fmla="*/ 175260 w 591502"/>
                <a:gd name="connsiteY52" fmla="*/ 27194 h 1057799"/>
                <a:gd name="connsiteX53" fmla="*/ 241935 w 591502"/>
                <a:gd name="connsiteY53" fmla="*/ 1477 h 1057799"/>
                <a:gd name="connsiteX54" fmla="*/ 320993 w 591502"/>
                <a:gd name="connsiteY54" fmla="*/ 10049 h 1057799"/>
                <a:gd name="connsiteX55" fmla="*/ 390525 w 591502"/>
                <a:gd name="connsiteY55" fmla="*/ 53864 h 1057799"/>
                <a:gd name="connsiteX56" fmla="*/ 484822 w 591502"/>
                <a:gd name="connsiteY56" fmla="*/ 191977 h 1057799"/>
                <a:gd name="connsiteX57" fmla="*/ 526733 w 591502"/>
                <a:gd name="connsiteY57" fmla="*/ 313897 h 1057799"/>
                <a:gd name="connsiteX58" fmla="*/ 570547 w 591502"/>
                <a:gd name="connsiteY58" fmla="*/ 270082 h 1057799"/>
                <a:gd name="connsiteX59" fmla="*/ 585788 w 591502"/>
                <a:gd name="connsiteY59" fmla="*/ 263415 h 1057799"/>
                <a:gd name="connsiteX60" fmla="*/ 591503 w 591502"/>
                <a:gd name="connsiteY60" fmla="*/ 259604 h 10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91502" h="1057799">
                  <a:moveTo>
                    <a:pt x="591503" y="259604"/>
                  </a:moveTo>
                  <a:cubicBezTo>
                    <a:pt x="591503" y="259604"/>
                    <a:pt x="590550" y="260557"/>
                    <a:pt x="587693" y="263415"/>
                  </a:cubicBezTo>
                  <a:cubicBezTo>
                    <a:pt x="584835" y="266272"/>
                    <a:pt x="581978" y="270082"/>
                    <a:pt x="578168" y="275797"/>
                  </a:cubicBezTo>
                  <a:cubicBezTo>
                    <a:pt x="570547" y="286274"/>
                    <a:pt x="561022" y="303419"/>
                    <a:pt x="556260" y="325327"/>
                  </a:cubicBezTo>
                  <a:cubicBezTo>
                    <a:pt x="550545" y="347234"/>
                    <a:pt x="550545" y="372952"/>
                    <a:pt x="552450" y="403432"/>
                  </a:cubicBezTo>
                  <a:cubicBezTo>
                    <a:pt x="552450" y="408194"/>
                    <a:pt x="553403" y="430102"/>
                    <a:pt x="554355" y="461534"/>
                  </a:cubicBezTo>
                  <a:cubicBezTo>
                    <a:pt x="556260" y="483442"/>
                    <a:pt x="558165" y="506302"/>
                    <a:pt x="559118" y="528209"/>
                  </a:cubicBezTo>
                  <a:cubicBezTo>
                    <a:pt x="561022" y="577740"/>
                    <a:pt x="560070" y="625365"/>
                    <a:pt x="557213" y="671084"/>
                  </a:cubicBezTo>
                  <a:cubicBezTo>
                    <a:pt x="558165" y="813959"/>
                    <a:pt x="558165" y="966359"/>
                    <a:pt x="553403" y="992077"/>
                  </a:cubicBezTo>
                  <a:cubicBezTo>
                    <a:pt x="553403" y="992077"/>
                    <a:pt x="553403" y="993029"/>
                    <a:pt x="553403" y="993029"/>
                  </a:cubicBezTo>
                  <a:cubicBezTo>
                    <a:pt x="552450" y="1012079"/>
                    <a:pt x="550545" y="1030177"/>
                    <a:pt x="549593" y="1046369"/>
                  </a:cubicBezTo>
                  <a:cubicBezTo>
                    <a:pt x="547688" y="1046369"/>
                    <a:pt x="546735" y="1046369"/>
                    <a:pt x="544830" y="1046369"/>
                  </a:cubicBezTo>
                  <a:cubicBezTo>
                    <a:pt x="527685" y="1046369"/>
                    <a:pt x="511493" y="1051132"/>
                    <a:pt x="496253" y="1057799"/>
                  </a:cubicBezTo>
                  <a:cubicBezTo>
                    <a:pt x="498158" y="1034940"/>
                    <a:pt x="499110" y="1011127"/>
                    <a:pt x="501015" y="985409"/>
                  </a:cubicBezTo>
                  <a:cubicBezTo>
                    <a:pt x="502920" y="951119"/>
                    <a:pt x="504825" y="914924"/>
                    <a:pt x="505778" y="877777"/>
                  </a:cubicBezTo>
                  <a:cubicBezTo>
                    <a:pt x="504825" y="861584"/>
                    <a:pt x="503872" y="845392"/>
                    <a:pt x="502920" y="827294"/>
                  </a:cubicBezTo>
                  <a:cubicBezTo>
                    <a:pt x="501015" y="782527"/>
                    <a:pt x="501015" y="733949"/>
                    <a:pt x="501968" y="684419"/>
                  </a:cubicBezTo>
                  <a:cubicBezTo>
                    <a:pt x="501968" y="682515"/>
                    <a:pt x="501968" y="681562"/>
                    <a:pt x="501968" y="679657"/>
                  </a:cubicBezTo>
                  <a:cubicBezTo>
                    <a:pt x="498158" y="613934"/>
                    <a:pt x="494347" y="537734"/>
                    <a:pt x="494347" y="506302"/>
                  </a:cubicBezTo>
                  <a:lnTo>
                    <a:pt x="494347" y="500587"/>
                  </a:lnTo>
                  <a:cubicBezTo>
                    <a:pt x="492443" y="490109"/>
                    <a:pt x="488633" y="479632"/>
                    <a:pt x="484822" y="471059"/>
                  </a:cubicBezTo>
                  <a:cubicBezTo>
                    <a:pt x="472440" y="441532"/>
                    <a:pt x="451485" y="417719"/>
                    <a:pt x="426720" y="407242"/>
                  </a:cubicBezTo>
                  <a:cubicBezTo>
                    <a:pt x="402908" y="396765"/>
                    <a:pt x="374333" y="400574"/>
                    <a:pt x="350520" y="412004"/>
                  </a:cubicBezTo>
                  <a:cubicBezTo>
                    <a:pt x="326708" y="424387"/>
                    <a:pt x="306705" y="443437"/>
                    <a:pt x="292418" y="463440"/>
                  </a:cubicBezTo>
                  <a:cubicBezTo>
                    <a:pt x="264795" y="505349"/>
                    <a:pt x="255270" y="548212"/>
                    <a:pt x="247650" y="576787"/>
                  </a:cubicBezTo>
                  <a:cubicBezTo>
                    <a:pt x="240983" y="606315"/>
                    <a:pt x="237172" y="622507"/>
                    <a:pt x="237172" y="622507"/>
                  </a:cubicBezTo>
                  <a:cubicBezTo>
                    <a:pt x="237172" y="622507"/>
                    <a:pt x="236220" y="606315"/>
                    <a:pt x="237172" y="575834"/>
                  </a:cubicBezTo>
                  <a:cubicBezTo>
                    <a:pt x="238125" y="560594"/>
                    <a:pt x="239078" y="542497"/>
                    <a:pt x="241935" y="520590"/>
                  </a:cubicBezTo>
                  <a:cubicBezTo>
                    <a:pt x="245745" y="498682"/>
                    <a:pt x="251460" y="473917"/>
                    <a:pt x="263843" y="448199"/>
                  </a:cubicBezTo>
                  <a:cubicBezTo>
                    <a:pt x="277178" y="421529"/>
                    <a:pt x="297180" y="395812"/>
                    <a:pt x="327660" y="375809"/>
                  </a:cubicBezTo>
                  <a:cubicBezTo>
                    <a:pt x="342900" y="366284"/>
                    <a:pt x="360045" y="357712"/>
                    <a:pt x="380047" y="353902"/>
                  </a:cubicBezTo>
                  <a:cubicBezTo>
                    <a:pt x="400050" y="350092"/>
                    <a:pt x="422910" y="351044"/>
                    <a:pt x="443865" y="357712"/>
                  </a:cubicBezTo>
                  <a:cubicBezTo>
                    <a:pt x="455295" y="361522"/>
                    <a:pt x="465772" y="367237"/>
                    <a:pt x="476250" y="373904"/>
                  </a:cubicBezTo>
                  <a:cubicBezTo>
                    <a:pt x="476250" y="371999"/>
                    <a:pt x="476250" y="371047"/>
                    <a:pt x="475297" y="369142"/>
                  </a:cubicBezTo>
                  <a:cubicBezTo>
                    <a:pt x="463868" y="314849"/>
                    <a:pt x="449580" y="262462"/>
                    <a:pt x="429578" y="213884"/>
                  </a:cubicBezTo>
                  <a:cubicBezTo>
                    <a:pt x="409575" y="166259"/>
                    <a:pt x="384810" y="123397"/>
                    <a:pt x="353378" y="90059"/>
                  </a:cubicBezTo>
                  <a:cubicBezTo>
                    <a:pt x="337185" y="74819"/>
                    <a:pt x="320993" y="61484"/>
                    <a:pt x="301943" y="52912"/>
                  </a:cubicBezTo>
                  <a:cubicBezTo>
                    <a:pt x="283845" y="45292"/>
                    <a:pt x="264795" y="40529"/>
                    <a:pt x="245745" y="42434"/>
                  </a:cubicBezTo>
                  <a:cubicBezTo>
                    <a:pt x="207645" y="45292"/>
                    <a:pt x="173355" y="65294"/>
                    <a:pt x="145733" y="88154"/>
                  </a:cubicBezTo>
                  <a:cubicBezTo>
                    <a:pt x="131445" y="98632"/>
                    <a:pt x="119063" y="111967"/>
                    <a:pt x="107633" y="123397"/>
                  </a:cubicBezTo>
                  <a:cubicBezTo>
                    <a:pt x="96203" y="135779"/>
                    <a:pt x="86678" y="148162"/>
                    <a:pt x="77153" y="159592"/>
                  </a:cubicBezTo>
                  <a:cubicBezTo>
                    <a:pt x="68580" y="171974"/>
                    <a:pt x="60008" y="182452"/>
                    <a:pt x="52388" y="192929"/>
                  </a:cubicBezTo>
                  <a:cubicBezTo>
                    <a:pt x="45720" y="203407"/>
                    <a:pt x="39053" y="213884"/>
                    <a:pt x="33338" y="222457"/>
                  </a:cubicBezTo>
                  <a:cubicBezTo>
                    <a:pt x="21908" y="239602"/>
                    <a:pt x="14288" y="254842"/>
                    <a:pt x="8572" y="264367"/>
                  </a:cubicBezTo>
                  <a:cubicBezTo>
                    <a:pt x="3810" y="272940"/>
                    <a:pt x="953" y="277702"/>
                    <a:pt x="0" y="278654"/>
                  </a:cubicBezTo>
                  <a:cubicBezTo>
                    <a:pt x="0" y="277702"/>
                    <a:pt x="2858" y="271987"/>
                    <a:pt x="6668" y="263415"/>
                  </a:cubicBezTo>
                  <a:cubicBezTo>
                    <a:pt x="11430" y="252937"/>
                    <a:pt x="16193" y="237697"/>
                    <a:pt x="25718" y="218647"/>
                  </a:cubicBezTo>
                  <a:cubicBezTo>
                    <a:pt x="30480" y="209122"/>
                    <a:pt x="35243" y="198644"/>
                    <a:pt x="40958" y="186262"/>
                  </a:cubicBezTo>
                  <a:cubicBezTo>
                    <a:pt x="47625" y="174832"/>
                    <a:pt x="54293" y="162449"/>
                    <a:pt x="61913" y="149114"/>
                  </a:cubicBezTo>
                  <a:cubicBezTo>
                    <a:pt x="78105" y="123397"/>
                    <a:pt x="97155" y="93869"/>
                    <a:pt x="125730" y="66247"/>
                  </a:cubicBezTo>
                  <a:cubicBezTo>
                    <a:pt x="132397" y="58627"/>
                    <a:pt x="140018" y="51959"/>
                    <a:pt x="148590" y="45292"/>
                  </a:cubicBezTo>
                  <a:cubicBezTo>
                    <a:pt x="152400" y="42434"/>
                    <a:pt x="156210" y="38624"/>
                    <a:pt x="160972" y="35767"/>
                  </a:cubicBezTo>
                  <a:cubicBezTo>
                    <a:pt x="165735" y="32909"/>
                    <a:pt x="170497" y="30052"/>
                    <a:pt x="175260" y="27194"/>
                  </a:cubicBezTo>
                  <a:cubicBezTo>
                    <a:pt x="194310" y="14812"/>
                    <a:pt x="217170" y="6239"/>
                    <a:pt x="241935" y="1477"/>
                  </a:cubicBezTo>
                  <a:cubicBezTo>
                    <a:pt x="267653" y="-2333"/>
                    <a:pt x="295275" y="1477"/>
                    <a:pt x="320993" y="10049"/>
                  </a:cubicBezTo>
                  <a:cubicBezTo>
                    <a:pt x="346710" y="19574"/>
                    <a:pt x="369570" y="35767"/>
                    <a:pt x="390525" y="53864"/>
                  </a:cubicBezTo>
                  <a:cubicBezTo>
                    <a:pt x="430530" y="91964"/>
                    <a:pt x="461010" y="139589"/>
                    <a:pt x="484822" y="191977"/>
                  </a:cubicBezTo>
                  <a:cubicBezTo>
                    <a:pt x="501968" y="231029"/>
                    <a:pt x="516255" y="271987"/>
                    <a:pt x="526733" y="313897"/>
                  </a:cubicBezTo>
                  <a:cubicBezTo>
                    <a:pt x="541020" y="291037"/>
                    <a:pt x="558165" y="276749"/>
                    <a:pt x="570547" y="270082"/>
                  </a:cubicBezTo>
                  <a:cubicBezTo>
                    <a:pt x="577215" y="266272"/>
                    <a:pt x="581978" y="264367"/>
                    <a:pt x="585788" y="263415"/>
                  </a:cubicBezTo>
                  <a:cubicBezTo>
                    <a:pt x="589597" y="260557"/>
                    <a:pt x="591503" y="259604"/>
                    <a:pt x="591503" y="259604"/>
                  </a:cubicBez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D2116AB-72BF-45F0-A500-B8E0C792C439}"/>
                </a:ext>
              </a:extLst>
            </p:cNvPr>
            <p:cNvSpPr/>
            <p:nvPr/>
          </p:nvSpPr>
          <p:spPr>
            <a:xfrm>
              <a:off x="4896910" y="5235926"/>
              <a:ext cx="1316733" cy="521165"/>
            </a:xfrm>
            <a:custGeom>
              <a:avLst/>
              <a:gdLst>
                <a:gd name="connsiteX0" fmla="*/ 966747 w 980011"/>
                <a:gd name="connsiteY0" fmla="*/ 357188 h 387890"/>
                <a:gd name="connsiteX1" fmla="*/ 654327 w 980011"/>
                <a:gd name="connsiteY1" fmla="*/ 361950 h 387890"/>
                <a:gd name="connsiteX2" fmla="*/ 302855 w 980011"/>
                <a:gd name="connsiteY2" fmla="*/ 374332 h 387890"/>
                <a:gd name="connsiteX3" fmla="*/ 16152 w 980011"/>
                <a:gd name="connsiteY3" fmla="*/ 372428 h 387890"/>
                <a:gd name="connsiteX4" fmla="*/ 201890 w 980011"/>
                <a:gd name="connsiteY4" fmla="*/ 188595 h 387890"/>
                <a:gd name="connsiteX5" fmla="*/ 391437 w 980011"/>
                <a:gd name="connsiteY5" fmla="*/ 34290 h 387890"/>
                <a:gd name="connsiteX6" fmla="*/ 433347 w 980011"/>
                <a:gd name="connsiteY6" fmla="*/ 11430 h 387890"/>
                <a:gd name="connsiteX7" fmla="*/ 481925 w 980011"/>
                <a:gd name="connsiteY7" fmla="*/ 0 h 387890"/>
                <a:gd name="connsiteX8" fmla="*/ 486687 w 980011"/>
                <a:gd name="connsiteY8" fmla="*/ 0 h 387890"/>
                <a:gd name="connsiteX9" fmla="*/ 560030 w 980011"/>
                <a:gd name="connsiteY9" fmla="*/ 26670 h 387890"/>
                <a:gd name="connsiteX10" fmla="*/ 747672 w 980011"/>
                <a:gd name="connsiteY10" fmla="*/ 126682 h 387890"/>
                <a:gd name="connsiteX11" fmla="*/ 839112 w 980011"/>
                <a:gd name="connsiteY11" fmla="*/ 190500 h 387890"/>
                <a:gd name="connsiteX12" fmla="*/ 892452 w 980011"/>
                <a:gd name="connsiteY12" fmla="*/ 255270 h 387890"/>
                <a:gd name="connsiteX13" fmla="*/ 956270 w 980011"/>
                <a:gd name="connsiteY13" fmla="*/ 297180 h 387890"/>
                <a:gd name="connsiteX14" fmla="*/ 966747 w 980011"/>
                <a:gd name="connsiteY14" fmla="*/ 357188 h 38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0011" h="387890">
                  <a:moveTo>
                    <a:pt x="966747" y="357188"/>
                  </a:moveTo>
                  <a:cubicBezTo>
                    <a:pt x="746720" y="383857"/>
                    <a:pt x="663852" y="361950"/>
                    <a:pt x="654327" y="361950"/>
                  </a:cubicBezTo>
                  <a:cubicBezTo>
                    <a:pt x="512405" y="362903"/>
                    <a:pt x="467637" y="410528"/>
                    <a:pt x="302855" y="374332"/>
                  </a:cubicBezTo>
                  <a:cubicBezTo>
                    <a:pt x="227607" y="358140"/>
                    <a:pt x="99020" y="382905"/>
                    <a:pt x="16152" y="372428"/>
                  </a:cubicBezTo>
                  <a:cubicBezTo>
                    <a:pt x="-58143" y="362903"/>
                    <a:pt x="144740" y="223838"/>
                    <a:pt x="201890" y="188595"/>
                  </a:cubicBezTo>
                  <a:cubicBezTo>
                    <a:pt x="262850" y="151447"/>
                    <a:pt x="330477" y="71438"/>
                    <a:pt x="391437" y="34290"/>
                  </a:cubicBezTo>
                  <a:cubicBezTo>
                    <a:pt x="404772" y="25717"/>
                    <a:pt x="419059" y="17145"/>
                    <a:pt x="433347" y="11430"/>
                  </a:cubicBezTo>
                  <a:cubicBezTo>
                    <a:pt x="448587" y="4763"/>
                    <a:pt x="464780" y="0"/>
                    <a:pt x="481925" y="0"/>
                  </a:cubicBezTo>
                  <a:cubicBezTo>
                    <a:pt x="483830" y="0"/>
                    <a:pt x="484782" y="0"/>
                    <a:pt x="486687" y="0"/>
                  </a:cubicBezTo>
                  <a:cubicBezTo>
                    <a:pt x="512405" y="1905"/>
                    <a:pt x="537170" y="14288"/>
                    <a:pt x="560030" y="26670"/>
                  </a:cubicBezTo>
                  <a:cubicBezTo>
                    <a:pt x="622895" y="60007"/>
                    <a:pt x="684807" y="93345"/>
                    <a:pt x="747672" y="126682"/>
                  </a:cubicBezTo>
                  <a:cubicBezTo>
                    <a:pt x="781009" y="143828"/>
                    <a:pt x="814347" y="162878"/>
                    <a:pt x="839112" y="190500"/>
                  </a:cubicBezTo>
                  <a:cubicBezTo>
                    <a:pt x="858162" y="211455"/>
                    <a:pt x="870545" y="237172"/>
                    <a:pt x="892452" y="255270"/>
                  </a:cubicBezTo>
                  <a:cubicBezTo>
                    <a:pt x="912455" y="271463"/>
                    <a:pt x="938172" y="279082"/>
                    <a:pt x="956270" y="297180"/>
                  </a:cubicBezTo>
                  <a:cubicBezTo>
                    <a:pt x="976272" y="314325"/>
                    <a:pt x="992465" y="354330"/>
                    <a:pt x="966747" y="357188"/>
                  </a:cubicBezTo>
                  <a:close/>
                </a:path>
              </a:pathLst>
            </a:custGeom>
            <a:solidFill>
              <a:srgbClr val="322B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BA4921D-0C39-4D5F-BDAE-D1531E0E1CA0}"/>
              </a:ext>
            </a:extLst>
          </p:cNvPr>
          <p:cNvGrpSpPr/>
          <p:nvPr/>
        </p:nvGrpSpPr>
        <p:grpSpPr>
          <a:xfrm>
            <a:off x="7144747" y="3883895"/>
            <a:ext cx="1490722" cy="2279194"/>
            <a:chOff x="6496567" y="3181897"/>
            <a:chExt cx="1696878" cy="2594391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895E55C-0714-4B77-AAEA-C076CCAF357F}"/>
                </a:ext>
              </a:extLst>
            </p:cNvPr>
            <p:cNvSpPr/>
            <p:nvPr/>
          </p:nvSpPr>
          <p:spPr>
            <a:xfrm>
              <a:off x="6496567" y="3186570"/>
              <a:ext cx="640109" cy="448364"/>
            </a:xfrm>
            <a:custGeom>
              <a:avLst/>
              <a:gdLst>
                <a:gd name="connsiteX0" fmla="*/ 472440 w 476417"/>
                <a:gd name="connsiteY0" fmla="*/ 71769 h 333706"/>
                <a:gd name="connsiteX1" fmla="*/ 420053 w 476417"/>
                <a:gd name="connsiteY1" fmla="*/ 12714 h 333706"/>
                <a:gd name="connsiteX2" fmla="*/ 0 w 476417"/>
                <a:gd name="connsiteY2" fmla="*/ 83199 h 333706"/>
                <a:gd name="connsiteX3" fmla="*/ 416243 w 476417"/>
                <a:gd name="connsiteY3" fmla="*/ 333707 h 333706"/>
                <a:gd name="connsiteX4" fmla="*/ 470535 w 476417"/>
                <a:gd name="connsiteY4" fmla="*/ 293702 h 333706"/>
                <a:gd name="connsiteX5" fmla="*/ 447675 w 476417"/>
                <a:gd name="connsiteY5" fmla="*/ 205119 h 333706"/>
                <a:gd name="connsiteX6" fmla="*/ 361950 w 476417"/>
                <a:gd name="connsiteY6" fmla="*/ 159399 h 333706"/>
                <a:gd name="connsiteX7" fmla="*/ 472440 w 476417"/>
                <a:gd name="connsiteY7" fmla="*/ 71769 h 33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417" h="333706">
                  <a:moveTo>
                    <a:pt x="472440" y="71769"/>
                  </a:moveTo>
                  <a:cubicBezTo>
                    <a:pt x="464820" y="46052"/>
                    <a:pt x="443865" y="27002"/>
                    <a:pt x="420053" y="12714"/>
                  </a:cubicBezTo>
                  <a:cubicBezTo>
                    <a:pt x="330518" y="-39673"/>
                    <a:pt x="59055" y="87009"/>
                    <a:pt x="0" y="83199"/>
                  </a:cubicBezTo>
                  <a:cubicBezTo>
                    <a:pt x="71438" y="156542"/>
                    <a:pt x="273368" y="333707"/>
                    <a:pt x="416243" y="333707"/>
                  </a:cubicBezTo>
                  <a:cubicBezTo>
                    <a:pt x="439103" y="333707"/>
                    <a:pt x="460058" y="314657"/>
                    <a:pt x="470535" y="293702"/>
                  </a:cubicBezTo>
                  <a:cubicBezTo>
                    <a:pt x="484823" y="264174"/>
                    <a:pt x="471488" y="227979"/>
                    <a:pt x="447675" y="205119"/>
                  </a:cubicBezTo>
                  <a:cubicBezTo>
                    <a:pt x="423863" y="182259"/>
                    <a:pt x="392430" y="170829"/>
                    <a:pt x="361950" y="159399"/>
                  </a:cubicBezTo>
                  <a:cubicBezTo>
                    <a:pt x="415290" y="158447"/>
                    <a:pt x="494348" y="151779"/>
                    <a:pt x="472440" y="7176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3E2097A-EAAC-48BE-8DBA-CD35316125BE}"/>
                </a:ext>
              </a:extLst>
            </p:cNvPr>
            <p:cNvSpPr/>
            <p:nvPr/>
          </p:nvSpPr>
          <p:spPr>
            <a:xfrm>
              <a:off x="7464981" y="3181897"/>
              <a:ext cx="422696" cy="501930"/>
            </a:xfrm>
            <a:custGeom>
              <a:avLst/>
              <a:gdLst>
                <a:gd name="connsiteX0" fmla="*/ 191730 w 314602"/>
                <a:gd name="connsiteY0" fmla="*/ 373380 h 373574"/>
                <a:gd name="connsiteX1" fmla="*/ 252690 w 314602"/>
                <a:gd name="connsiteY1" fmla="*/ 348615 h 373574"/>
                <a:gd name="connsiteX2" fmla="*/ 314602 w 314602"/>
                <a:gd name="connsiteY2" fmla="*/ 0 h 373574"/>
                <a:gd name="connsiteX3" fmla="*/ 2182 w 314602"/>
                <a:gd name="connsiteY3" fmla="*/ 256222 h 373574"/>
                <a:gd name="connsiteX4" fmla="*/ 18375 w 314602"/>
                <a:gd name="connsiteY4" fmla="*/ 309563 h 373574"/>
                <a:gd name="connsiteX5" fmla="*/ 94575 w 314602"/>
                <a:gd name="connsiteY5" fmla="*/ 317182 h 373574"/>
                <a:gd name="connsiteX6" fmla="*/ 154582 w 314602"/>
                <a:gd name="connsiteY6" fmla="*/ 262890 h 373574"/>
                <a:gd name="connsiteX7" fmla="*/ 191730 w 314602"/>
                <a:gd name="connsiteY7" fmla="*/ 373380 h 37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602" h="373574">
                  <a:moveTo>
                    <a:pt x="191730" y="373380"/>
                  </a:moveTo>
                  <a:cubicBezTo>
                    <a:pt x="213638" y="375285"/>
                    <a:pt x="234592" y="362902"/>
                    <a:pt x="252690" y="348615"/>
                  </a:cubicBezTo>
                  <a:cubicBezTo>
                    <a:pt x="319365" y="293370"/>
                    <a:pt x="295552" y="44767"/>
                    <a:pt x="314602" y="0"/>
                  </a:cubicBezTo>
                  <a:cubicBezTo>
                    <a:pt x="237450" y="35242"/>
                    <a:pt x="42187" y="144780"/>
                    <a:pt x="2182" y="256222"/>
                  </a:cubicBezTo>
                  <a:cubicBezTo>
                    <a:pt x="-4485" y="274320"/>
                    <a:pt x="5040" y="296227"/>
                    <a:pt x="18375" y="309563"/>
                  </a:cubicBezTo>
                  <a:cubicBezTo>
                    <a:pt x="37425" y="328613"/>
                    <a:pt x="69810" y="328613"/>
                    <a:pt x="94575" y="317182"/>
                  </a:cubicBezTo>
                  <a:cubicBezTo>
                    <a:pt x="119340" y="304800"/>
                    <a:pt x="136485" y="283845"/>
                    <a:pt x="154582" y="262890"/>
                  </a:cubicBezTo>
                  <a:cubicBezTo>
                    <a:pt x="140295" y="304800"/>
                    <a:pt x="123150" y="368617"/>
                    <a:pt x="191730" y="3733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2C9B077-F3C2-425D-871F-26C028EA9889}"/>
                </a:ext>
              </a:extLst>
            </p:cNvPr>
            <p:cNvSpPr/>
            <p:nvPr/>
          </p:nvSpPr>
          <p:spPr>
            <a:xfrm>
              <a:off x="7588736" y="4482143"/>
              <a:ext cx="229832" cy="250053"/>
            </a:xfrm>
            <a:custGeom>
              <a:avLst/>
              <a:gdLst>
                <a:gd name="connsiteX0" fmla="*/ 93906 w 171058"/>
                <a:gd name="connsiteY0" fmla="*/ 185738 h 186108"/>
                <a:gd name="connsiteX1" fmla="*/ 125339 w 171058"/>
                <a:gd name="connsiteY1" fmla="*/ 175260 h 186108"/>
                <a:gd name="connsiteX2" fmla="*/ 171058 w 171058"/>
                <a:gd name="connsiteY2" fmla="*/ 0 h 186108"/>
                <a:gd name="connsiteX3" fmla="*/ 1514 w 171058"/>
                <a:gd name="connsiteY3" fmla="*/ 118110 h 186108"/>
                <a:gd name="connsiteX4" fmla="*/ 8181 w 171058"/>
                <a:gd name="connsiteY4" fmla="*/ 145732 h 186108"/>
                <a:gd name="connsiteX5" fmla="*/ 46281 w 171058"/>
                <a:gd name="connsiteY5" fmla="*/ 152400 h 186108"/>
                <a:gd name="connsiteX6" fmla="*/ 78666 w 171058"/>
                <a:gd name="connsiteY6" fmla="*/ 126682 h 186108"/>
                <a:gd name="connsiteX7" fmla="*/ 93906 w 171058"/>
                <a:gd name="connsiteY7" fmla="*/ 185738 h 18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058" h="186108">
                  <a:moveTo>
                    <a:pt x="93906" y="185738"/>
                  </a:moveTo>
                  <a:cubicBezTo>
                    <a:pt x="105336" y="187642"/>
                    <a:pt x="116766" y="181927"/>
                    <a:pt x="125339" y="175260"/>
                  </a:cubicBezTo>
                  <a:cubicBezTo>
                    <a:pt x="161533" y="149542"/>
                    <a:pt x="158676" y="21907"/>
                    <a:pt x="171058" y="0"/>
                  </a:cubicBezTo>
                  <a:cubicBezTo>
                    <a:pt x="130101" y="15240"/>
                    <a:pt x="26279" y="62865"/>
                    <a:pt x="1514" y="118110"/>
                  </a:cubicBezTo>
                  <a:cubicBezTo>
                    <a:pt x="-2296" y="126682"/>
                    <a:pt x="1514" y="138113"/>
                    <a:pt x="8181" y="145732"/>
                  </a:cubicBezTo>
                  <a:cubicBezTo>
                    <a:pt x="16754" y="156210"/>
                    <a:pt x="33899" y="157163"/>
                    <a:pt x="46281" y="152400"/>
                  </a:cubicBezTo>
                  <a:cubicBezTo>
                    <a:pt x="58664" y="147638"/>
                    <a:pt x="69141" y="137160"/>
                    <a:pt x="78666" y="126682"/>
                  </a:cubicBezTo>
                  <a:cubicBezTo>
                    <a:pt x="70094" y="148590"/>
                    <a:pt x="59616" y="180022"/>
                    <a:pt x="93906" y="18573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2DCDBC7-AB49-4BD2-BBB5-26265FCC80B3}"/>
                </a:ext>
              </a:extLst>
            </p:cNvPr>
            <p:cNvSpPr/>
            <p:nvPr/>
          </p:nvSpPr>
          <p:spPr>
            <a:xfrm>
              <a:off x="7104458" y="4201872"/>
              <a:ext cx="245107" cy="241744"/>
            </a:xfrm>
            <a:custGeom>
              <a:avLst/>
              <a:gdLst>
                <a:gd name="connsiteX0" fmla="*/ 93345 w 182427"/>
                <a:gd name="connsiteY0" fmla="*/ 179070 h 179924"/>
                <a:gd name="connsiteX1" fmla="*/ 60960 w 182427"/>
                <a:gd name="connsiteY1" fmla="*/ 171450 h 179924"/>
                <a:gd name="connsiteX2" fmla="*/ 0 w 182427"/>
                <a:gd name="connsiteY2" fmla="*/ 0 h 179924"/>
                <a:gd name="connsiteX3" fmla="*/ 180023 w 182427"/>
                <a:gd name="connsiteY3" fmla="*/ 102870 h 179924"/>
                <a:gd name="connsiteX4" fmla="*/ 176213 w 182427"/>
                <a:gd name="connsiteY4" fmla="*/ 131445 h 179924"/>
                <a:gd name="connsiteX5" fmla="*/ 138113 w 182427"/>
                <a:gd name="connsiteY5" fmla="*/ 140970 h 179924"/>
                <a:gd name="connsiteX6" fmla="*/ 103823 w 182427"/>
                <a:gd name="connsiteY6" fmla="*/ 118110 h 179924"/>
                <a:gd name="connsiteX7" fmla="*/ 93345 w 182427"/>
                <a:gd name="connsiteY7" fmla="*/ 179070 h 17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427" h="179924">
                  <a:moveTo>
                    <a:pt x="93345" y="179070"/>
                  </a:moveTo>
                  <a:cubicBezTo>
                    <a:pt x="81915" y="181928"/>
                    <a:pt x="70485" y="177165"/>
                    <a:pt x="60960" y="171450"/>
                  </a:cubicBezTo>
                  <a:cubicBezTo>
                    <a:pt x="22860" y="149543"/>
                    <a:pt x="14288" y="21908"/>
                    <a:pt x="0" y="0"/>
                  </a:cubicBezTo>
                  <a:cubicBezTo>
                    <a:pt x="41910" y="11430"/>
                    <a:pt x="149543" y="50483"/>
                    <a:pt x="180023" y="102870"/>
                  </a:cubicBezTo>
                  <a:cubicBezTo>
                    <a:pt x="184785" y="111443"/>
                    <a:pt x="181928" y="122873"/>
                    <a:pt x="176213" y="131445"/>
                  </a:cubicBezTo>
                  <a:cubicBezTo>
                    <a:pt x="168593" y="142875"/>
                    <a:pt x="151448" y="145733"/>
                    <a:pt x="138113" y="140970"/>
                  </a:cubicBezTo>
                  <a:cubicBezTo>
                    <a:pt x="124778" y="136208"/>
                    <a:pt x="114300" y="127635"/>
                    <a:pt x="103823" y="118110"/>
                  </a:cubicBezTo>
                  <a:cubicBezTo>
                    <a:pt x="114300" y="140018"/>
                    <a:pt x="127635" y="171450"/>
                    <a:pt x="93345" y="17907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FD4C0CB-6E8C-4DB8-8A71-8EEB2EF8F426}"/>
                </a:ext>
              </a:extLst>
            </p:cNvPr>
            <p:cNvSpPr/>
            <p:nvPr/>
          </p:nvSpPr>
          <p:spPr>
            <a:xfrm>
              <a:off x="6856182" y="3381540"/>
              <a:ext cx="843367" cy="2254952"/>
            </a:xfrm>
            <a:custGeom>
              <a:avLst/>
              <a:gdLst>
                <a:gd name="connsiteX0" fmla="*/ 613410 w 627697"/>
                <a:gd name="connsiteY0" fmla="*/ 954405 h 1678304"/>
                <a:gd name="connsiteX1" fmla="*/ 598170 w 627697"/>
                <a:gd name="connsiteY1" fmla="*/ 968693 h 1678304"/>
                <a:gd name="connsiteX2" fmla="*/ 580072 w 627697"/>
                <a:gd name="connsiteY2" fmla="*/ 989648 h 1678304"/>
                <a:gd name="connsiteX3" fmla="*/ 546735 w 627697"/>
                <a:gd name="connsiteY3" fmla="*/ 1038225 h 1678304"/>
                <a:gd name="connsiteX4" fmla="*/ 516255 w 627697"/>
                <a:gd name="connsiteY4" fmla="*/ 730568 h 1678304"/>
                <a:gd name="connsiteX5" fmla="*/ 514350 w 627697"/>
                <a:gd name="connsiteY5" fmla="*/ 705802 h 1678304"/>
                <a:gd name="connsiteX6" fmla="*/ 513397 w 627697"/>
                <a:gd name="connsiteY6" fmla="*/ 688658 h 1678304"/>
                <a:gd name="connsiteX7" fmla="*/ 535305 w 627697"/>
                <a:gd name="connsiteY7" fmla="*/ 477203 h 1678304"/>
                <a:gd name="connsiteX8" fmla="*/ 549593 w 627697"/>
                <a:gd name="connsiteY8" fmla="*/ 376238 h 1678304"/>
                <a:gd name="connsiteX9" fmla="*/ 564833 w 627697"/>
                <a:gd name="connsiteY9" fmla="*/ 288608 h 1678304"/>
                <a:gd name="connsiteX10" fmla="*/ 579120 w 627697"/>
                <a:gd name="connsiteY10" fmla="*/ 216217 h 1678304"/>
                <a:gd name="connsiteX11" fmla="*/ 590550 w 627697"/>
                <a:gd name="connsiteY11" fmla="*/ 161925 h 1678304"/>
                <a:gd name="connsiteX12" fmla="*/ 600075 w 627697"/>
                <a:gd name="connsiteY12" fmla="*/ 115253 h 1678304"/>
                <a:gd name="connsiteX13" fmla="*/ 583883 w 627697"/>
                <a:gd name="connsiteY13" fmla="*/ 160020 h 1678304"/>
                <a:gd name="connsiteX14" fmla="*/ 566738 w 627697"/>
                <a:gd name="connsiteY14" fmla="*/ 213360 h 1678304"/>
                <a:gd name="connsiteX15" fmla="*/ 545783 w 627697"/>
                <a:gd name="connsiteY15" fmla="*/ 284798 h 1678304"/>
                <a:gd name="connsiteX16" fmla="*/ 523875 w 627697"/>
                <a:gd name="connsiteY16" fmla="*/ 372428 h 1678304"/>
                <a:gd name="connsiteX17" fmla="*/ 502920 w 627697"/>
                <a:gd name="connsiteY17" fmla="*/ 473392 h 1678304"/>
                <a:gd name="connsiteX18" fmla="*/ 496253 w 627697"/>
                <a:gd name="connsiteY18" fmla="*/ 514350 h 1678304"/>
                <a:gd name="connsiteX19" fmla="*/ 496253 w 627697"/>
                <a:gd name="connsiteY19" fmla="*/ 511492 h 1678304"/>
                <a:gd name="connsiteX20" fmla="*/ 466725 w 627697"/>
                <a:gd name="connsiteY20" fmla="*/ 366713 h 1678304"/>
                <a:gd name="connsiteX21" fmla="*/ 465772 w 627697"/>
                <a:gd name="connsiteY21" fmla="*/ 360998 h 1678304"/>
                <a:gd name="connsiteX22" fmla="*/ 461963 w 627697"/>
                <a:gd name="connsiteY22" fmla="*/ 352425 h 1678304"/>
                <a:gd name="connsiteX23" fmla="*/ 455295 w 627697"/>
                <a:gd name="connsiteY23" fmla="*/ 330517 h 1678304"/>
                <a:gd name="connsiteX24" fmla="*/ 380047 w 627697"/>
                <a:gd name="connsiteY24" fmla="*/ 177165 h 1678304"/>
                <a:gd name="connsiteX25" fmla="*/ 275272 w 627697"/>
                <a:gd name="connsiteY25" fmla="*/ 70485 h 1678304"/>
                <a:gd name="connsiteX26" fmla="*/ 166688 w 627697"/>
                <a:gd name="connsiteY26" fmla="*/ 15240 h 1678304"/>
                <a:gd name="connsiteX27" fmla="*/ 76200 w 627697"/>
                <a:gd name="connsiteY27" fmla="*/ 0 h 1678304"/>
                <a:gd name="connsiteX28" fmla="*/ 58103 w 627697"/>
                <a:gd name="connsiteY28" fmla="*/ 0 h 1678304"/>
                <a:gd name="connsiteX29" fmla="*/ 42863 w 627697"/>
                <a:gd name="connsiteY29" fmla="*/ 1905 h 1678304"/>
                <a:gd name="connsiteX30" fmla="*/ 19050 w 627697"/>
                <a:gd name="connsiteY30" fmla="*/ 5715 h 1678304"/>
                <a:gd name="connsiteX31" fmla="*/ 0 w 627697"/>
                <a:gd name="connsiteY31" fmla="*/ 10478 h 1678304"/>
                <a:gd name="connsiteX32" fmla="*/ 20003 w 627697"/>
                <a:gd name="connsiteY32" fmla="*/ 8573 h 1678304"/>
                <a:gd name="connsiteX33" fmla="*/ 43815 w 627697"/>
                <a:gd name="connsiteY33" fmla="*/ 7620 h 1678304"/>
                <a:gd name="connsiteX34" fmla="*/ 59055 w 627697"/>
                <a:gd name="connsiteY34" fmla="*/ 7620 h 1678304"/>
                <a:gd name="connsiteX35" fmla="*/ 76200 w 627697"/>
                <a:gd name="connsiteY35" fmla="*/ 9525 h 1678304"/>
                <a:gd name="connsiteX36" fmla="*/ 160020 w 627697"/>
                <a:gd name="connsiteY36" fmla="*/ 33338 h 1678304"/>
                <a:gd name="connsiteX37" fmla="*/ 256222 w 627697"/>
                <a:gd name="connsiteY37" fmla="*/ 95250 h 1678304"/>
                <a:gd name="connsiteX38" fmla="*/ 343853 w 627697"/>
                <a:gd name="connsiteY38" fmla="*/ 200025 h 1678304"/>
                <a:gd name="connsiteX39" fmla="*/ 403860 w 627697"/>
                <a:gd name="connsiteY39" fmla="*/ 345758 h 1678304"/>
                <a:gd name="connsiteX40" fmla="*/ 451485 w 627697"/>
                <a:gd name="connsiteY40" fmla="*/ 713423 h 1678304"/>
                <a:gd name="connsiteX41" fmla="*/ 464820 w 627697"/>
                <a:gd name="connsiteY41" fmla="*/ 951548 h 1678304"/>
                <a:gd name="connsiteX42" fmla="*/ 442913 w 627697"/>
                <a:gd name="connsiteY42" fmla="*/ 898208 h 1678304"/>
                <a:gd name="connsiteX43" fmla="*/ 394335 w 627697"/>
                <a:gd name="connsiteY43" fmla="*/ 823913 h 1678304"/>
                <a:gd name="connsiteX44" fmla="*/ 343853 w 627697"/>
                <a:gd name="connsiteY44" fmla="*/ 772477 h 1678304"/>
                <a:gd name="connsiteX45" fmla="*/ 305753 w 627697"/>
                <a:gd name="connsiteY45" fmla="*/ 742950 h 1678304"/>
                <a:gd name="connsiteX46" fmla="*/ 290513 w 627697"/>
                <a:gd name="connsiteY46" fmla="*/ 733425 h 1678304"/>
                <a:gd name="connsiteX47" fmla="*/ 300990 w 627697"/>
                <a:gd name="connsiteY47" fmla="*/ 747713 h 1678304"/>
                <a:gd name="connsiteX48" fmla="*/ 329565 w 627697"/>
                <a:gd name="connsiteY48" fmla="*/ 785813 h 1678304"/>
                <a:gd name="connsiteX49" fmla="*/ 367665 w 627697"/>
                <a:gd name="connsiteY49" fmla="*/ 842963 h 1678304"/>
                <a:gd name="connsiteX50" fmla="*/ 408622 w 627697"/>
                <a:gd name="connsiteY50" fmla="*/ 915352 h 1678304"/>
                <a:gd name="connsiteX51" fmla="*/ 443865 w 627697"/>
                <a:gd name="connsiteY51" fmla="*/ 990600 h 1678304"/>
                <a:gd name="connsiteX52" fmla="*/ 468630 w 627697"/>
                <a:gd name="connsiteY52" fmla="*/ 1055370 h 1678304"/>
                <a:gd name="connsiteX53" fmla="*/ 469583 w 627697"/>
                <a:gd name="connsiteY53" fmla="*/ 1057275 h 1678304"/>
                <a:gd name="connsiteX54" fmla="*/ 474345 w 627697"/>
                <a:gd name="connsiteY54" fmla="*/ 1394460 h 1678304"/>
                <a:gd name="connsiteX55" fmla="*/ 476250 w 627697"/>
                <a:gd name="connsiteY55" fmla="*/ 1602105 h 1678304"/>
                <a:gd name="connsiteX56" fmla="*/ 477203 w 627697"/>
                <a:gd name="connsiteY56" fmla="*/ 1678305 h 1678304"/>
                <a:gd name="connsiteX57" fmla="*/ 485775 w 627697"/>
                <a:gd name="connsiteY57" fmla="*/ 1602105 h 1678304"/>
                <a:gd name="connsiteX58" fmla="*/ 496253 w 627697"/>
                <a:gd name="connsiteY58" fmla="*/ 1503998 h 1678304"/>
                <a:gd name="connsiteX59" fmla="*/ 501015 w 627697"/>
                <a:gd name="connsiteY59" fmla="*/ 1559243 h 1678304"/>
                <a:gd name="connsiteX60" fmla="*/ 535305 w 627697"/>
                <a:gd name="connsiteY60" fmla="*/ 1576388 h 1678304"/>
                <a:gd name="connsiteX61" fmla="*/ 535305 w 627697"/>
                <a:gd name="connsiteY61" fmla="*/ 1588770 h 1678304"/>
                <a:gd name="connsiteX62" fmla="*/ 577215 w 627697"/>
                <a:gd name="connsiteY62" fmla="*/ 1588770 h 1678304"/>
                <a:gd name="connsiteX63" fmla="*/ 554355 w 627697"/>
                <a:gd name="connsiteY63" fmla="*/ 1117283 h 1678304"/>
                <a:gd name="connsiteX64" fmla="*/ 571500 w 627697"/>
                <a:gd name="connsiteY64" fmla="*/ 1063943 h 1678304"/>
                <a:gd name="connsiteX65" fmla="*/ 598170 w 627697"/>
                <a:gd name="connsiteY65" fmla="*/ 1001077 h 1678304"/>
                <a:gd name="connsiteX66" fmla="*/ 609600 w 627697"/>
                <a:gd name="connsiteY66" fmla="*/ 977265 h 1678304"/>
                <a:gd name="connsiteX67" fmla="*/ 619125 w 627697"/>
                <a:gd name="connsiteY67" fmla="*/ 959168 h 1678304"/>
                <a:gd name="connsiteX68" fmla="*/ 627697 w 627697"/>
                <a:gd name="connsiteY68" fmla="*/ 943927 h 1678304"/>
                <a:gd name="connsiteX69" fmla="*/ 613410 w 627697"/>
                <a:gd name="connsiteY69" fmla="*/ 954405 h 16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7697" h="1678304">
                  <a:moveTo>
                    <a:pt x="613410" y="954405"/>
                  </a:moveTo>
                  <a:cubicBezTo>
                    <a:pt x="609600" y="958215"/>
                    <a:pt x="603885" y="962977"/>
                    <a:pt x="598170" y="968693"/>
                  </a:cubicBezTo>
                  <a:cubicBezTo>
                    <a:pt x="592455" y="974408"/>
                    <a:pt x="585788" y="981075"/>
                    <a:pt x="580072" y="989648"/>
                  </a:cubicBezTo>
                  <a:cubicBezTo>
                    <a:pt x="569595" y="1002983"/>
                    <a:pt x="558165" y="1019175"/>
                    <a:pt x="546735" y="1038225"/>
                  </a:cubicBezTo>
                  <a:cubicBezTo>
                    <a:pt x="538163" y="935355"/>
                    <a:pt x="527685" y="833438"/>
                    <a:pt x="516255" y="730568"/>
                  </a:cubicBezTo>
                  <a:cubicBezTo>
                    <a:pt x="515303" y="721995"/>
                    <a:pt x="515303" y="714375"/>
                    <a:pt x="514350" y="705802"/>
                  </a:cubicBezTo>
                  <a:cubicBezTo>
                    <a:pt x="514350" y="700088"/>
                    <a:pt x="513397" y="694373"/>
                    <a:pt x="513397" y="688658"/>
                  </a:cubicBezTo>
                  <a:cubicBezTo>
                    <a:pt x="519113" y="613410"/>
                    <a:pt x="526733" y="541973"/>
                    <a:pt x="535305" y="477203"/>
                  </a:cubicBezTo>
                  <a:cubicBezTo>
                    <a:pt x="540068" y="441960"/>
                    <a:pt x="544830" y="407670"/>
                    <a:pt x="549593" y="376238"/>
                  </a:cubicBezTo>
                  <a:cubicBezTo>
                    <a:pt x="554355" y="344805"/>
                    <a:pt x="559118" y="315278"/>
                    <a:pt x="564833" y="288608"/>
                  </a:cubicBezTo>
                  <a:cubicBezTo>
                    <a:pt x="569595" y="261938"/>
                    <a:pt x="574358" y="237173"/>
                    <a:pt x="579120" y="216217"/>
                  </a:cubicBezTo>
                  <a:cubicBezTo>
                    <a:pt x="582930" y="195263"/>
                    <a:pt x="586740" y="176213"/>
                    <a:pt x="590550" y="161925"/>
                  </a:cubicBezTo>
                  <a:cubicBezTo>
                    <a:pt x="597217" y="131445"/>
                    <a:pt x="600075" y="115253"/>
                    <a:pt x="600075" y="115253"/>
                  </a:cubicBezTo>
                  <a:cubicBezTo>
                    <a:pt x="600075" y="115253"/>
                    <a:pt x="594360" y="131445"/>
                    <a:pt x="583883" y="160020"/>
                  </a:cubicBezTo>
                  <a:cubicBezTo>
                    <a:pt x="579120" y="174308"/>
                    <a:pt x="572453" y="192405"/>
                    <a:pt x="566738" y="213360"/>
                  </a:cubicBezTo>
                  <a:cubicBezTo>
                    <a:pt x="560070" y="234315"/>
                    <a:pt x="552450" y="258128"/>
                    <a:pt x="545783" y="284798"/>
                  </a:cubicBezTo>
                  <a:cubicBezTo>
                    <a:pt x="538163" y="311467"/>
                    <a:pt x="530543" y="340995"/>
                    <a:pt x="523875" y="372428"/>
                  </a:cubicBezTo>
                  <a:cubicBezTo>
                    <a:pt x="516255" y="403860"/>
                    <a:pt x="509588" y="438150"/>
                    <a:pt x="502920" y="473392"/>
                  </a:cubicBezTo>
                  <a:cubicBezTo>
                    <a:pt x="501015" y="486728"/>
                    <a:pt x="498158" y="500063"/>
                    <a:pt x="496253" y="514350"/>
                  </a:cubicBezTo>
                  <a:cubicBezTo>
                    <a:pt x="496253" y="513398"/>
                    <a:pt x="496253" y="512445"/>
                    <a:pt x="496253" y="511492"/>
                  </a:cubicBezTo>
                  <a:cubicBezTo>
                    <a:pt x="489585" y="461010"/>
                    <a:pt x="480060" y="412433"/>
                    <a:pt x="466725" y="366713"/>
                  </a:cubicBezTo>
                  <a:cubicBezTo>
                    <a:pt x="466725" y="364808"/>
                    <a:pt x="465772" y="362903"/>
                    <a:pt x="465772" y="360998"/>
                  </a:cubicBezTo>
                  <a:cubicBezTo>
                    <a:pt x="464820" y="357188"/>
                    <a:pt x="463868" y="354330"/>
                    <a:pt x="461963" y="352425"/>
                  </a:cubicBezTo>
                  <a:cubicBezTo>
                    <a:pt x="460058" y="344805"/>
                    <a:pt x="458153" y="337185"/>
                    <a:pt x="455295" y="330517"/>
                  </a:cubicBezTo>
                  <a:cubicBezTo>
                    <a:pt x="436245" y="273367"/>
                    <a:pt x="411480" y="220980"/>
                    <a:pt x="380047" y="177165"/>
                  </a:cubicBezTo>
                  <a:cubicBezTo>
                    <a:pt x="348615" y="133350"/>
                    <a:pt x="312420" y="98108"/>
                    <a:pt x="275272" y="70485"/>
                  </a:cubicBezTo>
                  <a:cubicBezTo>
                    <a:pt x="238125" y="43815"/>
                    <a:pt x="200978" y="25717"/>
                    <a:pt x="166688" y="15240"/>
                  </a:cubicBezTo>
                  <a:cubicBezTo>
                    <a:pt x="132397" y="3810"/>
                    <a:pt x="100965" y="953"/>
                    <a:pt x="76200" y="0"/>
                  </a:cubicBezTo>
                  <a:cubicBezTo>
                    <a:pt x="69533" y="0"/>
                    <a:pt x="63818" y="0"/>
                    <a:pt x="58103" y="0"/>
                  </a:cubicBezTo>
                  <a:cubicBezTo>
                    <a:pt x="52388" y="0"/>
                    <a:pt x="47625" y="953"/>
                    <a:pt x="42863" y="1905"/>
                  </a:cubicBezTo>
                  <a:cubicBezTo>
                    <a:pt x="33338" y="2858"/>
                    <a:pt x="25718" y="3810"/>
                    <a:pt x="19050" y="5715"/>
                  </a:cubicBezTo>
                  <a:cubicBezTo>
                    <a:pt x="6668" y="8573"/>
                    <a:pt x="0" y="10478"/>
                    <a:pt x="0" y="10478"/>
                  </a:cubicBezTo>
                  <a:cubicBezTo>
                    <a:pt x="0" y="10478"/>
                    <a:pt x="6668" y="9525"/>
                    <a:pt x="20003" y="8573"/>
                  </a:cubicBezTo>
                  <a:cubicBezTo>
                    <a:pt x="26670" y="7620"/>
                    <a:pt x="34290" y="7620"/>
                    <a:pt x="43815" y="7620"/>
                  </a:cubicBezTo>
                  <a:cubicBezTo>
                    <a:pt x="48578" y="7620"/>
                    <a:pt x="53340" y="7620"/>
                    <a:pt x="59055" y="7620"/>
                  </a:cubicBezTo>
                  <a:cubicBezTo>
                    <a:pt x="64770" y="8573"/>
                    <a:pt x="70485" y="8573"/>
                    <a:pt x="76200" y="9525"/>
                  </a:cubicBezTo>
                  <a:cubicBezTo>
                    <a:pt x="100013" y="13335"/>
                    <a:pt x="128588" y="19050"/>
                    <a:pt x="160020" y="33338"/>
                  </a:cubicBezTo>
                  <a:cubicBezTo>
                    <a:pt x="190500" y="46673"/>
                    <a:pt x="223838" y="67628"/>
                    <a:pt x="256222" y="95250"/>
                  </a:cubicBezTo>
                  <a:cubicBezTo>
                    <a:pt x="287655" y="122873"/>
                    <a:pt x="318135" y="158115"/>
                    <a:pt x="343853" y="200025"/>
                  </a:cubicBezTo>
                  <a:cubicBezTo>
                    <a:pt x="368618" y="241935"/>
                    <a:pt x="389572" y="291465"/>
                    <a:pt x="403860" y="345758"/>
                  </a:cubicBezTo>
                  <a:cubicBezTo>
                    <a:pt x="434340" y="453390"/>
                    <a:pt x="441960" y="580073"/>
                    <a:pt x="451485" y="713423"/>
                  </a:cubicBezTo>
                  <a:cubicBezTo>
                    <a:pt x="457200" y="795338"/>
                    <a:pt x="461963" y="875348"/>
                    <a:pt x="464820" y="951548"/>
                  </a:cubicBezTo>
                  <a:cubicBezTo>
                    <a:pt x="459105" y="934402"/>
                    <a:pt x="451485" y="916305"/>
                    <a:pt x="442913" y="898208"/>
                  </a:cubicBezTo>
                  <a:cubicBezTo>
                    <a:pt x="428625" y="870585"/>
                    <a:pt x="411480" y="844868"/>
                    <a:pt x="394335" y="823913"/>
                  </a:cubicBezTo>
                  <a:cubicBezTo>
                    <a:pt x="377190" y="802958"/>
                    <a:pt x="360045" y="785813"/>
                    <a:pt x="343853" y="772477"/>
                  </a:cubicBezTo>
                  <a:cubicBezTo>
                    <a:pt x="328613" y="759143"/>
                    <a:pt x="315278" y="749618"/>
                    <a:pt x="305753" y="742950"/>
                  </a:cubicBezTo>
                  <a:cubicBezTo>
                    <a:pt x="296228" y="737235"/>
                    <a:pt x="290513" y="733425"/>
                    <a:pt x="290513" y="733425"/>
                  </a:cubicBezTo>
                  <a:cubicBezTo>
                    <a:pt x="290513" y="733425"/>
                    <a:pt x="294322" y="738188"/>
                    <a:pt x="300990" y="747713"/>
                  </a:cubicBezTo>
                  <a:cubicBezTo>
                    <a:pt x="307658" y="756285"/>
                    <a:pt x="318135" y="769620"/>
                    <a:pt x="329565" y="785813"/>
                  </a:cubicBezTo>
                  <a:cubicBezTo>
                    <a:pt x="340995" y="802005"/>
                    <a:pt x="354330" y="821055"/>
                    <a:pt x="367665" y="842963"/>
                  </a:cubicBezTo>
                  <a:cubicBezTo>
                    <a:pt x="381000" y="864870"/>
                    <a:pt x="395288" y="889635"/>
                    <a:pt x="408622" y="915352"/>
                  </a:cubicBezTo>
                  <a:cubicBezTo>
                    <a:pt x="421958" y="942023"/>
                    <a:pt x="433388" y="966788"/>
                    <a:pt x="443865" y="990600"/>
                  </a:cubicBezTo>
                  <a:cubicBezTo>
                    <a:pt x="453390" y="1014413"/>
                    <a:pt x="461963" y="1036320"/>
                    <a:pt x="468630" y="1055370"/>
                  </a:cubicBezTo>
                  <a:cubicBezTo>
                    <a:pt x="468630" y="1056323"/>
                    <a:pt x="468630" y="1056323"/>
                    <a:pt x="469583" y="1057275"/>
                  </a:cubicBezTo>
                  <a:cubicBezTo>
                    <a:pt x="473393" y="1184910"/>
                    <a:pt x="473393" y="1299210"/>
                    <a:pt x="474345" y="1394460"/>
                  </a:cubicBezTo>
                  <a:cubicBezTo>
                    <a:pt x="475297" y="1482090"/>
                    <a:pt x="475297" y="1553527"/>
                    <a:pt x="476250" y="1602105"/>
                  </a:cubicBezTo>
                  <a:cubicBezTo>
                    <a:pt x="477203" y="1651635"/>
                    <a:pt x="477203" y="1678305"/>
                    <a:pt x="477203" y="1678305"/>
                  </a:cubicBezTo>
                  <a:cubicBezTo>
                    <a:pt x="477203" y="1678305"/>
                    <a:pt x="480060" y="1651635"/>
                    <a:pt x="485775" y="1602105"/>
                  </a:cubicBezTo>
                  <a:cubicBezTo>
                    <a:pt x="488633" y="1575435"/>
                    <a:pt x="492443" y="1543050"/>
                    <a:pt x="496253" y="1503998"/>
                  </a:cubicBezTo>
                  <a:cubicBezTo>
                    <a:pt x="497205" y="1522095"/>
                    <a:pt x="499110" y="1540193"/>
                    <a:pt x="501015" y="1559243"/>
                  </a:cubicBezTo>
                  <a:cubicBezTo>
                    <a:pt x="502920" y="1577340"/>
                    <a:pt x="523875" y="1584008"/>
                    <a:pt x="535305" y="1576388"/>
                  </a:cubicBezTo>
                  <a:cubicBezTo>
                    <a:pt x="535305" y="1580198"/>
                    <a:pt x="535305" y="1584960"/>
                    <a:pt x="535305" y="1588770"/>
                  </a:cubicBezTo>
                  <a:cubicBezTo>
                    <a:pt x="536258" y="1615440"/>
                    <a:pt x="578168" y="1616393"/>
                    <a:pt x="577215" y="1588770"/>
                  </a:cubicBezTo>
                  <a:cubicBezTo>
                    <a:pt x="573405" y="1431608"/>
                    <a:pt x="565785" y="1274445"/>
                    <a:pt x="554355" y="1117283"/>
                  </a:cubicBezTo>
                  <a:cubicBezTo>
                    <a:pt x="560070" y="1098233"/>
                    <a:pt x="565785" y="1081088"/>
                    <a:pt x="571500" y="1063943"/>
                  </a:cubicBezTo>
                  <a:cubicBezTo>
                    <a:pt x="580072" y="1040130"/>
                    <a:pt x="589597" y="1018223"/>
                    <a:pt x="598170" y="1001077"/>
                  </a:cubicBezTo>
                  <a:cubicBezTo>
                    <a:pt x="601980" y="991552"/>
                    <a:pt x="606742" y="983933"/>
                    <a:pt x="609600" y="977265"/>
                  </a:cubicBezTo>
                  <a:cubicBezTo>
                    <a:pt x="613410" y="970598"/>
                    <a:pt x="616267" y="963930"/>
                    <a:pt x="619125" y="959168"/>
                  </a:cubicBezTo>
                  <a:cubicBezTo>
                    <a:pt x="624840" y="949643"/>
                    <a:pt x="627697" y="943927"/>
                    <a:pt x="627697" y="943927"/>
                  </a:cubicBezTo>
                  <a:cubicBezTo>
                    <a:pt x="627697" y="943927"/>
                    <a:pt x="621030" y="947738"/>
                    <a:pt x="613410" y="954405"/>
                  </a:cubicBez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30B0A5C-CF09-435E-ACFD-E159B16AB353}"/>
                </a:ext>
              </a:extLst>
            </p:cNvPr>
            <p:cNvSpPr/>
            <p:nvPr/>
          </p:nvSpPr>
          <p:spPr>
            <a:xfrm>
              <a:off x="6876712" y="5255123"/>
              <a:ext cx="1316733" cy="521165"/>
            </a:xfrm>
            <a:custGeom>
              <a:avLst/>
              <a:gdLst>
                <a:gd name="connsiteX0" fmla="*/ 966747 w 980011"/>
                <a:gd name="connsiteY0" fmla="*/ 357188 h 387890"/>
                <a:gd name="connsiteX1" fmla="*/ 654327 w 980011"/>
                <a:gd name="connsiteY1" fmla="*/ 361950 h 387890"/>
                <a:gd name="connsiteX2" fmla="*/ 302854 w 980011"/>
                <a:gd name="connsiteY2" fmla="*/ 374332 h 387890"/>
                <a:gd name="connsiteX3" fmla="*/ 16152 w 980011"/>
                <a:gd name="connsiteY3" fmla="*/ 372428 h 387890"/>
                <a:gd name="connsiteX4" fmla="*/ 201890 w 980011"/>
                <a:gd name="connsiteY4" fmla="*/ 188595 h 387890"/>
                <a:gd name="connsiteX5" fmla="*/ 391437 w 980011"/>
                <a:gd name="connsiteY5" fmla="*/ 34290 h 387890"/>
                <a:gd name="connsiteX6" fmla="*/ 433347 w 980011"/>
                <a:gd name="connsiteY6" fmla="*/ 11430 h 387890"/>
                <a:gd name="connsiteX7" fmla="*/ 481925 w 980011"/>
                <a:gd name="connsiteY7" fmla="*/ 0 h 387890"/>
                <a:gd name="connsiteX8" fmla="*/ 486687 w 980011"/>
                <a:gd name="connsiteY8" fmla="*/ 0 h 387890"/>
                <a:gd name="connsiteX9" fmla="*/ 560029 w 980011"/>
                <a:gd name="connsiteY9" fmla="*/ 26670 h 387890"/>
                <a:gd name="connsiteX10" fmla="*/ 747672 w 980011"/>
                <a:gd name="connsiteY10" fmla="*/ 126682 h 387890"/>
                <a:gd name="connsiteX11" fmla="*/ 839112 w 980011"/>
                <a:gd name="connsiteY11" fmla="*/ 190500 h 387890"/>
                <a:gd name="connsiteX12" fmla="*/ 892452 w 980011"/>
                <a:gd name="connsiteY12" fmla="*/ 255270 h 387890"/>
                <a:gd name="connsiteX13" fmla="*/ 956270 w 980011"/>
                <a:gd name="connsiteY13" fmla="*/ 297180 h 387890"/>
                <a:gd name="connsiteX14" fmla="*/ 966747 w 980011"/>
                <a:gd name="connsiteY14" fmla="*/ 357188 h 38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0011" h="387890">
                  <a:moveTo>
                    <a:pt x="966747" y="357188"/>
                  </a:moveTo>
                  <a:cubicBezTo>
                    <a:pt x="746720" y="383857"/>
                    <a:pt x="663852" y="361950"/>
                    <a:pt x="654327" y="361950"/>
                  </a:cubicBezTo>
                  <a:cubicBezTo>
                    <a:pt x="512404" y="362903"/>
                    <a:pt x="467637" y="410528"/>
                    <a:pt x="302854" y="374332"/>
                  </a:cubicBezTo>
                  <a:cubicBezTo>
                    <a:pt x="227607" y="358140"/>
                    <a:pt x="99019" y="382905"/>
                    <a:pt x="16152" y="372428"/>
                  </a:cubicBezTo>
                  <a:cubicBezTo>
                    <a:pt x="-58143" y="362903"/>
                    <a:pt x="144740" y="223838"/>
                    <a:pt x="201890" y="188595"/>
                  </a:cubicBezTo>
                  <a:cubicBezTo>
                    <a:pt x="262850" y="151447"/>
                    <a:pt x="330477" y="71438"/>
                    <a:pt x="391437" y="34290"/>
                  </a:cubicBezTo>
                  <a:cubicBezTo>
                    <a:pt x="404772" y="25717"/>
                    <a:pt x="419060" y="17145"/>
                    <a:pt x="433347" y="11430"/>
                  </a:cubicBezTo>
                  <a:cubicBezTo>
                    <a:pt x="448587" y="4763"/>
                    <a:pt x="464779" y="0"/>
                    <a:pt x="481925" y="0"/>
                  </a:cubicBezTo>
                  <a:cubicBezTo>
                    <a:pt x="483829" y="0"/>
                    <a:pt x="484782" y="0"/>
                    <a:pt x="486687" y="0"/>
                  </a:cubicBezTo>
                  <a:cubicBezTo>
                    <a:pt x="512404" y="1905"/>
                    <a:pt x="537170" y="14288"/>
                    <a:pt x="560029" y="26670"/>
                  </a:cubicBezTo>
                  <a:cubicBezTo>
                    <a:pt x="622895" y="60007"/>
                    <a:pt x="684807" y="93345"/>
                    <a:pt x="747672" y="126682"/>
                  </a:cubicBezTo>
                  <a:cubicBezTo>
                    <a:pt x="781010" y="143828"/>
                    <a:pt x="814347" y="162878"/>
                    <a:pt x="839112" y="190500"/>
                  </a:cubicBezTo>
                  <a:cubicBezTo>
                    <a:pt x="858162" y="211455"/>
                    <a:pt x="870545" y="237172"/>
                    <a:pt x="892452" y="255270"/>
                  </a:cubicBezTo>
                  <a:cubicBezTo>
                    <a:pt x="912454" y="271463"/>
                    <a:pt x="938172" y="279082"/>
                    <a:pt x="956270" y="297180"/>
                  </a:cubicBezTo>
                  <a:cubicBezTo>
                    <a:pt x="976272" y="314325"/>
                    <a:pt x="992465" y="354330"/>
                    <a:pt x="966747" y="357188"/>
                  </a:cubicBezTo>
                  <a:close/>
                </a:path>
              </a:pathLst>
            </a:custGeom>
            <a:solidFill>
              <a:srgbClr val="322B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F5EC67A-870A-4B76-AF54-C8D7D78295A2}"/>
              </a:ext>
            </a:extLst>
          </p:cNvPr>
          <p:cNvGrpSpPr/>
          <p:nvPr/>
        </p:nvGrpSpPr>
        <p:grpSpPr>
          <a:xfrm>
            <a:off x="9183072" y="2939675"/>
            <a:ext cx="2299168" cy="3223414"/>
            <a:chOff x="8750617" y="2939675"/>
            <a:chExt cx="2299168" cy="3223414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75CCD36-0522-4D7C-8312-02D6F749E884}"/>
                </a:ext>
              </a:extLst>
            </p:cNvPr>
            <p:cNvSpPr/>
            <p:nvPr/>
          </p:nvSpPr>
          <p:spPr>
            <a:xfrm>
              <a:off x="10494739" y="3410273"/>
              <a:ext cx="312687" cy="191782"/>
            </a:xfrm>
            <a:custGeom>
              <a:avLst/>
              <a:gdLst>
                <a:gd name="connsiteX0" fmla="*/ 48577 w 275272"/>
                <a:gd name="connsiteY0" fmla="*/ 151495 h 168834"/>
                <a:gd name="connsiteX1" fmla="*/ 86677 w 275272"/>
                <a:gd name="connsiteY1" fmla="*/ 168640 h 168834"/>
                <a:gd name="connsiteX2" fmla="*/ 275272 w 275272"/>
                <a:gd name="connsiteY2" fmla="*/ 41005 h 168834"/>
                <a:gd name="connsiteX3" fmla="*/ 17145 w 275272"/>
                <a:gd name="connsiteY3" fmla="*/ 11477 h 168834"/>
                <a:gd name="connsiteX4" fmla="*/ 0 w 275272"/>
                <a:gd name="connsiteY4" fmla="*/ 42910 h 168834"/>
                <a:gd name="connsiteX5" fmla="*/ 30480 w 275272"/>
                <a:gd name="connsiteY5" fmla="*/ 81010 h 168834"/>
                <a:gd name="connsiteX6" fmla="*/ 81915 w 275272"/>
                <a:gd name="connsiteY6" fmla="*/ 83867 h 168834"/>
                <a:gd name="connsiteX7" fmla="*/ 48577 w 275272"/>
                <a:gd name="connsiteY7" fmla="*/ 151495 h 168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272" h="168834">
                  <a:moveTo>
                    <a:pt x="48577" y="151495"/>
                  </a:moveTo>
                  <a:cubicBezTo>
                    <a:pt x="58102" y="161972"/>
                    <a:pt x="72390" y="166735"/>
                    <a:pt x="86677" y="168640"/>
                  </a:cubicBezTo>
                  <a:cubicBezTo>
                    <a:pt x="141922" y="174355"/>
                    <a:pt x="245745" y="52435"/>
                    <a:pt x="275272" y="41005"/>
                  </a:cubicBezTo>
                  <a:cubicBezTo>
                    <a:pt x="224790" y="21002"/>
                    <a:pt x="86677" y="-19955"/>
                    <a:pt x="17145" y="11477"/>
                  </a:cubicBezTo>
                  <a:cubicBezTo>
                    <a:pt x="5715" y="16240"/>
                    <a:pt x="0" y="30527"/>
                    <a:pt x="0" y="42910"/>
                  </a:cubicBezTo>
                  <a:cubicBezTo>
                    <a:pt x="0" y="60055"/>
                    <a:pt x="14288" y="75295"/>
                    <a:pt x="30480" y="81010"/>
                  </a:cubicBezTo>
                  <a:cubicBezTo>
                    <a:pt x="46672" y="86725"/>
                    <a:pt x="64770" y="85772"/>
                    <a:pt x="81915" y="83867"/>
                  </a:cubicBezTo>
                  <a:cubicBezTo>
                    <a:pt x="57150" y="97202"/>
                    <a:pt x="20002" y="118157"/>
                    <a:pt x="48577" y="15149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B52995F-2F47-4192-8CF8-BD58E24BF1CB}"/>
                </a:ext>
              </a:extLst>
            </p:cNvPr>
            <p:cNvSpPr/>
            <p:nvPr/>
          </p:nvSpPr>
          <p:spPr>
            <a:xfrm>
              <a:off x="9813482" y="3055444"/>
              <a:ext cx="366406" cy="357743"/>
            </a:xfrm>
            <a:custGeom>
              <a:avLst/>
              <a:gdLst>
                <a:gd name="connsiteX0" fmla="*/ 154924 w 322564"/>
                <a:gd name="connsiteY0" fmla="*/ 313373 h 314938"/>
                <a:gd name="connsiteX1" fmla="*/ 213027 w 322564"/>
                <a:gd name="connsiteY1" fmla="*/ 300990 h 314938"/>
                <a:gd name="connsiteX2" fmla="*/ 322564 w 322564"/>
                <a:gd name="connsiteY2" fmla="*/ 0 h 314938"/>
                <a:gd name="connsiteX3" fmla="*/ 4429 w 322564"/>
                <a:gd name="connsiteY3" fmla="*/ 179070 h 314938"/>
                <a:gd name="connsiteX4" fmla="*/ 11097 w 322564"/>
                <a:gd name="connsiteY4" fmla="*/ 229552 h 314938"/>
                <a:gd name="connsiteX5" fmla="*/ 77772 w 322564"/>
                <a:gd name="connsiteY5" fmla="*/ 247650 h 314938"/>
                <a:gd name="connsiteX6" fmla="*/ 139685 w 322564"/>
                <a:gd name="connsiteY6" fmla="*/ 208598 h 314938"/>
                <a:gd name="connsiteX7" fmla="*/ 154924 w 322564"/>
                <a:gd name="connsiteY7" fmla="*/ 313373 h 31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564" h="314938">
                  <a:moveTo>
                    <a:pt x="154924" y="313373"/>
                  </a:moveTo>
                  <a:cubicBezTo>
                    <a:pt x="174927" y="318135"/>
                    <a:pt x="194929" y="311468"/>
                    <a:pt x="213027" y="300990"/>
                  </a:cubicBezTo>
                  <a:cubicBezTo>
                    <a:pt x="280654" y="261938"/>
                    <a:pt x="297799" y="37148"/>
                    <a:pt x="322564" y="0"/>
                  </a:cubicBezTo>
                  <a:cubicBezTo>
                    <a:pt x="248269" y="19050"/>
                    <a:pt x="57769" y="85725"/>
                    <a:pt x="4429" y="179070"/>
                  </a:cubicBezTo>
                  <a:cubicBezTo>
                    <a:pt x="-4143" y="194310"/>
                    <a:pt x="619" y="215265"/>
                    <a:pt x="11097" y="229552"/>
                  </a:cubicBezTo>
                  <a:cubicBezTo>
                    <a:pt x="25385" y="249555"/>
                    <a:pt x="53960" y="254318"/>
                    <a:pt x="77772" y="247650"/>
                  </a:cubicBezTo>
                  <a:cubicBezTo>
                    <a:pt x="101585" y="240983"/>
                    <a:pt x="120635" y="224790"/>
                    <a:pt x="139685" y="208598"/>
                  </a:cubicBezTo>
                  <a:cubicBezTo>
                    <a:pt x="119682" y="243840"/>
                    <a:pt x="94917" y="298132"/>
                    <a:pt x="154924" y="31337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B45E8ED-2157-440C-A570-FDDB8A2DF2B5}"/>
                </a:ext>
              </a:extLst>
            </p:cNvPr>
            <p:cNvSpPr/>
            <p:nvPr/>
          </p:nvSpPr>
          <p:spPr>
            <a:xfrm>
              <a:off x="8750617" y="3547412"/>
              <a:ext cx="404105" cy="289415"/>
            </a:xfrm>
            <a:custGeom>
              <a:avLst/>
              <a:gdLst>
                <a:gd name="connsiteX0" fmla="*/ 354330 w 355752"/>
                <a:gd name="connsiteY0" fmla="*/ 62199 h 254785"/>
                <a:gd name="connsiteX1" fmla="*/ 319088 w 355752"/>
                <a:gd name="connsiteY1" fmla="*/ 14574 h 254785"/>
                <a:gd name="connsiteX2" fmla="*/ 0 w 355752"/>
                <a:gd name="connsiteY2" fmla="*/ 38386 h 254785"/>
                <a:gd name="connsiteX3" fmla="*/ 294323 w 355752"/>
                <a:gd name="connsiteY3" fmla="*/ 254604 h 254785"/>
                <a:gd name="connsiteX4" fmla="*/ 337185 w 355752"/>
                <a:gd name="connsiteY4" fmla="*/ 227934 h 254785"/>
                <a:gd name="connsiteX5" fmla="*/ 326707 w 355752"/>
                <a:gd name="connsiteY5" fmla="*/ 160306 h 254785"/>
                <a:gd name="connsiteX6" fmla="*/ 265748 w 355752"/>
                <a:gd name="connsiteY6" fmla="*/ 120301 h 254785"/>
                <a:gd name="connsiteX7" fmla="*/ 354330 w 355752"/>
                <a:gd name="connsiteY7" fmla="*/ 62199 h 2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2" h="254785">
                  <a:moveTo>
                    <a:pt x="354330" y="62199"/>
                  </a:moveTo>
                  <a:cubicBezTo>
                    <a:pt x="350520" y="42196"/>
                    <a:pt x="335280" y="26956"/>
                    <a:pt x="319088" y="14574"/>
                  </a:cubicBezTo>
                  <a:cubicBezTo>
                    <a:pt x="256223" y="-31146"/>
                    <a:pt x="43815" y="46006"/>
                    <a:pt x="0" y="38386"/>
                  </a:cubicBezTo>
                  <a:cubicBezTo>
                    <a:pt x="48577" y="98394"/>
                    <a:pt x="187643" y="244126"/>
                    <a:pt x="294323" y="254604"/>
                  </a:cubicBezTo>
                  <a:cubicBezTo>
                    <a:pt x="311468" y="256509"/>
                    <a:pt x="328613" y="243174"/>
                    <a:pt x="337185" y="227934"/>
                  </a:cubicBezTo>
                  <a:cubicBezTo>
                    <a:pt x="349568" y="206979"/>
                    <a:pt x="342900" y="178404"/>
                    <a:pt x="326707" y="160306"/>
                  </a:cubicBezTo>
                  <a:cubicBezTo>
                    <a:pt x="310515" y="142209"/>
                    <a:pt x="287655" y="130779"/>
                    <a:pt x="265748" y="120301"/>
                  </a:cubicBezTo>
                  <a:cubicBezTo>
                    <a:pt x="305752" y="123159"/>
                    <a:pt x="365760" y="123159"/>
                    <a:pt x="354330" y="6219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7ED93D5-6453-4006-9011-20276B138962}"/>
                </a:ext>
              </a:extLst>
            </p:cNvPr>
            <p:cNvSpPr/>
            <p:nvPr/>
          </p:nvSpPr>
          <p:spPr>
            <a:xfrm>
              <a:off x="9660546" y="3299967"/>
              <a:ext cx="220298" cy="243033"/>
            </a:xfrm>
            <a:custGeom>
              <a:avLst/>
              <a:gdLst>
                <a:gd name="connsiteX0" fmla="*/ 192405 w 193938"/>
                <a:gd name="connsiteY0" fmla="*/ 120015 h 213953"/>
                <a:gd name="connsiteX1" fmla="*/ 186690 w 193938"/>
                <a:gd name="connsiteY1" fmla="*/ 82867 h 213953"/>
                <a:gd name="connsiteX2" fmla="*/ 0 w 193938"/>
                <a:gd name="connsiteY2" fmla="*/ 0 h 213953"/>
                <a:gd name="connsiteX3" fmla="*/ 100013 w 193938"/>
                <a:gd name="connsiteY3" fmla="*/ 210503 h 213953"/>
                <a:gd name="connsiteX4" fmla="*/ 132398 w 193938"/>
                <a:gd name="connsiteY4" fmla="*/ 208598 h 213953"/>
                <a:gd name="connsiteX5" fmla="*/ 146685 w 193938"/>
                <a:gd name="connsiteY5" fmla="*/ 166688 h 213953"/>
                <a:gd name="connsiteX6" fmla="*/ 124778 w 193938"/>
                <a:gd name="connsiteY6" fmla="*/ 125730 h 213953"/>
                <a:gd name="connsiteX7" fmla="*/ 192405 w 193938"/>
                <a:gd name="connsiteY7" fmla="*/ 120015 h 2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38" h="213953">
                  <a:moveTo>
                    <a:pt x="192405" y="120015"/>
                  </a:moveTo>
                  <a:cubicBezTo>
                    <a:pt x="196215" y="107633"/>
                    <a:pt x="192405" y="94298"/>
                    <a:pt x="186690" y="82867"/>
                  </a:cubicBezTo>
                  <a:cubicBezTo>
                    <a:pt x="164783" y="38100"/>
                    <a:pt x="21908" y="17145"/>
                    <a:pt x="0" y="0"/>
                  </a:cubicBezTo>
                  <a:cubicBezTo>
                    <a:pt x="8573" y="48578"/>
                    <a:pt x="43815" y="172403"/>
                    <a:pt x="100013" y="210503"/>
                  </a:cubicBezTo>
                  <a:cubicBezTo>
                    <a:pt x="109538" y="216217"/>
                    <a:pt x="122873" y="214313"/>
                    <a:pt x="132398" y="208598"/>
                  </a:cubicBezTo>
                  <a:cubicBezTo>
                    <a:pt x="145733" y="200978"/>
                    <a:pt x="150495" y="181928"/>
                    <a:pt x="146685" y="166688"/>
                  </a:cubicBezTo>
                  <a:cubicBezTo>
                    <a:pt x="142875" y="151448"/>
                    <a:pt x="133350" y="138113"/>
                    <a:pt x="124778" y="125730"/>
                  </a:cubicBezTo>
                  <a:cubicBezTo>
                    <a:pt x="146685" y="140017"/>
                    <a:pt x="180023" y="158115"/>
                    <a:pt x="192405" y="1200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F550243-44AE-4255-9C0F-2753605917F2}"/>
                </a:ext>
              </a:extLst>
            </p:cNvPr>
            <p:cNvSpPr/>
            <p:nvPr/>
          </p:nvSpPr>
          <p:spPr>
            <a:xfrm>
              <a:off x="9169336" y="3436295"/>
              <a:ext cx="220298" cy="243033"/>
            </a:xfrm>
            <a:custGeom>
              <a:avLst/>
              <a:gdLst>
                <a:gd name="connsiteX0" fmla="*/ 192405 w 193938"/>
                <a:gd name="connsiteY0" fmla="*/ 120015 h 213953"/>
                <a:gd name="connsiteX1" fmla="*/ 186690 w 193938"/>
                <a:gd name="connsiteY1" fmla="*/ 82867 h 213953"/>
                <a:gd name="connsiteX2" fmla="*/ 0 w 193938"/>
                <a:gd name="connsiteY2" fmla="*/ 0 h 213953"/>
                <a:gd name="connsiteX3" fmla="*/ 100013 w 193938"/>
                <a:gd name="connsiteY3" fmla="*/ 210502 h 213953"/>
                <a:gd name="connsiteX4" fmla="*/ 132397 w 193938"/>
                <a:gd name="connsiteY4" fmla="*/ 208597 h 213953"/>
                <a:gd name="connsiteX5" fmla="*/ 146685 w 193938"/>
                <a:gd name="connsiteY5" fmla="*/ 166688 h 213953"/>
                <a:gd name="connsiteX6" fmla="*/ 124777 w 193938"/>
                <a:gd name="connsiteY6" fmla="*/ 125730 h 213953"/>
                <a:gd name="connsiteX7" fmla="*/ 192405 w 193938"/>
                <a:gd name="connsiteY7" fmla="*/ 120015 h 2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38" h="213953">
                  <a:moveTo>
                    <a:pt x="192405" y="120015"/>
                  </a:moveTo>
                  <a:cubicBezTo>
                    <a:pt x="196215" y="107633"/>
                    <a:pt x="192405" y="94297"/>
                    <a:pt x="186690" y="82867"/>
                  </a:cubicBezTo>
                  <a:cubicBezTo>
                    <a:pt x="164782" y="38100"/>
                    <a:pt x="21907" y="17145"/>
                    <a:pt x="0" y="0"/>
                  </a:cubicBezTo>
                  <a:cubicBezTo>
                    <a:pt x="9525" y="48577"/>
                    <a:pt x="43815" y="172402"/>
                    <a:pt x="100013" y="210502"/>
                  </a:cubicBezTo>
                  <a:cubicBezTo>
                    <a:pt x="109538" y="216217"/>
                    <a:pt x="122872" y="214313"/>
                    <a:pt x="132397" y="208597"/>
                  </a:cubicBezTo>
                  <a:cubicBezTo>
                    <a:pt x="145732" y="200977"/>
                    <a:pt x="150495" y="181927"/>
                    <a:pt x="146685" y="166688"/>
                  </a:cubicBezTo>
                  <a:cubicBezTo>
                    <a:pt x="142875" y="151447"/>
                    <a:pt x="133350" y="138113"/>
                    <a:pt x="124777" y="125730"/>
                  </a:cubicBezTo>
                  <a:cubicBezTo>
                    <a:pt x="147638" y="140017"/>
                    <a:pt x="180975" y="158115"/>
                    <a:pt x="192405" y="1200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D9FDBB5-F399-4794-8E55-4BD86E738274}"/>
                </a:ext>
              </a:extLst>
            </p:cNvPr>
            <p:cNvSpPr/>
            <p:nvPr/>
          </p:nvSpPr>
          <p:spPr>
            <a:xfrm>
              <a:off x="9033008" y="3160394"/>
              <a:ext cx="220298" cy="243033"/>
            </a:xfrm>
            <a:custGeom>
              <a:avLst/>
              <a:gdLst>
                <a:gd name="connsiteX0" fmla="*/ 192405 w 193938"/>
                <a:gd name="connsiteY0" fmla="*/ 120015 h 213953"/>
                <a:gd name="connsiteX1" fmla="*/ 186690 w 193938"/>
                <a:gd name="connsiteY1" fmla="*/ 82867 h 213953"/>
                <a:gd name="connsiteX2" fmla="*/ 0 w 193938"/>
                <a:gd name="connsiteY2" fmla="*/ 0 h 213953"/>
                <a:gd name="connsiteX3" fmla="*/ 100013 w 193938"/>
                <a:gd name="connsiteY3" fmla="*/ 210502 h 213953"/>
                <a:gd name="connsiteX4" fmla="*/ 132398 w 193938"/>
                <a:gd name="connsiteY4" fmla="*/ 208597 h 213953"/>
                <a:gd name="connsiteX5" fmla="*/ 146685 w 193938"/>
                <a:gd name="connsiteY5" fmla="*/ 166688 h 213953"/>
                <a:gd name="connsiteX6" fmla="*/ 124778 w 193938"/>
                <a:gd name="connsiteY6" fmla="*/ 125730 h 213953"/>
                <a:gd name="connsiteX7" fmla="*/ 192405 w 193938"/>
                <a:gd name="connsiteY7" fmla="*/ 120015 h 2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38" h="213953">
                  <a:moveTo>
                    <a:pt x="192405" y="120015"/>
                  </a:moveTo>
                  <a:cubicBezTo>
                    <a:pt x="196215" y="107632"/>
                    <a:pt x="192405" y="94297"/>
                    <a:pt x="186690" y="82867"/>
                  </a:cubicBezTo>
                  <a:cubicBezTo>
                    <a:pt x="164783" y="38100"/>
                    <a:pt x="21908" y="17145"/>
                    <a:pt x="0" y="0"/>
                  </a:cubicBezTo>
                  <a:cubicBezTo>
                    <a:pt x="9525" y="48577"/>
                    <a:pt x="43815" y="172402"/>
                    <a:pt x="100013" y="210502"/>
                  </a:cubicBezTo>
                  <a:cubicBezTo>
                    <a:pt x="109538" y="216217"/>
                    <a:pt x="122873" y="214313"/>
                    <a:pt x="132398" y="208597"/>
                  </a:cubicBezTo>
                  <a:cubicBezTo>
                    <a:pt x="145733" y="200977"/>
                    <a:pt x="150495" y="181927"/>
                    <a:pt x="146685" y="166688"/>
                  </a:cubicBezTo>
                  <a:cubicBezTo>
                    <a:pt x="142875" y="151447"/>
                    <a:pt x="133350" y="138113"/>
                    <a:pt x="124778" y="125730"/>
                  </a:cubicBezTo>
                  <a:cubicBezTo>
                    <a:pt x="146685" y="140017"/>
                    <a:pt x="180975" y="158115"/>
                    <a:pt x="192405" y="1200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F55BBE7-A114-4BF1-9A86-1E7B0034765E}"/>
                </a:ext>
              </a:extLst>
            </p:cNvPr>
            <p:cNvSpPr/>
            <p:nvPr/>
          </p:nvSpPr>
          <p:spPr>
            <a:xfrm>
              <a:off x="8964844" y="3390853"/>
              <a:ext cx="178523" cy="147035"/>
            </a:xfrm>
            <a:custGeom>
              <a:avLst/>
              <a:gdLst>
                <a:gd name="connsiteX0" fmla="*/ 157163 w 157162"/>
                <a:gd name="connsiteY0" fmla="*/ 47625 h 129441"/>
                <a:gd name="connsiteX1" fmla="*/ 146685 w 157162"/>
                <a:gd name="connsiteY1" fmla="*/ 22860 h 129441"/>
                <a:gd name="connsiteX2" fmla="*/ 0 w 157162"/>
                <a:gd name="connsiteY2" fmla="*/ 0 h 129441"/>
                <a:gd name="connsiteX3" fmla="*/ 110490 w 157162"/>
                <a:gd name="connsiteY3" fmla="*/ 128588 h 129441"/>
                <a:gd name="connsiteX4" fmla="*/ 132398 w 157162"/>
                <a:gd name="connsiteY4" fmla="*/ 120967 h 129441"/>
                <a:gd name="connsiteX5" fmla="*/ 134303 w 157162"/>
                <a:gd name="connsiteY5" fmla="*/ 89535 h 129441"/>
                <a:gd name="connsiteX6" fmla="*/ 111443 w 157162"/>
                <a:gd name="connsiteY6" fmla="*/ 64770 h 129441"/>
                <a:gd name="connsiteX7" fmla="*/ 157163 w 157162"/>
                <a:gd name="connsiteY7" fmla="*/ 47625 h 129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" h="129441">
                  <a:moveTo>
                    <a:pt x="157163" y="47625"/>
                  </a:moveTo>
                  <a:cubicBezTo>
                    <a:pt x="157163" y="38100"/>
                    <a:pt x="152400" y="29527"/>
                    <a:pt x="146685" y="22860"/>
                  </a:cubicBezTo>
                  <a:cubicBezTo>
                    <a:pt x="122873" y="-4763"/>
                    <a:pt x="19050" y="7620"/>
                    <a:pt x="0" y="0"/>
                  </a:cubicBezTo>
                  <a:cubicBezTo>
                    <a:pt x="15240" y="32385"/>
                    <a:pt x="62865" y="112395"/>
                    <a:pt x="110490" y="128588"/>
                  </a:cubicBezTo>
                  <a:cubicBezTo>
                    <a:pt x="118110" y="131445"/>
                    <a:pt x="126682" y="126682"/>
                    <a:pt x="132398" y="120967"/>
                  </a:cubicBezTo>
                  <a:cubicBezTo>
                    <a:pt x="140018" y="112395"/>
                    <a:pt x="140018" y="99060"/>
                    <a:pt x="134303" y="89535"/>
                  </a:cubicBezTo>
                  <a:cubicBezTo>
                    <a:pt x="128588" y="80010"/>
                    <a:pt x="120015" y="72390"/>
                    <a:pt x="111443" y="64770"/>
                  </a:cubicBezTo>
                  <a:cubicBezTo>
                    <a:pt x="128588" y="70485"/>
                    <a:pt x="156210" y="76200"/>
                    <a:pt x="157163" y="4762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743458-A746-47B7-85AC-97DE06937943}"/>
                </a:ext>
              </a:extLst>
            </p:cNvPr>
            <p:cNvSpPr/>
            <p:nvPr/>
          </p:nvSpPr>
          <p:spPr>
            <a:xfrm>
              <a:off x="9239663" y="3376787"/>
              <a:ext cx="99541" cy="81428"/>
            </a:xfrm>
            <a:custGeom>
              <a:avLst/>
              <a:gdLst>
                <a:gd name="connsiteX0" fmla="*/ 87630 w 87630"/>
                <a:gd name="connsiteY0" fmla="*/ 26670 h 71685"/>
                <a:gd name="connsiteX1" fmla="*/ 81915 w 87630"/>
                <a:gd name="connsiteY1" fmla="*/ 12383 h 71685"/>
                <a:gd name="connsiteX2" fmla="*/ 0 w 87630"/>
                <a:gd name="connsiteY2" fmla="*/ 0 h 71685"/>
                <a:gd name="connsiteX3" fmla="*/ 60960 w 87630"/>
                <a:gd name="connsiteY3" fmla="*/ 71438 h 71685"/>
                <a:gd name="connsiteX4" fmla="*/ 73343 w 87630"/>
                <a:gd name="connsiteY4" fmla="*/ 67627 h 71685"/>
                <a:gd name="connsiteX5" fmla="*/ 74295 w 87630"/>
                <a:gd name="connsiteY5" fmla="*/ 49530 h 71685"/>
                <a:gd name="connsiteX6" fmla="*/ 60960 w 87630"/>
                <a:gd name="connsiteY6" fmla="*/ 36195 h 71685"/>
                <a:gd name="connsiteX7" fmla="*/ 87630 w 87630"/>
                <a:gd name="connsiteY7" fmla="*/ 26670 h 7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630" h="71685">
                  <a:moveTo>
                    <a:pt x="87630" y="26670"/>
                  </a:moveTo>
                  <a:cubicBezTo>
                    <a:pt x="87630" y="21908"/>
                    <a:pt x="84772" y="16192"/>
                    <a:pt x="81915" y="12383"/>
                  </a:cubicBezTo>
                  <a:cubicBezTo>
                    <a:pt x="68580" y="-2858"/>
                    <a:pt x="11430" y="3810"/>
                    <a:pt x="0" y="0"/>
                  </a:cubicBezTo>
                  <a:cubicBezTo>
                    <a:pt x="8572" y="18097"/>
                    <a:pt x="35243" y="62865"/>
                    <a:pt x="60960" y="71438"/>
                  </a:cubicBezTo>
                  <a:cubicBezTo>
                    <a:pt x="64770" y="72390"/>
                    <a:pt x="70485" y="70485"/>
                    <a:pt x="73343" y="67627"/>
                  </a:cubicBezTo>
                  <a:cubicBezTo>
                    <a:pt x="78105" y="62865"/>
                    <a:pt x="77152" y="55245"/>
                    <a:pt x="74295" y="49530"/>
                  </a:cubicBezTo>
                  <a:cubicBezTo>
                    <a:pt x="71438" y="43815"/>
                    <a:pt x="66675" y="40005"/>
                    <a:pt x="60960" y="36195"/>
                  </a:cubicBezTo>
                  <a:cubicBezTo>
                    <a:pt x="71438" y="39052"/>
                    <a:pt x="86677" y="42863"/>
                    <a:pt x="87630" y="2667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4BCF6DA-B7AC-4D66-AC82-6278594AAED6}"/>
                </a:ext>
              </a:extLst>
            </p:cNvPr>
            <p:cNvSpPr/>
            <p:nvPr/>
          </p:nvSpPr>
          <p:spPr>
            <a:xfrm>
              <a:off x="9342449" y="3306460"/>
              <a:ext cx="99541" cy="81428"/>
            </a:xfrm>
            <a:custGeom>
              <a:avLst/>
              <a:gdLst>
                <a:gd name="connsiteX0" fmla="*/ 87630 w 87630"/>
                <a:gd name="connsiteY0" fmla="*/ 26670 h 71685"/>
                <a:gd name="connsiteX1" fmla="*/ 81915 w 87630"/>
                <a:gd name="connsiteY1" fmla="*/ 12382 h 71685"/>
                <a:gd name="connsiteX2" fmla="*/ 0 w 87630"/>
                <a:gd name="connsiteY2" fmla="*/ 0 h 71685"/>
                <a:gd name="connsiteX3" fmla="*/ 60960 w 87630"/>
                <a:gd name="connsiteY3" fmla="*/ 71438 h 71685"/>
                <a:gd name="connsiteX4" fmla="*/ 73343 w 87630"/>
                <a:gd name="connsiteY4" fmla="*/ 67627 h 71685"/>
                <a:gd name="connsiteX5" fmla="*/ 74295 w 87630"/>
                <a:gd name="connsiteY5" fmla="*/ 49530 h 71685"/>
                <a:gd name="connsiteX6" fmla="*/ 60960 w 87630"/>
                <a:gd name="connsiteY6" fmla="*/ 36195 h 71685"/>
                <a:gd name="connsiteX7" fmla="*/ 87630 w 87630"/>
                <a:gd name="connsiteY7" fmla="*/ 26670 h 7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630" h="71685">
                  <a:moveTo>
                    <a:pt x="87630" y="26670"/>
                  </a:moveTo>
                  <a:cubicBezTo>
                    <a:pt x="87630" y="21907"/>
                    <a:pt x="84772" y="16192"/>
                    <a:pt x="81915" y="12382"/>
                  </a:cubicBezTo>
                  <a:cubicBezTo>
                    <a:pt x="68580" y="-2858"/>
                    <a:pt x="11430" y="3810"/>
                    <a:pt x="0" y="0"/>
                  </a:cubicBezTo>
                  <a:cubicBezTo>
                    <a:pt x="8572" y="18097"/>
                    <a:pt x="35243" y="62865"/>
                    <a:pt x="60960" y="71438"/>
                  </a:cubicBezTo>
                  <a:cubicBezTo>
                    <a:pt x="64770" y="72390"/>
                    <a:pt x="70485" y="70485"/>
                    <a:pt x="73343" y="67627"/>
                  </a:cubicBezTo>
                  <a:cubicBezTo>
                    <a:pt x="78105" y="62865"/>
                    <a:pt x="77152" y="55245"/>
                    <a:pt x="74295" y="49530"/>
                  </a:cubicBezTo>
                  <a:cubicBezTo>
                    <a:pt x="71438" y="43815"/>
                    <a:pt x="66675" y="40005"/>
                    <a:pt x="60960" y="36195"/>
                  </a:cubicBezTo>
                  <a:cubicBezTo>
                    <a:pt x="71438" y="39052"/>
                    <a:pt x="86677" y="42863"/>
                    <a:pt x="87630" y="2667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F9E61F9-EF76-482B-BE30-5C101BF77350}"/>
                </a:ext>
              </a:extLst>
            </p:cNvPr>
            <p:cNvSpPr/>
            <p:nvPr/>
          </p:nvSpPr>
          <p:spPr>
            <a:xfrm>
              <a:off x="9531793" y="3671081"/>
              <a:ext cx="137645" cy="152065"/>
            </a:xfrm>
            <a:custGeom>
              <a:avLst/>
              <a:gdLst>
                <a:gd name="connsiteX0" fmla="*/ 120015 w 121175"/>
                <a:gd name="connsiteY0" fmla="*/ 74295 h 133870"/>
                <a:gd name="connsiteX1" fmla="*/ 116205 w 121175"/>
                <a:gd name="connsiteY1" fmla="*/ 51435 h 133870"/>
                <a:gd name="connsiteX2" fmla="*/ 0 w 121175"/>
                <a:gd name="connsiteY2" fmla="*/ 0 h 133870"/>
                <a:gd name="connsiteX3" fmla="*/ 62865 w 121175"/>
                <a:gd name="connsiteY3" fmla="*/ 131445 h 133870"/>
                <a:gd name="connsiteX4" fmla="*/ 82868 w 121175"/>
                <a:gd name="connsiteY4" fmla="*/ 130492 h 133870"/>
                <a:gd name="connsiteX5" fmla="*/ 91440 w 121175"/>
                <a:gd name="connsiteY5" fmla="*/ 104775 h 133870"/>
                <a:gd name="connsiteX6" fmla="*/ 77152 w 121175"/>
                <a:gd name="connsiteY6" fmla="*/ 79058 h 133870"/>
                <a:gd name="connsiteX7" fmla="*/ 120015 w 121175"/>
                <a:gd name="connsiteY7" fmla="*/ 74295 h 1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175" h="133870">
                  <a:moveTo>
                    <a:pt x="120015" y="74295"/>
                  </a:moveTo>
                  <a:cubicBezTo>
                    <a:pt x="122872" y="66675"/>
                    <a:pt x="120015" y="58103"/>
                    <a:pt x="116205" y="51435"/>
                  </a:cubicBezTo>
                  <a:cubicBezTo>
                    <a:pt x="102870" y="23813"/>
                    <a:pt x="13335" y="10478"/>
                    <a:pt x="0" y="0"/>
                  </a:cubicBezTo>
                  <a:cubicBezTo>
                    <a:pt x="5715" y="30480"/>
                    <a:pt x="26670" y="107633"/>
                    <a:pt x="62865" y="131445"/>
                  </a:cubicBezTo>
                  <a:cubicBezTo>
                    <a:pt x="68580" y="135255"/>
                    <a:pt x="77152" y="134303"/>
                    <a:pt x="82868" y="130492"/>
                  </a:cubicBezTo>
                  <a:cubicBezTo>
                    <a:pt x="91440" y="125730"/>
                    <a:pt x="94297" y="114300"/>
                    <a:pt x="91440" y="104775"/>
                  </a:cubicBezTo>
                  <a:cubicBezTo>
                    <a:pt x="88582" y="95250"/>
                    <a:pt x="83820" y="86678"/>
                    <a:pt x="77152" y="79058"/>
                  </a:cubicBezTo>
                  <a:cubicBezTo>
                    <a:pt x="92393" y="86678"/>
                    <a:pt x="112395" y="98108"/>
                    <a:pt x="120015" y="7429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F1E9E69-7BFB-4A72-B644-EB1E98931C4A}"/>
                </a:ext>
              </a:extLst>
            </p:cNvPr>
            <p:cNvSpPr/>
            <p:nvPr/>
          </p:nvSpPr>
          <p:spPr>
            <a:xfrm>
              <a:off x="9429006" y="3539932"/>
              <a:ext cx="161849" cy="113836"/>
            </a:xfrm>
            <a:custGeom>
              <a:avLst/>
              <a:gdLst>
                <a:gd name="connsiteX0" fmla="*/ 140970 w 142483"/>
                <a:gd name="connsiteY0" fmla="*/ 21158 h 100215"/>
                <a:gd name="connsiteX1" fmla="*/ 125730 w 142483"/>
                <a:gd name="connsiteY1" fmla="*/ 4013 h 100215"/>
                <a:gd name="connsiteX2" fmla="*/ 0 w 142483"/>
                <a:gd name="connsiteY2" fmla="*/ 24968 h 100215"/>
                <a:gd name="connsiteX3" fmla="*/ 124777 w 142483"/>
                <a:gd name="connsiteY3" fmla="*/ 100216 h 100215"/>
                <a:gd name="connsiteX4" fmla="*/ 140970 w 142483"/>
                <a:gd name="connsiteY4" fmla="*/ 87833 h 100215"/>
                <a:gd name="connsiteX5" fmla="*/ 134302 w 142483"/>
                <a:gd name="connsiteY5" fmla="*/ 61163 h 100215"/>
                <a:gd name="connsiteX6" fmla="*/ 108585 w 142483"/>
                <a:gd name="connsiteY6" fmla="*/ 47828 h 100215"/>
                <a:gd name="connsiteX7" fmla="*/ 140970 w 142483"/>
                <a:gd name="connsiteY7" fmla="*/ 21158 h 10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483" h="100215">
                  <a:moveTo>
                    <a:pt x="140970" y="21158"/>
                  </a:moveTo>
                  <a:cubicBezTo>
                    <a:pt x="139065" y="13538"/>
                    <a:pt x="132397" y="7823"/>
                    <a:pt x="125730" y="4013"/>
                  </a:cubicBezTo>
                  <a:cubicBezTo>
                    <a:pt x="99060" y="-12179"/>
                    <a:pt x="18097" y="25921"/>
                    <a:pt x="0" y="24968"/>
                  </a:cubicBezTo>
                  <a:cubicBezTo>
                    <a:pt x="20955" y="46876"/>
                    <a:pt x="81915" y="100216"/>
                    <a:pt x="124777" y="100216"/>
                  </a:cubicBezTo>
                  <a:cubicBezTo>
                    <a:pt x="131445" y="100216"/>
                    <a:pt x="138113" y="94501"/>
                    <a:pt x="140970" y="87833"/>
                  </a:cubicBezTo>
                  <a:cubicBezTo>
                    <a:pt x="144780" y="79261"/>
                    <a:pt x="140970" y="67831"/>
                    <a:pt x="134302" y="61163"/>
                  </a:cubicBezTo>
                  <a:cubicBezTo>
                    <a:pt x="127635" y="54496"/>
                    <a:pt x="118110" y="50686"/>
                    <a:pt x="108585" y="47828"/>
                  </a:cubicBezTo>
                  <a:cubicBezTo>
                    <a:pt x="123825" y="46876"/>
                    <a:pt x="147638" y="44971"/>
                    <a:pt x="140970" y="2115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4CB4B65-A5D6-4E12-BC47-72469B48F0DE}"/>
                </a:ext>
              </a:extLst>
            </p:cNvPr>
            <p:cNvSpPr/>
            <p:nvPr/>
          </p:nvSpPr>
          <p:spPr>
            <a:xfrm>
              <a:off x="8752780" y="4073244"/>
              <a:ext cx="404105" cy="289415"/>
            </a:xfrm>
            <a:custGeom>
              <a:avLst/>
              <a:gdLst>
                <a:gd name="connsiteX0" fmla="*/ 354330 w 355752"/>
                <a:gd name="connsiteY0" fmla="*/ 62199 h 254785"/>
                <a:gd name="connsiteX1" fmla="*/ 319088 w 355752"/>
                <a:gd name="connsiteY1" fmla="*/ 14574 h 254785"/>
                <a:gd name="connsiteX2" fmla="*/ 0 w 355752"/>
                <a:gd name="connsiteY2" fmla="*/ 38386 h 254785"/>
                <a:gd name="connsiteX3" fmla="*/ 294322 w 355752"/>
                <a:gd name="connsiteY3" fmla="*/ 254604 h 254785"/>
                <a:gd name="connsiteX4" fmla="*/ 337185 w 355752"/>
                <a:gd name="connsiteY4" fmla="*/ 227934 h 254785"/>
                <a:gd name="connsiteX5" fmla="*/ 326707 w 355752"/>
                <a:gd name="connsiteY5" fmla="*/ 160306 h 254785"/>
                <a:gd name="connsiteX6" fmla="*/ 265747 w 355752"/>
                <a:gd name="connsiteY6" fmla="*/ 120301 h 254785"/>
                <a:gd name="connsiteX7" fmla="*/ 354330 w 355752"/>
                <a:gd name="connsiteY7" fmla="*/ 62199 h 2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2" h="254785">
                  <a:moveTo>
                    <a:pt x="354330" y="62199"/>
                  </a:moveTo>
                  <a:cubicBezTo>
                    <a:pt x="350520" y="42196"/>
                    <a:pt x="335280" y="26956"/>
                    <a:pt x="319088" y="14574"/>
                  </a:cubicBezTo>
                  <a:cubicBezTo>
                    <a:pt x="256222" y="-31146"/>
                    <a:pt x="43815" y="46006"/>
                    <a:pt x="0" y="38386"/>
                  </a:cubicBezTo>
                  <a:cubicBezTo>
                    <a:pt x="48577" y="98394"/>
                    <a:pt x="187643" y="244126"/>
                    <a:pt x="294322" y="254604"/>
                  </a:cubicBezTo>
                  <a:cubicBezTo>
                    <a:pt x="311468" y="256509"/>
                    <a:pt x="328613" y="243174"/>
                    <a:pt x="337185" y="227934"/>
                  </a:cubicBezTo>
                  <a:cubicBezTo>
                    <a:pt x="349568" y="206979"/>
                    <a:pt x="342900" y="178404"/>
                    <a:pt x="326707" y="160306"/>
                  </a:cubicBezTo>
                  <a:cubicBezTo>
                    <a:pt x="310515" y="142209"/>
                    <a:pt x="287655" y="130779"/>
                    <a:pt x="265747" y="120301"/>
                  </a:cubicBezTo>
                  <a:cubicBezTo>
                    <a:pt x="305752" y="123159"/>
                    <a:pt x="365760" y="123159"/>
                    <a:pt x="354330" y="6219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8FEFA94-DE06-4FD4-A82E-3C095410FBA1}"/>
                </a:ext>
              </a:extLst>
            </p:cNvPr>
            <p:cNvSpPr/>
            <p:nvPr/>
          </p:nvSpPr>
          <p:spPr>
            <a:xfrm>
              <a:off x="10785369" y="4406811"/>
              <a:ext cx="264416" cy="245607"/>
            </a:xfrm>
            <a:custGeom>
              <a:avLst/>
              <a:gdLst>
                <a:gd name="connsiteX0" fmla="*/ 367 w 232777"/>
                <a:gd name="connsiteY0" fmla="*/ 116207 h 216219"/>
                <a:gd name="connsiteX1" fmla="*/ 12750 w 232777"/>
                <a:gd name="connsiteY1" fmla="*/ 156212 h 216219"/>
                <a:gd name="connsiteX2" fmla="*/ 232777 w 232777"/>
                <a:gd name="connsiteY2" fmla="*/ 216219 h 216219"/>
                <a:gd name="connsiteX3" fmla="*/ 87045 w 232777"/>
                <a:gd name="connsiteY3" fmla="*/ 1907 h 216219"/>
                <a:gd name="connsiteX4" fmla="*/ 51802 w 232777"/>
                <a:gd name="connsiteY4" fmla="*/ 9527 h 216219"/>
                <a:gd name="connsiteX5" fmla="*/ 43229 w 232777"/>
                <a:gd name="connsiteY5" fmla="*/ 57152 h 216219"/>
                <a:gd name="connsiteX6" fmla="*/ 74662 w 232777"/>
                <a:gd name="connsiteY6" fmla="*/ 98109 h 216219"/>
                <a:gd name="connsiteX7" fmla="*/ 367 w 232777"/>
                <a:gd name="connsiteY7" fmla="*/ 116207 h 21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777" h="216219">
                  <a:moveTo>
                    <a:pt x="367" y="116207"/>
                  </a:moveTo>
                  <a:cubicBezTo>
                    <a:pt x="-1538" y="130494"/>
                    <a:pt x="4177" y="144782"/>
                    <a:pt x="12750" y="156212"/>
                  </a:cubicBezTo>
                  <a:cubicBezTo>
                    <a:pt x="44182" y="201932"/>
                    <a:pt x="204202" y="200979"/>
                    <a:pt x="232777" y="216219"/>
                  </a:cubicBezTo>
                  <a:cubicBezTo>
                    <a:pt x="214679" y="164784"/>
                    <a:pt x="155625" y="34292"/>
                    <a:pt x="87045" y="1907"/>
                  </a:cubicBezTo>
                  <a:cubicBezTo>
                    <a:pt x="75615" y="-2856"/>
                    <a:pt x="61327" y="1907"/>
                    <a:pt x="51802" y="9527"/>
                  </a:cubicBezTo>
                  <a:cubicBezTo>
                    <a:pt x="38467" y="20957"/>
                    <a:pt x="36562" y="40959"/>
                    <a:pt x="43229" y="57152"/>
                  </a:cubicBezTo>
                  <a:cubicBezTo>
                    <a:pt x="49897" y="73344"/>
                    <a:pt x="62279" y="85727"/>
                    <a:pt x="74662" y="98109"/>
                  </a:cubicBezTo>
                  <a:cubicBezTo>
                    <a:pt x="47040" y="86679"/>
                    <a:pt x="7035" y="72392"/>
                    <a:pt x="367" y="11620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FA25B6E-225E-4E94-BE0D-C02F4CB3530B}"/>
                </a:ext>
              </a:extLst>
            </p:cNvPr>
            <p:cNvSpPr/>
            <p:nvPr/>
          </p:nvSpPr>
          <p:spPr>
            <a:xfrm>
              <a:off x="10037148" y="3319443"/>
              <a:ext cx="258510" cy="255212"/>
            </a:xfrm>
            <a:custGeom>
              <a:avLst/>
              <a:gdLst>
                <a:gd name="connsiteX0" fmla="*/ 110421 w 227578"/>
                <a:gd name="connsiteY0" fmla="*/ 223838 h 224675"/>
                <a:gd name="connsiteX1" fmla="*/ 151378 w 227578"/>
                <a:gd name="connsiteY1" fmla="*/ 214313 h 224675"/>
                <a:gd name="connsiteX2" fmla="*/ 227578 w 227578"/>
                <a:gd name="connsiteY2" fmla="*/ 0 h 224675"/>
                <a:gd name="connsiteX3" fmla="*/ 2788 w 227578"/>
                <a:gd name="connsiteY3" fmla="*/ 129540 h 224675"/>
                <a:gd name="connsiteX4" fmla="*/ 7551 w 227578"/>
                <a:gd name="connsiteY4" fmla="*/ 164783 h 224675"/>
                <a:gd name="connsiteX5" fmla="*/ 55176 w 227578"/>
                <a:gd name="connsiteY5" fmla="*/ 177165 h 224675"/>
                <a:gd name="connsiteX6" fmla="*/ 98991 w 227578"/>
                <a:gd name="connsiteY6" fmla="*/ 148590 h 224675"/>
                <a:gd name="connsiteX7" fmla="*/ 110421 w 227578"/>
                <a:gd name="connsiteY7" fmla="*/ 223838 h 2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7578" h="224675">
                  <a:moveTo>
                    <a:pt x="110421" y="223838"/>
                  </a:moveTo>
                  <a:cubicBezTo>
                    <a:pt x="124708" y="226695"/>
                    <a:pt x="138996" y="221933"/>
                    <a:pt x="151378" y="214313"/>
                  </a:cubicBezTo>
                  <a:cubicBezTo>
                    <a:pt x="199003" y="186690"/>
                    <a:pt x="210433" y="26670"/>
                    <a:pt x="227578" y="0"/>
                  </a:cubicBezTo>
                  <a:cubicBezTo>
                    <a:pt x="175191" y="14288"/>
                    <a:pt x="39935" y="62865"/>
                    <a:pt x="2788" y="129540"/>
                  </a:cubicBezTo>
                  <a:cubicBezTo>
                    <a:pt x="-2927" y="140017"/>
                    <a:pt x="883" y="155258"/>
                    <a:pt x="7551" y="164783"/>
                  </a:cubicBezTo>
                  <a:cubicBezTo>
                    <a:pt x="18028" y="179070"/>
                    <a:pt x="38031" y="181928"/>
                    <a:pt x="55176" y="177165"/>
                  </a:cubicBezTo>
                  <a:cubicBezTo>
                    <a:pt x="72321" y="172403"/>
                    <a:pt x="85656" y="160020"/>
                    <a:pt x="98991" y="148590"/>
                  </a:cubicBezTo>
                  <a:cubicBezTo>
                    <a:pt x="84703" y="174308"/>
                    <a:pt x="67558" y="213360"/>
                    <a:pt x="110421" y="22383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D0B6695-2E89-45ED-BEA8-813F10790567}"/>
                </a:ext>
              </a:extLst>
            </p:cNvPr>
            <p:cNvSpPr/>
            <p:nvPr/>
          </p:nvSpPr>
          <p:spPr>
            <a:xfrm>
              <a:off x="10416968" y="3580824"/>
              <a:ext cx="152427" cy="99667"/>
            </a:xfrm>
            <a:custGeom>
              <a:avLst/>
              <a:gdLst>
                <a:gd name="connsiteX0" fmla="*/ 8459 w 134188"/>
                <a:gd name="connsiteY0" fmla="*/ 72790 h 87742"/>
                <a:gd name="connsiteX1" fmla="*/ 24651 w 134188"/>
                <a:gd name="connsiteY1" fmla="*/ 86125 h 87742"/>
                <a:gd name="connsiteX2" fmla="*/ 134188 w 134188"/>
                <a:gd name="connsiteY2" fmla="*/ 51835 h 87742"/>
                <a:gd name="connsiteX3" fmla="*/ 14173 w 134188"/>
                <a:gd name="connsiteY3" fmla="*/ 400 h 87742"/>
                <a:gd name="connsiteX4" fmla="*/ 838 w 134188"/>
                <a:gd name="connsiteY4" fmla="*/ 12782 h 87742"/>
                <a:gd name="connsiteX5" fmla="*/ 10363 w 134188"/>
                <a:gd name="connsiteY5" fmla="*/ 35642 h 87742"/>
                <a:gd name="connsiteX6" fmla="*/ 35128 w 134188"/>
                <a:gd name="connsiteY6" fmla="*/ 44215 h 87742"/>
                <a:gd name="connsiteX7" fmla="*/ 8459 w 134188"/>
                <a:gd name="connsiteY7" fmla="*/ 72790 h 8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188" h="87742">
                  <a:moveTo>
                    <a:pt x="8459" y="72790"/>
                  </a:moveTo>
                  <a:cubicBezTo>
                    <a:pt x="11316" y="79457"/>
                    <a:pt x="17984" y="83267"/>
                    <a:pt x="24651" y="86125"/>
                  </a:cubicBezTo>
                  <a:cubicBezTo>
                    <a:pt x="50368" y="96602"/>
                    <a:pt x="117996" y="52787"/>
                    <a:pt x="134188" y="51835"/>
                  </a:cubicBezTo>
                  <a:cubicBezTo>
                    <a:pt x="112281" y="34690"/>
                    <a:pt x="52273" y="-4363"/>
                    <a:pt x="14173" y="400"/>
                  </a:cubicBezTo>
                  <a:cubicBezTo>
                    <a:pt x="8459" y="1352"/>
                    <a:pt x="2743" y="7067"/>
                    <a:pt x="838" y="12782"/>
                  </a:cubicBezTo>
                  <a:cubicBezTo>
                    <a:pt x="-2019" y="21354"/>
                    <a:pt x="2743" y="30879"/>
                    <a:pt x="10363" y="35642"/>
                  </a:cubicBezTo>
                  <a:cubicBezTo>
                    <a:pt x="17984" y="40404"/>
                    <a:pt x="26556" y="43262"/>
                    <a:pt x="35128" y="44215"/>
                  </a:cubicBezTo>
                  <a:cubicBezTo>
                    <a:pt x="19888" y="48025"/>
                    <a:pt x="-1066" y="52787"/>
                    <a:pt x="8459" y="7279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C13BAA5-5690-4211-86E6-BD6365C8E24F}"/>
                </a:ext>
              </a:extLst>
            </p:cNvPr>
            <p:cNvSpPr/>
            <p:nvPr/>
          </p:nvSpPr>
          <p:spPr>
            <a:xfrm>
              <a:off x="10714903" y="4215873"/>
              <a:ext cx="250488" cy="166518"/>
            </a:xfrm>
            <a:custGeom>
              <a:avLst/>
              <a:gdLst>
                <a:gd name="connsiteX0" fmla="*/ 11919 w 220516"/>
                <a:gd name="connsiteY0" fmla="*/ 119516 h 146593"/>
                <a:gd name="connsiteX1" fmla="*/ 37637 w 220516"/>
                <a:gd name="connsiteY1" fmla="*/ 143329 h 146593"/>
                <a:gd name="connsiteX2" fmla="*/ 220517 w 220516"/>
                <a:gd name="connsiteY2" fmla="*/ 90941 h 146593"/>
                <a:gd name="connsiteX3" fmla="*/ 23349 w 220516"/>
                <a:gd name="connsiteY3" fmla="*/ 454 h 146593"/>
                <a:gd name="connsiteX4" fmla="*/ 1442 w 220516"/>
                <a:gd name="connsiteY4" fmla="*/ 21409 h 146593"/>
                <a:gd name="connsiteX5" fmla="*/ 15729 w 220516"/>
                <a:gd name="connsiteY5" fmla="*/ 59509 h 146593"/>
                <a:gd name="connsiteX6" fmla="*/ 55734 w 220516"/>
                <a:gd name="connsiteY6" fmla="*/ 75701 h 146593"/>
                <a:gd name="connsiteX7" fmla="*/ 11919 w 220516"/>
                <a:gd name="connsiteY7" fmla="*/ 119516 h 146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516" h="146593">
                  <a:moveTo>
                    <a:pt x="11919" y="119516"/>
                  </a:moveTo>
                  <a:cubicBezTo>
                    <a:pt x="16682" y="130946"/>
                    <a:pt x="27159" y="137614"/>
                    <a:pt x="37637" y="143329"/>
                  </a:cubicBezTo>
                  <a:cubicBezTo>
                    <a:pt x="79547" y="162379"/>
                    <a:pt x="193847" y="91894"/>
                    <a:pt x="220517" y="90941"/>
                  </a:cubicBezTo>
                  <a:cubicBezTo>
                    <a:pt x="185274" y="62366"/>
                    <a:pt x="86214" y="-6214"/>
                    <a:pt x="23349" y="454"/>
                  </a:cubicBezTo>
                  <a:cubicBezTo>
                    <a:pt x="12872" y="1406"/>
                    <a:pt x="5251" y="10931"/>
                    <a:pt x="1442" y="21409"/>
                  </a:cubicBezTo>
                  <a:cubicBezTo>
                    <a:pt x="-3321" y="34744"/>
                    <a:pt x="4299" y="50936"/>
                    <a:pt x="15729" y="59509"/>
                  </a:cubicBezTo>
                  <a:cubicBezTo>
                    <a:pt x="27159" y="68081"/>
                    <a:pt x="41447" y="71891"/>
                    <a:pt x="55734" y="75701"/>
                  </a:cubicBezTo>
                  <a:cubicBezTo>
                    <a:pt x="32874" y="78559"/>
                    <a:pt x="-2368" y="86179"/>
                    <a:pt x="11919" y="11951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D88479D-B667-4F0E-B3E5-C54C19E3EB03}"/>
                </a:ext>
              </a:extLst>
            </p:cNvPr>
            <p:cNvSpPr/>
            <p:nvPr/>
          </p:nvSpPr>
          <p:spPr>
            <a:xfrm>
              <a:off x="10461189" y="3904784"/>
              <a:ext cx="332171" cy="325297"/>
            </a:xfrm>
            <a:custGeom>
              <a:avLst/>
              <a:gdLst>
                <a:gd name="connsiteX0" fmla="*/ 140978 w 292425"/>
                <a:gd name="connsiteY0" fmla="*/ 284797 h 286374"/>
                <a:gd name="connsiteX1" fmla="*/ 193366 w 292425"/>
                <a:gd name="connsiteY1" fmla="*/ 273367 h 286374"/>
                <a:gd name="connsiteX2" fmla="*/ 292425 w 292425"/>
                <a:gd name="connsiteY2" fmla="*/ 0 h 286374"/>
                <a:gd name="connsiteX3" fmla="*/ 3818 w 292425"/>
                <a:gd name="connsiteY3" fmla="*/ 162877 h 286374"/>
                <a:gd name="connsiteX4" fmla="*/ 9533 w 292425"/>
                <a:gd name="connsiteY4" fmla="*/ 208597 h 286374"/>
                <a:gd name="connsiteX5" fmla="*/ 69541 w 292425"/>
                <a:gd name="connsiteY5" fmla="*/ 224790 h 286374"/>
                <a:gd name="connsiteX6" fmla="*/ 125738 w 292425"/>
                <a:gd name="connsiteY6" fmla="*/ 189547 h 286374"/>
                <a:gd name="connsiteX7" fmla="*/ 140978 w 292425"/>
                <a:gd name="connsiteY7" fmla="*/ 284797 h 28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2425" h="286374">
                  <a:moveTo>
                    <a:pt x="140978" y="284797"/>
                  </a:moveTo>
                  <a:cubicBezTo>
                    <a:pt x="159075" y="289560"/>
                    <a:pt x="177173" y="282892"/>
                    <a:pt x="193366" y="273367"/>
                  </a:cubicBezTo>
                  <a:cubicBezTo>
                    <a:pt x="254325" y="238125"/>
                    <a:pt x="270518" y="34290"/>
                    <a:pt x="292425" y="0"/>
                  </a:cubicBezTo>
                  <a:cubicBezTo>
                    <a:pt x="224798" y="17145"/>
                    <a:pt x="52395" y="78105"/>
                    <a:pt x="3818" y="162877"/>
                  </a:cubicBezTo>
                  <a:cubicBezTo>
                    <a:pt x="-3802" y="176213"/>
                    <a:pt x="961" y="195263"/>
                    <a:pt x="9533" y="208597"/>
                  </a:cubicBezTo>
                  <a:cubicBezTo>
                    <a:pt x="21916" y="226695"/>
                    <a:pt x="48586" y="231457"/>
                    <a:pt x="69541" y="224790"/>
                  </a:cubicBezTo>
                  <a:cubicBezTo>
                    <a:pt x="90495" y="218122"/>
                    <a:pt x="108593" y="203835"/>
                    <a:pt x="125738" y="189547"/>
                  </a:cubicBezTo>
                  <a:cubicBezTo>
                    <a:pt x="109545" y="222885"/>
                    <a:pt x="86686" y="271463"/>
                    <a:pt x="140978" y="28479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57C8926-D4E4-4253-ABB2-D68677EA0598}"/>
                </a:ext>
              </a:extLst>
            </p:cNvPr>
            <p:cNvSpPr/>
            <p:nvPr/>
          </p:nvSpPr>
          <p:spPr>
            <a:xfrm>
              <a:off x="10593233" y="4468340"/>
              <a:ext cx="189306" cy="239257"/>
            </a:xfrm>
            <a:custGeom>
              <a:avLst/>
              <a:gdLst>
                <a:gd name="connsiteX0" fmla="*/ 2825 w 166655"/>
                <a:gd name="connsiteY0" fmla="*/ 78232 h 210629"/>
                <a:gd name="connsiteX1" fmla="*/ 3778 w 166655"/>
                <a:gd name="connsiteY1" fmla="*/ 113475 h 210629"/>
                <a:gd name="connsiteX2" fmla="*/ 166655 w 166655"/>
                <a:gd name="connsiteY2" fmla="*/ 210630 h 210629"/>
                <a:gd name="connsiteX3" fmla="*/ 97123 w 166655"/>
                <a:gd name="connsiteY3" fmla="*/ 4890 h 210629"/>
                <a:gd name="connsiteX4" fmla="*/ 67596 w 166655"/>
                <a:gd name="connsiteY4" fmla="*/ 2985 h 210629"/>
                <a:gd name="connsiteX5" fmla="*/ 49498 w 166655"/>
                <a:gd name="connsiteY5" fmla="*/ 39180 h 210629"/>
                <a:gd name="connsiteX6" fmla="*/ 65690 w 166655"/>
                <a:gd name="connsiteY6" fmla="*/ 79185 h 210629"/>
                <a:gd name="connsiteX7" fmla="*/ 2825 w 166655"/>
                <a:gd name="connsiteY7" fmla="*/ 78232 h 21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6655" h="210629">
                  <a:moveTo>
                    <a:pt x="2825" y="78232"/>
                  </a:moveTo>
                  <a:cubicBezTo>
                    <a:pt x="-1937" y="88710"/>
                    <a:pt x="-32" y="102045"/>
                    <a:pt x="3778" y="113475"/>
                  </a:cubicBezTo>
                  <a:cubicBezTo>
                    <a:pt x="19018" y="157290"/>
                    <a:pt x="148558" y="192532"/>
                    <a:pt x="166655" y="210630"/>
                  </a:cubicBezTo>
                  <a:cubicBezTo>
                    <a:pt x="163798" y="164910"/>
                    <a:pt x="145700" y="46800"/>
                    <a:pt x="97123" y="4890"/>
                  </a:cubicBezTo>
                  <a:cubicBezTo>
                    <a:pt x="89503" y="-1778"/>
                    <a:pt x="77121" y="-825"/>
                    <a:pt x="67596" y="2985"/>
                  </a:cubicBezTo>
                  <a:cubicBezTo>
                    <a:pt x="54260" y="8700"/>
                    <a:pt x="48546" y="24892"/>
                    <a:pt x="49498" y="39180"/>
                  </a:cubicBezTo>
                  <a:cubicBezTo>
                    <a:pt x="50450" y="53467"/>
                    <a:pt x="58071" y="66802"/>
                    <a:pt x="65690" y="79185"/>
                  </a:cubicBezTo>
                  <a:cubicBezTo>
                    <a:pt x="46640" y="64897"/>
                    <a:pt x="18065" y="44895"/>
                    <a:pt x="2825" y="7823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0F3C663-D32E-4236-9495-9034BF3220EA}"/>
                </a:ext>
              </a:extLst>
            </p:cNvPr>
            <p:cNvSpPr/>
            <p:nvPr/>
          </p:nvSpPr>
          <p:spPr>
            <a:xfrm>
              <a:off x="10335735" y="4405188"/>
              <a:ext cx="255298" cy="163992"/>
            </a:xfrm>
            <a:custGeom>
              <a:avLst/>
              <a:gdLst>
                <a:gd name="connsiteX0" fmla="*/ 19011 w 224750"/>
                <a:gd name="connsiteY0" fmla="*/ 121446 h 144370"/>
                <a:gd name="connsiteX1" fmla="*/ 46634 w 224750"/>
                <a:gd name="connsiteY1" fmla="*/ 142401 h 144370"/>
                <a:gd name="connsiteX2" fmla="*/ 224751 w 224750"/>
                <a:gd name="connsiteY2" fmla="*/ 76678 h 144370"/>
                <a:gd name="connsiteX3" fmla="*/ 20916 w 224750"/>
                <a:gd name="connsiteY3" fmla="*/ 1431 h 144370"/>
                <a:gd name="connsiteX4" fmla="*/ 913 w 224750"/>
                <a:gd name="connsiteY4" fmla="*/ 23338 h 144370"/>
                <a:gd name="connsiteX5" fmla="*/ 18059 w 224750"/>
                <a:gd name="connsiteY5" fmla="*/ 60486 h 144370"/>
                <a:gd name="connsiteX6" fmla="*/ 59016 w 224750"/>
                <a:gd name="connsiteY6" fmla="*/ 72868 h 144370"/>
                <a:gd name="connsiteX7" fmla="*/ 19011 w 224750"/>
                <a:gd name="connsiteY7" fmla="*/ 121446 h 14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750" h="144370">
                  <a:moveTo>
                    <a:pt x="19011" y="121446"/>
                  </a:moveTo>
                  <a:cubicBezTo>
                    <a:pt x="24726" y="131923"/>
                    <a:pt x="35203" y="138591"/>
                    <a:pt x="46634" y="142401"/>
                  </a:cubicBezTo>
                  <a:cubicBezTo>
                    <a:pt x="90448" y="157641"/>
                    <a:pt x="199034" y="79536"/>
                    <a:pt x="224751" y="76678"/>
                  </a:cubicBezTo>
                  <a:cubicBezTo>
                    <a:pt x="187603" y="50008"/>
                    <a:pt x="83781" y="-9999"/>
                    <a:pt x="20916" y="1431"/>
                  </a:cubicBezTo>
                  <a:cubicBezTo>
                    <a:pt x="10438" y="3336"/>
                    <a:pt x="3771" y="13813"/>
                    <a:pt x="913" y="23338"/>
                  </a:cubicBezTo>
                  <a:cubicBezTo>
                    <a:pt x="-2897" y="37626"/>
                    <a:pt x="5676" y="51913"/>
                    <a:pt x="18059" y="60486"/>
                  </a:cubicBezTo>
                  <a:cubicBezTo>
                    <a:pt x="30441" y="68106"/>
                    <a:pt x="44728" y="70963"/>
                    <a:pt x="59016" y="72868"/>
                  </a:cubicBezTo>
                  <a:cubicBezTo>
                    <a:pt x="37109" y="78583"/>
                    <a:pt x="2818" y="88108"/>
                    <a:pt x="19011" y="12144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8BF92E4-BD58-494B-9222-C5F24F5306D5}"/>
                </a:ext>
              </a:extLst>
            </p:cNvPr>
            <p:cNvSpPr/>
            <p:nvPr/>
          </p:nvSpPr>
          <p:spPr>
            <a:xfrm>
              <a:off x="10093940" y="4144979"/>
              <a:ext cx="173586" cy="197055"/>
            </a:xfrm>
            <a:custGeom>
              <a:avLst/>
              <a:gdLst>
                <a:gd name="connsiteX0" fmla="*/ 88999 w 152816"/>
                <a:gd name="connsiteY0" fmla="*/ 173355 h 173476"/>
                <a:gd name="connsiteX1" fmla="*/ 117574 w 152816"/>
                <a:gd name="connsiteY1" fmla="*/ 162877 h 173476"/>
                <a:gd name="connsiteX2" fmla="*/ 152817 w 152816"/>
                <a:gd name="connsiteY2" fmla="*/ 0 h 173476"/>
                <a:gd name="connsiteX3" fmla="*/ 1369 w 152816"/>
                <a:gd name="connsiteY3" fmla="*/ 115252 h 173476"/>
                <a:gd name="connsiteX4" fmla="*/ 8037 w 152816"/>
                <a:gd name="connsiteY4" fmla="*/ 140970 h 173476"/>
                <a:gd name="connsiteX5" fmla="*/ 43279 w 152816"/>
                <a:gd name="connsiteY5" fmla="*/ 145733 h 173476"/>
                <a:gd name="connsiteX6" fmla="*/ 72807 w 152816"/>
                <a:gd name="connsiteY6" fmla="*/ 120967 h 173476"/>
                <a:gd name="connsiteX7" fmla="*/ 88999 w 152816"/>
                <a:gd name="connsiteY7" fmla="*/ 173355 h 17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816" h="173476">
                  <a:moveTo>
                    <a:pt x="88999" y="173355"/>
                  </a:moveTo>
                  <a:cubicBezTo>
                    <a:pt x="99476" y="174308"/>
                    <a:pt x="109954" y="169545"/>
                    <a:pt x="117574" y="162877"/>
                  </a:cubicBezTo>
                  <a:cubicBezTo>
                    <a:pt x="149959" y="138113"/>
                    <a:pt x="143292" y="20955"/>
                    <a:pt x="152817" y="0"/>
                  </a:cubicBezTo>
                  <a:cubicBezTo>
                    <a:pt x="115669" y="15240"/>
                    <a:pt x="22324" y="63817"/>
                    <a:pt x="1369" y="115252"/>
                  </a:cubicBezTo>
                  <a:cubicBezTo>
                    <a:pt x="-2441" y="123825"/>
                    <a:pt x="2322" y="134302"/>
                    <a:pt x="8037" y="140970"/>
                  </a:cubicBezTo>
                  <a:cubicBezTo>
                    <a:pt x="16609" y="150495"/>
                    <a:pt x="31849" y="150495"/>
                    <a:pt x="43279" y="145733"/>
                  </a:cubicBezTo>
                  <a:cubicBezTo>
                    <a:pt x="54709" y="140017"/>
                    <a:pt x="64234" y="130492"/>
                    <a:pt x="72807" y="120967"/>
                  </a:cubicBezTo>
                  <a:cubicBezTo>
                    <a:pt x="65187" y="140017"/>
                    <a:pt x="56614" y="170497"/>
                    <a:pt x="88999" y="17335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545D494-E61E-4E7D-85F2-F4A996295306}"/>
                </a:ext>
              </a:extLst>
            </p:cNvPr>
            <p:cNvSpPr/>
            <p:nvPr/>
          </p:nvSpPr>
          <p:spPr>
            <a:xfrm>
              <a:off x="10228103" y="3680817"/>
              <a:ext cx="173586" cy="197055"/>
            </a:xfrm>
            <a:custGeom>
              <a:avLst/>
              <a:gdLst>
                <a:gd name="connsiteX0" fmla="*/ 88999 w 152816"/>
                <a:gd name="connsiteY0" fmla="*/ 173355 h 173476"/>
                <a:gd name="connsiteX1" fmla="*/ 117574 w 152816"/>
                <a:gd name="connsiteY1" fmla="*/ 162878 h 173476"/>
                <a:gd name="connsiteX2" fmla="*/ 152817 w 152816"/>
                <a:gd name="connsiteY2" fmla="*/ 0 h 173476"/>
                <a:gd name="connsiteX3" fmla="*/ 1369 w 152816"/>
                <a:gd name="connsiteY3" fmla="*/ 115253 h 173476"/>
                <a:gd name="connsiteX4" fmla="*/ 8037 w 152816"/>
                <a:gd name="connsiteY4" fmla="*/ 140970 h 173476"/>
                <a:gd name="connsiteX5" fmla="*/ 43279 w 152816"/>
                <a:gd name="connsiteY5" fmla="*/ 145733 h 173476"/>
                <a:gd name="connsiteX6" fmla="*/ 72807 w 152816"/>
                <a:gd name="connsiteY6" fmla="*/ 120968 h 173476"/>
                <a:gd name="connsiteX7" fmla="*/ 88999 w 152816"/>
                <a:gd name="connsiteY7" fmla="*/ 173355 h 17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816" h="173476">
                  <a:moveTo>
                    <a:pt x="88999" y="173355"/>
                  </a:moveTo>
                  <a:cubicBezTo>
                    <a:pt x="99477" y="174308"/>
                    <a:pt x="109954" y="169545"/>
                    <a:pt x="117574" y="162878"/>
                  </a:cubicBezTo>
                  <a:cubicBezTo>
                    <a:pt x="149959" y="138113"/>
                    <a:pt x="143292" y="20955"/>
                    <a:pt x="152817" y="0"/>
                  </a:cubicBezTo>
                  <a:cubicBezTo>
                    <a:pt x="115669" y="15240"/>
                    <a:pt x="22324" y="63818"/>
                    <a:pt x="1369" y="115253"/>
                  </a:cubicBezTo>
                  <a:cubicBezTo>
                    <a:pt x="-2441" y="123825"/>
                    <a:pt x="2322" y="134303"/>
                    <a:pt x="8037" y="140970"/>
                  </a:cubicBezTo>
                  <a:cubicBezTo>
                    <a:pt x="16609" y="150495"/>
                    <a:pt x="31849" y="150495"/>
                    <a:pt x="43279" y="145733"/>
                  </a:cubicBezTo>
                  <a:cubicBezTo>
                    <a:pt x="54709" y="140018"/>
                    <a:pt x="64234" y="130493"/>
                    <a:pt x="72807" y="120968"/>
                  </a:cubicBezTo>
                  <a:cubicBezTo>
                    <a:pt x="66139" y="140970"/>
                    <a:pt x="56614" y="170498"/>
                    <a:pt x="88999" y="17335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DEAE9F6-CA08-4D2C-83AE-95F83E2BEBFF}"/>
                </a:ext>
              </a:extLst>
            </p:cNvPr>
            <p:cNvSpPr/>
            <p:nvPr/>
          </p:nvSpPr>
          <p:spPr>
            <a:xfrm>
              <a:off x="10320069" y="3230723"/>
              <a:ext cx="173586" cy="197055"/>
            </a:xfrm>
            <a:custGeom>
              <a:avLst/>
              <a:gdLst>
                <a:gd name="connsiteX0" fmla="*/ 88999 w 152816"/>
                <a:gd name="connsiteY0" fmla="*/ 173355 h 173476"/>
                <a:gd name="connsiteX1" fmla="*/ 117574 w 152816"/>
                <a:gd name="connsiteY1" fmla="*/ 162877 h 173476"/>
                <a:gd name="connsiteX2" fmla="*/ 152817 w 152816"/>
                <a:gd name="connsiteY2" fmla="*/ 0 h 173476"/>
                <a:gd name="connsiteX3" fmla="*/ 1369 w 152816"/>
                <a:gd name="connsiteY3" fmla="*/ 115252 h 173476"/>
                <a:gd name="connsiteX4" fmla="*/ 8037 w 152816"/>
                <a:gd name="connsiteY4" fmla="*/ 140970 h 173476"/>
                <a:gd name="connsiteX5" fmla="*/ 43279 w 152816"/>
                <a:gd name="connsiteY5" fmla="*/ 145733 h 173476"/>
                <a:gd name="connsiteX6" fmla="*/ 72807 w 152816"/>
                <a:gd name="connsiteY6" fmla="*/ 120967 h 173476"/>
                <a:gd name="connsiteX7" fmla="*/ 88999 w 152816"/>
                <a:gd name="connsiteY7" fmla="*/ 173355 h 17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816" h="173476">
                  <a:moveTo>
                    <a:pt x="88999" y="173355"/>
                  </a:moveTo>
                  <a:cubicBezTo>
                    <a:pt x="99477" y="174308"/>
                    <a:pt x="109954" y="169545"/>
                    <a:pt x="117574" y="162877"/>
                  </a:cubicBezTo>
                  <a:cubicBezTo>
                    <a:pt x="149959" y="138113"/>
                    <a:pt x="143292" y="20955"/>
                    <a:pt x="152817" y="0"/>
                  </a:cubicBezTo>
                  <a:cubicBezTo>
                    <a:pt x="115669" y="15240"/>
                    <a:pt x="22324" y="63817"/>
                    <a:pt x="1369" y="115252"/>
                  </a:cubicBezTo>
                  <a:cubicBezTo>
                    <a:pt x="-2441" y="123825"/>
                    <a:pt x="2322" y="134302"/>
                    <a:pt x="8037" y="140970"/>
                  </a:cubicBezTo>
                  <a:cubicBezTo>
                    <a:pt x="16609" y="150495"/>
                    <a:pt x="31849" y="150495"/>
                    <a:pt x="43279" y="145733"/>
                  </a:cubicBezTo>
                  <a:cubicBezTo>
                    <a:pt x="54709" y="140017"/>
                    <a:pt x="64234" y="130492"/>
                    <a:pt x="72807" y="120967"/>
                  </a:cubicBezTo>
                  <a:cubicBezTo>
                    <a:pt x="66139" y="140017"/>
                    <a:pt x="57567" y="170497"/>
                    <a:pt x="88999" y="17335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D431B39-3E34-468E-B11C-5743093BFEF5}"/>
                </a:ext>
              </a:extLst>
            </p:cNvPr>
            <p:cNvSpPr/>
            <p:nvPr/>
          </p:nvSpPr>
          <p:spPr>
            <a:xfrm>
              <a:off x="10252416" y="4053563"/>
              <a:ext cx="160093" cy="112313"/>
            </a:xfrm>
            <a:custGeom>
              <a:avLst/>
              <a:gdLst>
                <a:gd name="connsiteX0" fmla="*/ 44735 w 140937"/>
                <a:gd name="connsiteY0" fmla="*/ 95718 h 98874"/>
                <a:gd name="connsiteX1" fmla="*/ 66642 w 140937"/>
                <a:gd name="connsiteY1" fmla="*/ 97623 h 98874"/>
                <a:gd name="connsiteX2" fmla="*/ 140937 w 140937"/>
                <a:gd name="connsiteY2" fmla="*/ 468 h 98874"/>
                <a:gd name="connsiteX3" fmla="*/ 4730 w 140937"/>
                <a:gd name="connsiteY3" fmla="*/ 29043 h 98874"/>
                <a:gd name="connsiteX4" fmla="*/ 920 w 140937"/>
                <a:gd name="connsiteY4" fmla="*/ 48093 h 98874"/>
                <a:gd name="connsiteX5" fmla="*/ 22827 w 140937"/>
                <a:gd name="connsiteY5" fmla="*/ 62381 h 98874"/>
                <a:gd name="connsiteX6" fmla="*/ 49497 w 140937"/>
                <a:gd name="connsiteY6" fmla="*/ 54761 h 98874"/>
                <a:gd name="connsiteX7" fmla="*/ 44735 w 140937"/>
                <a:gd name="connsiteY7" fmla="*/ 95718 h 9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937" h="98874">
                  <a:moveTo>
                    <a:pt x="44735" y="95718"/>
                  </a:moveTo>
                  <a:cubicBezTo>
                    <a:pt x="51402" y="99528"/>
                    <a:pt x="59975" y="99528"/>
                    <a:pt x="66642" y="97623"/>
                  </a:cubicBezTo>
                  <a:cubicBezTo>
                    <a:pt x="95217" y="90956"/>
                    <a:pt x="127602" y="11898"/>
                    <a:pt x="140937" y="468"/>
                  </a:cubicBezTo>
                  <a:cubicBezTo>
                    <a:pt x="111410" y="-1437"/>
                    <a:pt x="35210" y="1421"/>
                    <a:pt x="4730" y="29043"/>
                  </a:cubicBezTo>
                  <a:cubicBezTo>
                    <a:pt x="-33" y="33806"/>
                    <a:pt x="-985" y="41426"/>
                    <a:pt x="920" y="48093"/>
                  </a:cubicBezTo>
                  <a:cubicBezTo>
                    <a:pt x="3777" y="56666"/>
                    <a:pt x="13302" y="62381"/>
                    <a:pt x="22827" y="62381"/>
                  </a:cubicBezTo>
                  <a:cubicBezTo>
                    <a:pt x="32352" y="62381"/>
                    <a:pt x="40925" y="58571"/>
                    <a:pt x="49497" y="54761"/>
                  </a:cubicBezTo>
                  <a:cubicBezTo>
                    <a:pt x="39972" y="67143"/>
                    <a:pt x="24733" y="84288"/>
                    <a:pt x="44735" y="9571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47F5AD9-EA3D-4F30-AD54-3F81BDE29D2E}"/>
                </a:ext>
              </a:extLst>
            </p:cNvPr>
            <p:cNvSpPr/>
            <p:nvPr/>
          </p:nvSpPr>
          <p:spPr>
            <a:xfrm>
              <a:off x="10414710" y="3688941"/>
              <a:ext cx="160093" cy="112313"/>
            </a:xfrm>
            <a:custGeom>
              <a:avLst/>
              <a:gdLst>
                <a:gd name="connsiteX0" fmla="*/ 44735 w 140937"/>
                <a:gd name="connsiteY0" fmla="*/ 95718 h 98874"/>
                <a:gd name="connsiteX1" fmla="*/ 66642 w 140937"/>
                <a:gd name="connsiteY1" fmla="*/ 97623 h 98874"/>
                <a:gd name="connsiteX2" fmla="*/ 140937 w 140937"/>
                <a:gd name="connsiteY2" fmla="*/ 468 h 98874"/>
                <a:gd name="connsiteX3" fmla="*/ 4730 w 140937"/>
                <a:gd name="connsiteY3" fmla="*/ 29043 h 98874"/>
                <a:gd name="connsiteX4" fmla="*/ 920 w 140937"/>
                <a:gd name="connsiteY4" fmla="*/ 48093 h 98874"/>
                <a:gd name="connsiteX5" fmla="*/ 22827 w 140937"/>
                <a:gd name="connsiteY5" fmla="*/ 62381 h 98874"/>
                <a:gd name="connsiteX6" fmla="*/ 49497 w 140937"/>
                <a:gd name="connsiteY6" fmla="*/ 54761 h 98874"/>
                <a:gd name="connsiteX7" fmla="*/ 44735 w 140937"/>
                <a:gd name="connsiteY7" fmla="*/ 95718 h 9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937" h="98874">
                  <a:moveTo>
                    <a:pt x="44735" y="95718"/>
                  </a:moveTo>
                  <a:cubicBezTo>
                    <a:pt x="51402" y="99528"/>
                    <a:pt x="59975" y="99528"/>
                    <a:pt x="66642" y="97623"/>
                  </a:cubicBezTo>
                  <a:cubicBezTo>
                    <a:pt x="95217" y="90956"/>
                    <a:pt x="127602" y="11898"/>
                    <a:pt x="140937" y="468"/>
                  </a:cubicBezTo>
                  <a:cubicBezTo>
                    <a:pt x="111410" y="-1437"/>
                    <a:pt x="35210" y="1421"/>
                    <a:pt x="4730" y="29043"/>
                  </a:cubicBezTo>
                  <a:cubicBezTo>
                    <a:pt x="-33" y="33806"/>
                    <a:pt x="-985" y="41426"/>
                    <a:pt x="920" y="48093"/>
                  </a:cubicBezTo>
                  <a:cubicBezTo>
                    <a:pt x="3777" y="56666"/>
                    <a:pt x="13302" y="62381"/>
                    <a:pt x="22827" y="62381"/>
                  </a:cubicBezTo>
                  <a:cubicBezTo>
                    <a:pt x="32352" y="62381"/>
                    <a:pt x="40925" y="58571"/>
                    <a:pt x="49497" y="54761"/>
                  </a:cubicBezTo>
                  <a:cubicBezTo>
                    <a:pt x="39972" y="66191"/>
                    <a:pt x="24733" y="83336"/>
                    <a:pt x="44735" y="9571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70B6FC-68B1-403E-AE32-5A2D47E8ACB7}"/>
                </a:ext>
              </a:extLst>
            </p:cNvPr>
            <p:cNvSpPr/>
            <p:nvPr/>
          </p:nvSpPr>
          <p:spPr>
            <a:xfrm>
              <a:off x="8904255" y="4441280"/>
              <a:ext cx="290048" cy="237105"/>
            </a:xfrm>
            <a:custGeom>
              <a:avLst/>
              <a:gdLst>
                <a:gd name="connsiteX0" fmla="*/ 255270 w 255342"/>
                <a:gd name="connsiteY0" fmla="*/ 131583 h 208735"/>
                <a:gd name="connsiteX1" fmla="*/ 237172 w 255342"/>
                <a:gd name="connsiteY1" fmla="*/ 172540 h 208735"/>
                <a:gd name="connsiteX2" fmla="*/ 0 w 255342"/>
                <a:gd name="connsiteY2" fmla="*/ 208735 h 208735"/>
                <a:gd name="connsiteX3" fmla="*/ 179070 w 255342"/>
                <a:gd name="connsiteY3" fmla="*/ 1090 h 208735"/>
                <a:gd name="connsiteX4" fmla="*/ 215265 w 255342"/>
                <a:gd name="connsiteY4" fmla="*/ 13473 h 208735"/>
                <a:gd name="connsiteX5" fmla="*/ 219075 w 255342"/>
                <a:gd name="connsiteY5" fmla="*/ 64908 h 208735"/>
                <a:gd name="connsiteX6" fmla="*/ 180975 w 255342"/>
                <a:gd name="connsiteY6" fmla="*/ 104913 h 208735"/>
                <a:gd name="connsiteX7" fmla="*/ 255270 w 255342"/>
                <a:gd name="connsiteY7" fmla="*/ 131583 h 20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342" h="208735">
                  <a:moveTo>
                    <a:pt x="255270" y="131583"/>
                  </a:moveTo>
                  <a:cubicBezTo>
                    <a:pt x="256222" y="146823"/>
                    <a:pt x="247650" y="161110"/>
                    <a:pt x="237172" y="172540"/>
                  </a:cubicBezTo>
                  <a:cubicBezTo>
                    <a:pt x="199072" y="216355"/>
                    <a:pt x="30480" y="196353"/>
                    <a:pt x="0" y="208735"/>
                  </a:cubicBezTo>
                  <a:cubicBezTo>
                    <a:pt x="24765" y="156348"/>
                    <a:pt x="102870" y="26808"/>
                    <a:pt x="179070" y="1090"/>
                  </a:cubicBezTo>
                  <a:cubicBezTo>
                    <a:pt x="191452" y="-2720"/>
                    <a:pt x="205740" y="3948"/>
                    <a:pt x="215265" y="13473"/>
                  </a:cubicBezTo>
                  <a:cubicBezTo>
                    <a:pt x="227647" y="26808"/>
                    <a:pt x="227647" y="48715"/>
                    <a:pt x="219075" y="64908"/>
                  </a:cubicBezTo>
                  <a:cubicBezTo>
                    <a:pt x="210502" y="81100"/>
                    <a:pt x="195263" y="93483"/>
                    <a:pt x="180975" y="104913"/>
                  </a:cubicBezTo>
                  <a:cubicBezTo>
                    <a:pt x="209550" y="95388"/>
                    <a:pt x="253365" y="84910"/>
                    <a:pt x="255270" y="13158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EEA7741-2721-4EB9-A8C5-88907D5524DE}"/>
                </a:ext>
              </a:extLst>
            </p:cNvPr>
            <p:cNvSpPr/>
            <p:nvPr/>
          </p:nvSpPr>
          <p:spPr>
            <a:xfrm>
              <a:off x="9888595" y="3733834"/>
              <a:ext cx="116481" cy="174491"/>
            </a:xfrm>
            <a:custGeom>
              <a:avLst/>
              <a:gdLst>
                <a:gd name="connsiteX0" fmla="*/ 84036 w 102543"/>
                <a:gd name="connsiteY0" fmla="*/ 145733 h 153612"/>
                <a:gd name="connsiteX1" fmla="*/ 100228 w 102543"/>
                <a:gd name="connsiteY1" fmla="*/ 127635 h 153612"/>
                <a:gd name="connsiteX2" fmla="*/ 64034 w 102543"/>
                <a:gd name="connsiteY2" fmla="*/ 0 h 153612"/>
                <a:gd name="connsiteX3" fmla="*/ 216 w 102543"/>
                <a:gd name="connsiteY3" fmla="*/ 137160 h 153612"/>
                <a:gd name="connsiteX4" fmla="*/ 14503 w 102543"/>
                <a:gd name="connsiteY4" fmla="*/ 152400 h 153612"/>
                <a:gd name="connsiteX5" fmla="*/ 41173 w 102543"/>
                <a:gd name="connsiteY5" fmla="*/ 142875 h 153612"/>
                <a:gd name="connsiteX6" fmla="*/ 52603 w 102543"/>
                <a:gd name="connsiteY6" fmla="*/ 115252 h 153612"/>
                <a:gd name="connsiteX7" fmla="*/ 84036 w 102543"/>
                <a:gd name="connsiteY7" fmla="*/ 145733 h 153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543" h="153612">
                  <a:moveTo>
                    <a:pt x="84036" y="145733"/>
                  </a:moveTo>
                  <a:cubicBezTo>
                    <a:pt x="91656" y="142875"/>
                    <a:pt x="97371" y="135255"/>
                    <a:pt x="100228" y="127635"/>
                  </a:cubicBezTo>
                  <a:cubicBezTo>
                    <a:pt x="113563" y="98108"/>
                    <a:pt x="64986" y="18097"/>
                    <a:pt x="64034" y="0"/>
                  </a:cubicBezTo>
                  <a:cubicBezTo>
                    <a:pt x="44031" y="24765"/>
                    <a:pt x="-3594" y="93345"/>
                    <a:pt x="216" y="137160"/>
                  </a:cubicBezTo>
                  <a:cubicBezTo>
                    <a:pt x="1168" y="143827"/>
                    <a:pt x="7836" y="150495"/>
                    <a:pt x="14503" y="152400"/>
                  </a:cubicBezTo>
                  <a:cubicBezTo>
                    <a:pt x="24028" y="156210"/>
                    <a:pt x="34506" y="150495"/>
                    <a:pt x="41173" y="142875"/>
                  </a:cubicBezTo>
                  <a:cubicBezTo>
                    <a:pt x="47841" y="135255"/>
                    <a:pt x="49746" y="124777"/>
                    <a:pt x="52603" y="115252"/>
                  </a:cubicBezTo>
                  <a:cubicBezTo>
                    <a:pt x="55461" y="131445"/>
                    <a:pt x="60223" y="155258"/>
                    <a:pt x="84036" y="1457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F4D9A86-A58E-4691-868A-5D60F1EA6444}"/>
                </a:ext>
              </a:extLst>
            </p:cNvPr>
            <p:cNvSpPr/>
            <p:nvPr/>
          </p:nvSpPr>
          <p:spPr>
            <a:xfrm>
              <a:off x="10152823" y="4506354"/>
              <a:ext cx="140669" cy="99353"/>
            </a:xfrm>
            <a:custGeom>
              <a:avLst/>
              <a:gdLst>
                <a:gd name="connsiteX0" fmla="*/ 966 w 123837"/>
                <a:gd name="connsiteY0" fmla="*/ 68580 h 87465"/>
                <a:gd name="connsiteX1" fmla="*/ 14300 w 123837"/>
                <a:gd name="connsiteY1" fmla="*/ 83820 h 87465"/>
                <a:gd name="connsiteX2" fmla="*/ 123838 w 123837"/>
                <a:gd name="connsiteY2" fmla="*/ 66675 h 87465"/>
                <a:gd name="connsiteX3" fmla="*/ 16206 w 123837"/>
                <a:gd name="connsiteY3" fmla="*/ 0 h 87465"/>
                <a:gd name="connsiteX4" fmla="*/ 1918 w 123837"/>
                <a:gd name="connsiteY4" fmla="*/ 10478 h 87465"/>
                <a:gd name="connsiteX5" fmla="*/ 7633 w 123837"/>
                <a:gd name="connsiteY5" fmla="*/ 33338 h 87465"/>
                <a:gd name="connsiteX6" fmla="*/ 29541 w 123837"/>
                <a:gd name="connsiteY6" fmla="*/ 45720 h 87465"/>
                <a:gd name="connsiteX7" fmla="*/ 966 w 123837"/>
                <a:gd name="connsiteY7" fmla="*/ 68580 h 87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837" h="87465">
                  <a:moveTo>
                    <a:pt x="966" y="68580"/>
                  </a:moveTo>
                  <a:cubicBezTo>
                    <a:pt x="2871" y="75248"/>
                    <a:pt x="8586" y="80010"/>
                    <a:pt x="14300" y="83820"/>
                  </a:cubicBezTo>
                  <a:cubicBezTo>
                    <a:pt x="37161" y="98108"/>
                    <a:pt x="108598" y="65723"/>
                    <a:pt x="123838" y="66675"/>
                  </a:cubicBezTo>
                  <a:cubicBezTo>
                    <a:pt x="105741" y="47625"/>
                    <a:pt x="53353" y="953"/>
                    <a:pt x="16206" y="0"/>
                  </a:cubicBezTo>
                  <a:cubicBezTo>
                    <a:pt x="10491" y="0"/>
                    <a:pt x="4775" y="4763"/>
                    <a:pt x="1918" y="10478"/>
                  </a:cubicBezTo>
                  <a:cubicBezTo>
                    <a:pt x="-1892" y="18098"/>
                    <a:pt x="966" y="27623"/>
                    <a:pt x="7633" y="33338"/>
                  </a:cubicBezTo>
                  <a:cubicBezTo>
                    <a:pt x="13348" y="39053"/>
                    <a:pt x="21921" y="42863"/>
                    <a:pt x="29541" y="45720"/>
                  </a:cubicBezTo>
                  <a:cubicBezTo>
                    <a:pt x="16206" y="45720"/>
                    <a:pt x="-4750" y="47625"/>
                    <a:pt x="966" y="685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815BA26-C83E-43B5-8F85-FC311C54E168}"/>
                </a:ext>
              </a:extLst>
            </p:cNvPr>
            <p:cNvSpPr/>
            <p:nvPr/>
          </p:nvSpPr>
          <p:spPr>
            <a:xfrm>
              <a:off x="10360410" y="4112520"/>
              <a:ext cx="97709" cy="145942"/>
            </a:xfrm>
            <a:custGeom>
              <a:avLst/>
              <a:gdLst>
                <a:gd name="connsiteX0" fmla="*/ 70631 w 86017"/>
                <a:gd name="connsiteY0" fmla="*/ 121920 h 128480"/>
                <a:gd name="connsiteX1" fmla="*/ 83965 w 86017"/>
                <a:gd name="connsiteY1" fmla="*/ 106680 h 128480"/>
                <a:gd name="connsiteX2" fmla="*/ 54438 w 86017"/>
                <a:gd name="connsiteY2" fmla="*/ 0 h 128480"/>
                <a:gd name="connsiteX3" fmla="*/ 145 w 86017"/>
                <a:gd name="connsiteY3" fmla="*/ 114300 h 128480"/>
                <a:gd name="connsiteX4" fmla="*/ 11576 w 86017"/>
                <a:gd name="connsiteY4" fmla="*/ 127635 h 128480"/>
                <a:gd name="connsiteX5" fmla="*/ 33483 w 86017"/>
                <a:gd name="connsiteY5" fmla="*/ 119063 h 128480"/>
                <a:gd name="connsiteX6" fmla="*/ 43008 w 86017"/>
                <a:gd name="connsiteY6" fmla="*/ 95250 h 128480"/>
                <a:gd name="connsiteX7" fmla="*/ 70631 w 86017"/>
                <a:gd name="connsiteY7" fmla="*/ 121920 h 12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017" h="128480">
                  <a:moveTo>
                    <a:pt x="70631" y="121920"/>
                  </a:moveTo>
                  <a:cubicBezTo>
                    <a:pt x="77298" y="119063"/>
                    <a:pt x="81108" y="113347"/>
                    <a:pt x="83965" y="106680"/>
                  </a:cubicBezTo>
                  <a:cubicBezTo>
                    <a:pt x="95395" y="81915"/>
                    <a:pt x="55390" y="15240"/>
                    <a:pt x="54438" y="0"/>
                  </a:cubicBezTo>
                  <a:cubicBezTo>
                    <a:pt x="37293" y="20002"/>
                    <a:pt x="-2712" y="77152"/>
                    <a:pt x="145" y="114300"/>
                  </a:cubicBezTo>
                  <a:cubicBezTo>
                    <a:pt x="1098" y="120015"/>
                    <a:pt x="5861" y="124777"/>
                    <a:pt x="11576" y="127635"/>
                  </a:cubicBezTo>
                  <a:cubicBezTo>
                    <a:pt x="19195" y="130492"/>
                    <a:pt x="28720" y="125730"/>
                    <a:pt x="33483" y="119063"/>
                  </a:cubicBezTo>
                  <a:cubicBezTo>
                    <a:pt x="39198" y="112395"/>
                    <a:pt x="41103" y="103822"/>
                    <a:pt x="43008" y="95250"/>
                  </a:cubicBezTo>
                  <a:cubicBezTo>
                    <a:pt x="46818" y="109538"/>
                    <a:pt x="50628" y="129540"/>
                    <a:pt x="70631" y="12192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2E04EAE-2EEB-4845-AA34-79F77BCC4A42}"/>
                </a:ext>
              </a:extLst>
            </p:cNvPr>
            <p:cNvSpPr/>
            <p:nvPr/>
          </p:nvSpPr>
          <p:spPr>
            <a:xfrm>
              <a:off x="10734769" y="4058422"/>
              <a:ext cx="97709" cy="145942"/>
            </a:xfrm>
            <a:custGeom>
              <a:avLst/>
              <a:gdLst>
                <a:gd name="connsiteX0" fmla="*/ 70630 w 86017"/>
                <a:gd name="connsiteY0" fmla="*/ 121920 h 128480"/>
                <a:gd name="connsiteX1" fmla="*/ 83965 w 86017"/>
                <a:gd name="connsiteY1" fmla="*/ 106680 h 128480"/>
                <a:gd name="connsiteX2" fmla="*/ 54437 w 86017"/>
                <a:gd name="connsiteY2" fmla="*/ 0 h 128480"/>
                <a:gd name="connsiteX3" fmla="*/ 145 w 86017"/>
                <a:gd name="connsiteY3" fmla="*/ 114300 h 128480"/>
                <a:gd name="connsiteX4" fmla="*/ 11575 w 86017"/>
                <a:gd name="connsiteY4" fmla="*/ 127635 h 128480"/>
                <a:gd name="connsiteX5" fmla="*/ 33483 w 86017"/>
                <a:gd name="connsiteY5" fmla="*/ 119063 h 128480"/>
                <a:gd name="connsiteX6" fmla="*/ 43008 w 86017"/>
                <a:gd name="connsiteY6" fmla="*/ 95250 h 128480"/>
                <a:gd name="connsiteX7" fmla="*/ 70630 w 86017"/>
                <a:gd name="connsiteY7" fmla="*/ 121920 h 12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017" h="128480">
                  <a:moveTo>
                    <a:pt x="70630" y="121920"/>
                  </a:moveTo>
                  <a:cubicBezTo>
                    <a:pt x="77298" y="119063"/>
                    <a:pt x="81108" y="113347"/>
                    <a:pt x="83965" y="106680"/>
                  </a:cubicBezTo>
                  <a:cubicBezTo>
                    <a:pt x="95395" y="81915"/>
                    <a:pt x="55390" y="15240"/>
                    <a:pt x="54437" y="0"/>
                  </a:cubicBezTo>
                  <a:cubicBezTo>
                    <a:pt x="37293" y="20002"/>
                    <a:pt x="-2713" y="77152"/>
                    <a:pt x="145" y="114300"/>
                  </a:cubicBezTo>
                  <a:cubicBezTo>
                    <a:pt x="1098" y="120015"/>
                    <a:pt x="5860" y="124777"/>
                    <a:pt x="11575" y="127635"/>
                  </a:cubicBezTo>
                  <a:cubicBezTo>
                    <a:pt x="19195" y="130492"/>
                    <a:pt x="28720" y="125730"/>
                    <a:pt x="33483" y="119063"/>
                  </a:cubicBezTo>
                  <a:cubicBezTo>
                    <a:pt x="38245" y="112395"/>
                    <a:pt x="41103" y="103822"/>
                    <a:pt x="43008" y="95250"/>
                  </a:cubicBezTo>
                  <a:cubicBezTo>
                    <a:pt x="46818" y="109538"/>
                    <a:pt x="50628" y="130492"/>
                    <a:pt x="70630" y="12192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DBB93F2-D451-4402-A739-424F18FA5E10}"/>
                </a:ext>
              </a:extLst>
            </p:cNvPr>
            <p:cNvSpPr/>
            <p:nvPr/>
          </p:nvSpPr>
          <p:spPr>
            <a:xfrm>
              <a:off x="10270559" y="4190422"/>
              <a:ext cx="72312" cy="107792"/>
            </a:xfrm>
            <a:custGeom>
              <a:avLst/>
              <a:gdLst>
                <a:gd name="connsiteX0" fmla="*/ 51623 w 63659"/>
                <a:gd name="connsiteY0" fmla="*/ 90488 h 94894"/>
                <a:gd name="connsiteX1" fmla="*/ 62100 w 63659"/>
                <a:gd name="connsiteY1" fmla="*/ 79058 h 94894"/>
                <a:gd name="connsiteX2" fmla="*/ 40193 w 63659"/>
                <a:gd name="connsiteY2" fmla="*/ 0 h 94894"/>
                <a:gd name="connsiteX3" fmla="*/ 188 w 63659"/>
                <a:gd name="connsiteY3" fmla="*/ 84772 h 94894"/>
                <a:gd name="connsiteX4" fmla="*/ 8761 w 63659"/>
                <a:gd name="connsiteY4" fmla="*/ 94297 h 94894"/>
                <a:gd name="connsiteX5" fmla="*/ 24953 w 63659"/>
                <a:gd name="connsiteY5" fmla="*/ 88583 h 94894"/>
                <a:gd name="connsiteX6" fmla="*/ 31620 w 63659"/>
                <a:gd name="connsiteY6" fmla="*/ 71438 h 94894"/>
                <a:gd name="connsiteX7" fmla="*/ 51623 w 63659"/>
                <a:gd name="connsiteY7" fmla="*/ 90488 h 9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59" h="94894">
                  <a:moveTo>
                    <a:pt x="51623" y="90488"/>
                  </a:moveTo>
                  <a:cubicBezTo>
                    <a:pt x="56386" y="88583"/>
                    <a:pt x="59243" y="83820"/>
                    <a:pt x="62100" y="79058"/>
                  </a:cubicBezTo>
                  <a:cubicBezTo>
                    <a:pt x="70673" y="60960"/>
                    <a:pt x="41145" y="11430"/>
                    <a:pt x="40193" y="0"/>
                  </a:cubicBezTo>
                  <a:cubicBezTo>
                    <a:pt x="27811" y="15240"/>
                    <a:pt x="-2669" y="57150"/>
                    <a:pt x="188" y="84772"/>
                  </a:cubicBezTo>
                  <a:cubicBezTo>
                    <a:pt x="188" y="89535"/>
                    <a:pt x="4950" y="92392"/>
                    <a:pt x="8761" y="94297"/>
                  </a:cubicBezTo>
                  <a:cubicBezTo>
                    <a:pt x="14475" y="96203"/>
                    <a:pt x="21143" y="93345"/>
                    <a:pt x="24953" y="88583"/>
                  </a:cubicBezTo>
                  <a:cubicBezTo>
                    <a:pt x="28763" y="83820"/>
                    <a:pt x="30668" y="77153"/>
                    <a:pt x="31620" y="71438"/>
                  </a:cubicBezTo>
                  <a:cubicBezTo>
                    <a:pt x="34478" y="81915"/>
                    <a:pt x="37336" y="97155"/>
                    <a:pt x="51623" y="9048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51B62D-0B41-462F-83A0-544E159D63FD}"/>
                </a:ext>
              </a:extLst>
            </p:cNvPr>
            <p:cNvSpPr/>
            <p:nvPr/>
          </p:nvSpPr>
          <p:spPr>
            <a:xfrm>
              <a:off x="10223166" y="3565083"/>
              <a:ext cx="109278" cy="71374"/>
            </a:xfrm>
            <a:custGeom>
              <a:avLst/>
              <a:gdLst>
                <a:gd name="connsiteX0" fmla="*/ 25717 w 96202"/>
                <a:gd name="connsiteY0" fmla="*/ 59977 h 62834"/>
                <a:gd name="connsiteX1" fmla="*/ 40958 w 96202"/>
                <a:gd name="connsiteY1" fmla="*/ 62835 h 62834"/>
                <a:gd name="connsiteX2" fmla="*/ 96203 w 96202"/>
                <a:gd name="connsiteY2" fmla="*/ 1874 h 62834"/>
                <a:gd name="connsiteX3" fmla="*/ 3810 w 96202"/>
                <a:gd name="connsiteY3" fmla="*/ 14257 h 62834"/>
                <a:gd name="connsiteX4" fmla="*/ 953 w 96202"/>
                <a:gd name="connsiteY4" fmla="*/ 26639 h 62834"/>
                <a:gd name="connsiteX5" fmla="*/ 15240 w 96202"/>
                <a:gd name="connsiteY5" fmla="*/ 37117 h 62834"/>
                <a:gd name="connsiteX6" fmla="*/ 33337 w 96202"/>
                <a:gd name="connsiteY6" fmla="*/ 33307 h 62834"/>
                <a:gd name="connsiteX7" fmla="*/ 25717 w 96202"/>
                <a:gd name="connsiteY7" fmla="*/ 59977 h 62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202" h="62834">
                  <a:moveTo>
                    <a:pt x="25717" y="59977"/>
                  </a:moveTo>
                  <a:cubicBezTo>
                    <a:pt x="29528" y="62835"/>
                    <a:pt x="35242" y="62835"/>
                    <a:pt x="40958" y="62835"/>
                  </a:cubicBezTo>
                  <a:cubicBezTo>
                    <a:pt x="60960" y="59977"/>
                    <a:pt x="86678" y="8542"/>
                    <a:pt x="96203" y="1874"/>
                  </a:cubicBezTo>
                  <a:cubicBezTo>
                    <a:pt x="77153" y="-983"/>
                    <a:pt x="24765" y="-2888"/>
                    <a:pt x="3810" y="14257"/>
                  </a:cubicBezTo>
                  <a:cubicBezTo>
                    <a:pt x="0" y="17114"/>
                    <a:pt x="-952" y="22830"/>
                    <a:pt x="953" y="26639"/>
                  </a:cubicBezTo>
                  <a:cubicBezTo>
                    <a:pt x="1905" y="32355"/>
                    <a:pt x="8573" y="37117"/>
                    <a:pt x="15240" y="37117"/>
                  </a:cubicBezTo>
                  <a:cubicBezTo>
                    <a:pt x="21908" y="38069"/>
                    <a:pt x="27623" y="36164"/>
                    <a:pt x="33337" y="33307"/>
                  </a:cubicBezTo>
                  <a:cubicBezTo>
                    <a:pt x="24765" y="39974"/>
                    <a:pt x="13335" y="50452"/>
                    <a:pt x="25717" y="5997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312A2D3-C2A1-4E80-8512-33FAD1BAF3DB}"/>
                </a:ext>
              </a:extLst>
            </p:cNvPr>
            <p:cNvSpPr/>
            <p:nvPr/>
          </p:nvSpPr>
          <p:spPr>
            <a:xfrm>
              <a:off x="9921255" y="3456852"/>
              <a:ext cx="92010" cy="93329"/>
            </a:xfrm>
            <a:custGeom>
              <a:avLst/>
              <a:gdLst>
                <a:gd name="connsiteX0" fmla="*/ 40996 w 81001"/>
                <a:gd name="connsiteY0" fmla="*/ 81915 h 82162"/>
                <a:gd name="connsiteX1" fmla="*/ 55284 w 81001"/>
                <a:gd name="connsiteY1" fmla="*/ 78105 h 82162"/>
                <a:gd name="connsiteX2" fmla="*/ 81001 w 81001"/>
                <a:gd name="connsiteY2" fmla="*/ 0 h 82162"/>
                <a:gd name="connsiteX3" fmla="*/ 991 w 81001"/>
                <a:gd name="connsiteY3" fmla="*/ 48578 h 82162"/>
                <a:gd name="connsiteX4" fmla="*/ 2896 w 81001"/>
                <a:gd name="connsiteY4" fmla="*/ 60960 h 82162"/>
                <a:gd name="connsiteX5" fmla="*/ 20041 w 81001"/>
                <a:gd name="connsiteY5" fmla="*/ 64770 h 82162"/>
                <a:gd name="connsiteX6" fmla="*/ 35281 w 81001"/>
                <a:gd name="connsiteY6" fmla="*/ 54292 h 82162"/>
                <a:gd name="connsiteX7" fmla="*/ 40996 w 81001"/>
                <a:gd name="connsiteY7" fmla="*/ 81915 h 82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001" h="82162">
                  <a:moveTo>
                    <a:pt x="40996" y="81915"/>
                  </a:moveTo>
                  <a:cubicBezTo>
                    <a:pt x="45759" y="82867"/>
                    <a:pt x="51473" y="80963"/>
                    <a:pt x="55284" y="78105"/>
                  </a:cubicBezTo>
                  <a:cubicBezTo>
                    <a:pt x="72429" y="67628"/>
                    <a:pt x="75286" y="10478"/>
                    <a:pt x="81001" y="0"/>
                  </a:cubicBezTo>
                  <a:cubicBezTo>
                    <a:pt x="61951" y="5715"/>
                    <a:pt x="14326" y="23813"/>
                    <a:pt x="991" y="48578"/>
                  </a:cubicBezTo>
                  <a:cubicBezTo>
                    <a:pt x="-914" y="52388"/>
                    <a:pt x="39" y="58103"/>
                    <a:pt x="2896" y="60960"/>
                  </a:cubicBezTo>
                  <a:cubicBezTo>
                    <a:pt x="6706" y="65723"/>
                    <a:pt x="14326" y="66675"/>
                    <a:pt x="20041" y="64770"/>
                  </a:cubicBezTo>
                  <a:cubicBezTo>
                    <a:pt x="25756" y="62865"/>
                    <a:pt x="30519" y="58103"/>
                    <a:pt x="35281" y="54292"/>
                  </a:cubicBezTo>
                  <a:cubicBezTo>
                    <a:pt x="31471" y="64770"/>
                    <a:pt x="25756" y="79058"/>
                    <a:pt x="40996" y="819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89E383D-55B9-46DC-A396-6183CA09ED9B}"/>
                </a:ext>
              </a:extLst>
            </p:cNvPr>
            <p:cNvSpPr/>
            <p:nvPr/>
          </p:nvSpPr>
          <p:spPr>
            <a:xfrm>
              <a:off x="10497781" y="4261213"/>
              <a:ext cx="205775" cy="127207"/>
            </a:xfrm>
            <a:custGeom>
              <a:avLst/>
              <a:gdLst>
                <a:gd name="connsiteX0" fmla="*/ 43041 w 181153"/>
                <a:gd name="connsiteY0" fmla="*/ 104366 h 111986"/>
                <a:gd name="connsiteX1" fmla="*/ 69711 w 181153"/>
                <a:gd name="connsiteY1" fmla="*/ 111986 h 111986"/>
                <a:gd name="connsiteX2" fmla="*/ 181154 w 181153"/>
                <a:gd name="connsiteY2" fmla="*/ 11021 h 111986"/>
                <a:gd name="connsiteX3" fmla="*/ 8751 w 181153"/>
                <a:gd name="connsiteY3" fmla="*/ 15784 h 111986"/>
                <a:gd name="connsiteX4" fmla="*/ 179 w 181153"/>
                <a:gd name="connsiteY4" fmla="*/ 37691 h 111986"/>
                <a:gd name="connsiteX5" fmla="*/ 23991 w 181153"/>
                <a:gd name="connsiteY5" fmla="*/ 59599 h 111986"/>
                <a:gd name="connsiteX6" fmla="*/ 58281 w 181153"/>
                <a:gd name="connsiteY6" fmla="*/ 56741 h 111986"/>
                <a:gd name="connsiteX7" fmla="*/ 43041 w 181153"/>
                <a:gd name="connsiteY7" fmla="*/ 104366 h 1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153" h="111986">
                  <a:moveTo>
                    <a:pt x="43041" y="104366"/>
                  </a:moveTo>
                  <a:cubicBezTo>
                    <a:pt x="49709" y="111034"/>
                    <a:pt x="60186" y="111986"/>
                    <a:pt x="69711" y="111986"/>
                  </a:cubicBezTo>
                  <a:cubicBezTo>
                    <a:pt x="106859" y="111034"/>
                    <a:pt x="163056" y="20546"/>
                    <a:pt x="181154" y="11021"/>
                  </a:cubicBezTo>
                  <a:cubicBezTo>
                    <a:pt x="145911" y="2449"/>
                    <a:pt x="51614" y="-10886"/>
                    <a:pt x="8751" y="15784"/>
                  </a:cubicBezTo>
                  <a:cubicBezTo>
                    <a:pt x="2084" y="20546"/>
                    <a:pt x="-774" y="30071"/>
                    <a:pt x="179" y="37691"/>
                  </a:cubicBezTo>
                  <a:cubicBezTo>
                    <a:pt x="1131" y="49121"/>
                    <a:pt x="12561" y="57694"/>
                    <a:pt x="23991" y="59599"/>
                  </a:cubicBezTo>
                  <a:cubicBezTo>
                    <a:pt x="35421" y="61504"/>
                    <a:pt x="46851" y="59599"/>
                    <a:pt x="58281" y="56741"/>
                  </a:cubicBezTo>
                  <a:cubicBezTo>
                    <a:pt x="43993" y="67219"/>
                    <a:pt x="21134" y="85316"/>
                    <a:pt x="43041" y="10436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B4901F2-E775-4B92-9B23-E9F8336A0BA8}"/>
                </a:ext>
              </a:extLst>
            </p:cNvPr>
            <p:cNvSpPr/>
            <p:nvPr/>
          </p:nvSpPr>
          <p:spPr>
            <a:xfrm>
              <a:off x="9210450" y="4377510"/>
              <a:ext cx="152556" cy="93253"/>
            </a:xfrm>
            <a:custGeom>
              <a:avLst/>
              <a:gdLst>
                <a:gd name="connsiteX0" fmla="*/ 111443 w 134302"/>
                <a:gd name="connsiteY0" fmla="*/ 73422 h 82095"/>
                <a:gd name="connsiteX1" fmla="*/ 92393 w 134302"/>
                <a:gd name="connsiteY1" fmla="*/ 81995 h 82095"/>
                <a:gd name="connsiteX2" fmla="*/ 0 w 134302"/>
                <a:gd name="connsiteY2" fmla="*/ 21035 h 82095"/>
                <a:gd name="connsiteX3" fmla="*/ 125730 w 134302"/>
                <a:gd name="connsiteY3" fmla="*/ 4842 h 82095"/>
                <a:gd name="connsiteX4" fmla="*/ 134302 w 134302"/>
                <a:gd name="connsiteY4" fmla="*/ 20082 h 82095"/>
                <a:gd name="connsiteX5" fmla="*/ 120015 w 134302"/>
                <a:gd name="connsiteY5" fmla="*/ 39132 h 82095"/>
                <a:gd name="connsiteX6" fmla="*/ 95250 w 134302"/>
                <a:gd name="connsiteY6" fmla="*/ 41037 h 82095"/>
                <a:gd name="connsiteX7" fmla="*/ 111443 w 134302"/>
                <a:gd name="connsiteY7" fmla="*/ 73422 h 82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302" h="82095">
                  <a:moveTo>
                    <a:pt x="111443" y="73422"/>
                  </a:moveTo>
                  <a:cubicBezTo>
                    <a:pt x="106680" y="79137"/>
                    <a:pt x="100013" y="81042"/>
                    <a:pt x="92393" y="81995"/>
                  </a:cubicBezTo>
                  <a:cubicBezTo>
                    <a:pt x="65723" y="84852"/>
                    <a:pt x="14288" y="25797"/>
                    <a:pt x="0" y="21035"/>
                  </a:cubicBezTo>
                  <a:cubicBezTo>
                    <a:pt x="24765" y="11510"/>
                    <a:pt x="91440" y="-9445"/>
                    <a:pt x="125730" y="4842"/>
                  </a:cubicBezTo>
                  <a:cubicBezTo>
                    <a:pt x="131445" y="7700"/>
                    <a:pt x="134302" y="14367"/>
                    <a:pt x="134302" y="20082"/>
                  </a:cubicBezTo>
                  <a:cubicBezTo>
                    <a:pt x="134302" y="28655"/>
                    <a:pt x="127635" y="36275"/>
                    <a:pt x="120015" y="39132"/>
                  </a:cubicBezTo>
                  <a:cubicBezTo>
                    <a:pt x="112395" y="41990"/>
                    <a:pt x="102870" y="41990"/>
                    <a:pt x="95250" y="41037"/>
                  </a:cubicBezTo>
                  <a:cubicBezTo>
                    <a:pt x="106680" y="46752"/>
                    <a:pt x="124777" y="56277"/>
                    <a:pt x="111443" y="7342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634D4FF-82D8-44B3-A050-35B95EE4EB5A}"/>
                </a:ext>
              </a:extLst>
            </p:cNvPr>
            <p:cNvSpPr/>
            <p:nvPr/>
          </p:nvSpPr>
          <p:spPr>
            <a:xfrm>
              <a:off x="9228844" y="4560845"/>
              <a:ext cx="133081" cy="112130"/>
            </a:xfrm>
            <a:custGeom>
              <a:avLst/>
              <a:gdLst>
                <a:gd name="connsiteX0" fmla="*/ 117157 w 117157"/>
                <a:gd name="connsiteY0" fmla="*/ 59661 h 98713"/>
                <a:gd name="connsiteX1" fmla="*/ 109538 w 117157"/>
                <a:gd name="connsiteY1" fmla="*/ 78711 h 98713"/>
                <a:gd name="connsiteX2" fmla="*/ 0 w 117157"/>
                <a:gd name="connsiteY2" fmla="*/ 98714 h 98713"/>
                <a:gd name="connsiteX3" fmla="*/ 80010 w 117157"/>
                <a:gd name="connsiteY3" fmla="*/ 606 h 98713"/>
                <a:gd name="connsiteX4" fmla="*/ 97155 w 117157"/>
                <a:gd name="connsiteY4" fmla="*/ 5369 h 98713"/>
                <a:gd name="connsiteX5" fmla="*/ 99060 w 117157"/>
                <a:gd name="connsiteY5" fmla="*/ 29181 h 98713"/>
                <a:gd name="connsiteX6" fmla="*/ 81915 w 117157"/>
                <a:gd name="connsiteY6" fmla="*/ 48231 h 98713"/>
                <a:gd name="connsiteX7" fmla="*/ 117157 w 117157"/>
                <a:gd name="connsiteY7" fmla="*/ 59661 h 9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157" h="98713">
                  <a:moveTo>
                    <a:pt x="117157" y="59661"/>
                  </a:moveTo>
                  <a:cubicBezTo>
                    <a:pt x="117157" y="66329"/>
                    <a:pt x="114300" y="72996"/>
                    <a:pt x="109538" y="78711"/>
                  </a:cubicBezTo>
                  <a:cubicBezTo>
                    <a:pt x="92393" y="99666"/>
                    <a:pt x="14288" y="92046"/>
                    <a:pt x="0" y="98714"/>
                  </a:cubicBezTo>
                  <a:cubicBezTo>
                    <a:pt x="11430" y="74901"/>
                    <a:pt x="44768" y="13941"/>
                    <a:pt x="80010" y="606"/>
                  </a:cubicBezTo>
                  <a:cubicBezTo>
                    <a:pt x="85725" y="-1299"/>
                    <a:pt x="92393" y="1559"/>
                    <a:pt x="97155" y="5369"/>
                  </a:cubicBezTo>
                  <a:cubicBezTo>
                    <a:pt x="102870" y="11084"/>
                    <a:pt x="102870" y="21561"/>
                    <a:pt x="99060" y="29181"/>
                  </a:cubicBezTo>
                  <a:cubicBezTo>
                    <a:pt x="95250" y="36801"/>
                    <a:pt x="88582" y="42516"/>
                    <a:pt x="81915" y="48231"/>
                  </a:cubicBezTo>
                  <a:cubicBezTo>
                    <a:pt x="95250" y="43469"/>
                    <a:pt x="115252" y="37754"/>
                    <a:pt x="117157" y="5966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EDB21AB-73BE-4321-99F1-B9C6B7EE8451}"/>
                </a:ext>
              </a:extLst>
            </p:cNvPr>
            <p:cNvSpPr/>
            <p:nvPr/>
          </p:nvSpPr>
          <p:spPr>
            <a:xfrm>
              <a:off x="10080180" y="3616982"/>
              <a:ext cx="100986" cy="137709"/>
            </a:xfrm>
            <a:custGeom>
              <a:avLst/>
              <a:gdLst>
                <a:gd name="connsiteX0" fmla="*/ 64917 w 88902"/>
                <a:gd name="connsiteY0" fmla="*/ 120967 h 121231"/>
                <a:gd name="connsiteX1" fmla="*/ 82062 w 88902"/>
                <a:gd name="connsiteY1" fmla="*/ 110490 h 121231"/>
                <a:gd name="connsiteX2" fmla="*/ 82062 w 88902"/>
                <a:gd name="connsiteY2" fmla="*/ 0 h 121231"/>
                <a:gd name="connsiteX3" fmla="*/ 147 w 88902"/>
                <a:gd name="connsiteY3" fmla="*/ 96203 h 121231"/>
                <a:gd name="connsiteX4" fmla="*/ 7767 w 88902"/>
                <a:gd name="connsiteY4" fmla="*/ 111442 h 121231"/>
                <a:gd name="connsiteX5" fmla="*/ 31579 w 88902"/>
                <a:gd name="connsiteY5" fmla="*/ 109538 h 121231"/>
                <a:gd name="connsiteX6" fmla="*/ 46819 w 88902"/>
                <a:gd name="connsiteY6" fmla="*/ 89535 h 121231"/>
                <a:gd name="connsiteX7" fmla="*/ 64917 w 88902"/>
                <a:gd name="connsiteY7" fmla="*/ 120967 h 12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902" h="121231">
                  <a:moveTo>
                    <a:pt x="64917" y="120967"/>
                  </a:moveTo>
                  <a:cubicBezTo>
                    <a:pt x="71585" y="120015"/>
                    <a:pt x="77299" y="115253"/>
                    <a:pt x="82062" y="110490"/>
                  </a:cubicBezTo>
                  <a:cubicBezTo>
                    <a:pt x="99207" y="89535"/>
                    <a:pt x="78252" y="14288"/>
                    <a:pt x="82062" y="0"/>
                  </a:cubicBezTo>
                  <a:cubicBezTo>
                    <a:pt x="60154" y="15240"/>
                    <a:pt x="5862" y="60008"/>
                    <a:pt x="147" y="96203"/>
                  </a:cubicBezTo>
                  <a:cubicBezTo>
                    <a:pt x="-806" y="101917"/>
                    <a:pt x="3004" y="108585"/>
                    <a:pt x="7767" y="111442"/>
                  </a:cubicBezTo>
                  <a:cubicBezTo>
                    <a:pt x="14435" y="116205"/>
                    <a:pt x="24912" y="114300"/>
                    <a:pt x="31579" y="109538"/>
                  </a:cubicBezTo>
                  <a:cubicBezTo>
                    <a:pt x="38247" y="104775"/>
                    <a:pt x="43010" y="97155"/>
                    <a:pt x="46819" y="89535"/>
                  </a:cubicBezTo>
                  <a:cubicBezTo>
                    <a:pt x="44914" y="102870"/>
                    <a:pt x="43962" y="123825"/>
                    <a:pt x="64917" y="12096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74A2EBC-5F37-4999-9A0A-8A2C337E2E50}"/>
                </a:ext>
              </a:extLst>
            </p:cNvPr>
            <p:cNvSpPr/>
            <p:nvPr/>
          </p:nvSpPr>
          <p:spPr>
            <a:xfrm>
              <a:off x="9920050" y="3549900"/>
              <a:ext cx="100986" cy="137709"/>
            </a:xfrm>
            <a:custGeom>
              <a:avLst/>
              <a:gdLst>
                <a:gd name="connsiteX0" fmla="*/ 64917 w 88903"/>
                <a:gd name="connsiteY0" fmla="*/ 120967 h 121231"/>
                <a:gd name="connsiteX1" fmla="*/ 82062 w 88903"/>
                <a:gd name="connsiteY1" fmla="*/ 110490 h 121231"/>
                <a:gd name="connsiteX2" fmla="*/ 82062 w 88903"/>
                <a:gd name="connsiteY2" fmla="*/ 0 h 121231"/>
                <a:gd name="connsiteX3" fmla="*/ 147 w 88903"/>
                <a:gd name="connsiteY3" fmla="*/ 96202 h 121231"/>
                <a:gd name="connsiteX4" fmla="*/ 7767 w 88903"/>
                <a:gd name="connsiteY4" fmla="*/ 111442 h 121231"/>
                <a:gd name="connsiteX5" fmla="*/ 31580 w 88903"/>
                <a:gd name="connsiteY5" fmla="*/ 109538 h 121231"/>
                <a:gd name="connsiteX6" fmla="*/ 46820 w 88903"/>
                <a:gd name="connsiteY6" fmla="*/ 89535 h 121231"/>
                <a:gd name="connsiteX7" fmla="*/ 64917 w 88903"/>
                <a:gd name="connsiteY7" fmla="*/ 120967 h 12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903" h="121231">
                  <a:moveTo>
                    <a:pt x="64917" y="120967"/>
                  </a:moveTo>
                  <a:cubicBezTo>
                    <a:pt x="71584" y="120015"/>
                    <a:pt x="77300" y="115252"/>
                    <a:pt x="82062" y="110490"/>
                  </a:cubicBezTo>
                  <a:cubicBezTo>
                    <a:pt x="99207" y="89535"/>
                    <a:pt x="78252" y="14288"/>
                    <a:pt x="82062" y="0"/>
                  </a:cubicBezTo>
                  <a:cubicBezTo>
                    <a:pt x="60155" y="15240"/>
                    <a:pt x="5862" y="60008"/>
                    <a:pt x="147" y="96202"/>
                  </a:cubicBezTo>
                  <a:cubicBezTo>
                    <a:pt x="-805" y="101917"/>
                    <a:pt x="3005" y="108585"/>
                    <a:pt x="7767" y="111442"/>
                  </a:cubicBezTo>
                  <a:cubicBezTo>
                    <a:pt x="14434" y="116205"/>
                    <a:pt x="24912" y="114300"/>
                    <a:pt x="31580" y="109538"/>
                  </a:cubicBezTo>
                  <a:cubicBezTo>
                    <a:pt x="38247" y="104775"/>
                    <a:pt x="43009" y="97155"/>
                    <a:pt x="46820" y="89535"/>
                  </a:cubicBezTo>
                  <a:cubicBezTo>
                    <a:pt x="44914" y="102870"/>
                    <a:pt x="43009" y="123825"/>
                    <a:pt x="64917" y="12096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7C14F06-6F40-4C94-A013-927FC21256D6}"/>
                </a:ext>
              </a:extLst>
            </p:cNvPr>
            <p:cNvSpPr/>
            <p:nvPr/>
          </p:nvSpPr>
          <p:spPr>
            <a:xfrm>
              <a:off x="10334349" y="3429802"/>
              <a:ext cx="137667" cy="123132"/>
            </a:xfrm>
            <a:custGeom>
              <a:avLst/>
              <a:gdLst>
                <a:gd name="connsiteX0" fmla="*/ 52616 w 121195"/>
                <a:gd name="connsiteY0" fmla="*/ 107633 h 108399"/>
                <a:gd name="connsiteX1" fmla="*/ 73571 w 121195"/>
                <a:gd name="connsiteY1" fmla="*/ 104775 h 108399"/>
                <a:gd name="connsiteX2" fmla="*/ 121196 w 121195"/>
                <a:gd name="connsiteY2" fmla="*/ 0 h 108399"/>
                <a:gd name="connsiteX3" fmla="*/ 2133 w 121195"/>
                <a:gd name="connsiteY3" fmla="*/ 55245 h 108399"/>
                <a:gd name="connsiteX4" fmla="*/ 3086 w 121195"/>
                <a:gd name="connsiteY4" fmla="*/ 73342 h 108399"/>
                <a:gd name="connsiteX5" fmla="*/ 25946 w 121195"/>
                <a:gd name="connsiteY5" fmla="*/ 81915 h 108399"/>
                <a:gd name="connsiteX6" fmla="*/ 48806 w 121195"/>
                <a:gd name="connsiteY6" fmla="*/ 69533 h 108399"/>
                <a:gd name="connsiteX7" fmla="*/ 52616 w 121195"/>
                <a:gd name="connsiteY7" fmla="*/ 107633 h 108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195" h="108399">
                  <a:moveTo>
                    <a:pt x="52616" y="107633"/>
                  </a:moveTo>
                  <a:cubicBezTo>
                    <a:pt x="59283" y="109538"/>
                    <a:pt x="66904" y="107633"/>
                    <a:pt x="73571" y="104775"/>
                  </a:cubicBezTo>
                  <a:cubicBezTo>
                    <a:pt x="99288" y="92392"/>
                    <a:pt x="111671" y="12383"/>
                    <a:pt x="121196" y="0"/>
                  </a:cubicBezTo>
                  <a:cubicBezTo>
                    <a:pt x="93574" y="4763"/>
                    <a:pt x="24041" y="23813"/>
                    <a:pt x="2133" y="55245"/>
                  </a:cubicBezTo>
                  <a:cubicBezTo>
                    <a:pt x="-1676" y="60008"/>
                    <a:pt x="229" y="67628"/>
                    <a:pt x="3086" y="73342"/>
                  </a:cubicBezTo>
                  <a:cubicBezTo>
                    <a:pt x="7849" y="80963"/>
                    <a:pt x="17374" y="83820"/>
                    <a:pt x="25946" y="81915"/>
                  </a:cubicBezTo>
                  <a:cubicBezTo>
                    <a:pt x="34519" y="80010"/>
                    <a:pt x="42138" y="75248"/>
                    <a:pt x="48806" y="69533"/>
                  </a:cubicBezTo>
                  <a:cubicBezTo>
                    <a:pt x="41186" y="81915"/>
                    <a:pt x="30708" y="100013"/>
                    <a:pt x="52616" y="107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80C6F637-63D0-4A09-896F-C3C13A873269}"/>
                </a:ext>
              </a:extLst>
            </p:cNvPr>
            <p:cNvSpPr/>
            <p:nvPr/>
          </p:nvSpPr>
          <p:spPr>
            <a:xfrm>
              <a:off x="9383564" y="3609409"/>
              <a:ext cx="122261" cy="139082"/>
            </a:xfrm>
            <a:custGeom>
              <a:avLst/>
              <a:gdLst>
                <a:gd name="connsiteX0" fmla="*/ 106680 w 107632"/>
                <a:gd name="connsiteY0" fmla="*/ 70485 h 122440"/>
                <a:gd name="connsiteX1" fmla="*/ 103823 w 107632"/>
                <a:gd name="connsiteY1" fmla="*/ 49530 h 122440"/>
                <a:gd name="connsiteX2" fmla="*/ 0 w 107632"/>
                <a:gd name="connsiteY2" fmla="*/ 0 h 122440"/>
                <a:gd name="connsiteX3" fmla="*/ 53340 w 107632"/>
                <a:gd name="connsiteY3" fmla="*/ 120015 h 122440"/>
                <a:gd name="connsiteX4" fmla="*/ 71438 w 107632"/>
                <a:gd name="connsiteY4" fmla="*/ 119063 h 122440"/>
                <a:gd name="connsiteX5" fmla="*/ 80010 w 107632"/>
                <a:gd name="connsiteY5" fmla="*/ 96202 h 122440"/>
                <a:gd name="connsiteX6" fmla="*/ 67627 w 107632"/>
                <a:gd name="connsiteY6" fmla="*/ 73342 h 122440"/>
                <a:gd name="connsiteX7" fmla="*/ 106680 w 107632"/>
                <a:gd name="connsiteY7" fmla="*/ 70485 h 12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32" h="122440">
                  <a:moveTo>
                    <a:pt x="106680" y="70485"/>
                  </a:moveTo>
                  <a:cubicBezTo>
                    <a:pt x="108585" y="63817"/>
                    <a:pt x="107632" y="56197"/>
                    <a:pt x="103823" y="49530"/>
                  </a:cubicBezTo>
                  <a:cubicBezTo>
                    <a:pt x="92393" y="23813"/>
                    <a:pt x="12382" y="10477"/>
                    <a:pt x="0" y="0"/>
                  </a:cubicBezTo>
                  <a:cubicBezTo>
                    <a:pt x="4763" y="27622"/>
                    <a:pt x="21907" y="97155"/>
                    <a:pt x="53340" y="120015"/>
                  </a:cubicBezTo>
                  <a:cubicBezTo>
                    <a:pt x="58102" y="123825"/>
                    <a:pt x="65723" y="122872"/>
                    <a:pt x="71438" y="119063"/>
                  </a:cubicBezTo>
                  <a:cubicBezTo>
                    <a:pt x="79057" y="114300"/>
                    <a:pt x="81915" y="104775"/>
                    <a:pt x="80010" y="96202"/>
                  </a:cubicBezTo>
                  <a:cubicBezTo>
                    <a:pt x="78105" y="87630"/>
                    <a:pt x="73343" y="80010"/>
                    <a:pt x="67627" y="73342"/>
                  </a:cubicBezTo>
                  <a:cubicBezTo>
                    <a:pt x="80010" y="80963"/>
                    <a:pt x="99060" y="91440"/>
                    <a:pt x="106680" y="7048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36895E2-37DD-4A98-AD6D-16411EE03E31}"/>
                </a:ext>
              </a:extLst>
            </p:cNvPr>
            <p:cNvSpPr/>
            <p:nvPr/>
          </p:nvSpPr>
          <p:spPr>
            <a:xfrm>
              <a:off x="9147696" y="3750016"/>
              <a:ext cx="158171" cy="96753"/>
            </a:xfrm>
            <a:custGeom>
              <a:avLst/>
              <a:gdLst>
                <a:gd name="connsiteX0" fmla="*/ 112395 w 139245"/>
                <a:gd name="connsiteY0" fmla="*/ 7661 h 85176"/>
                <a:gd name="connsiteX1" fmla="*/ 92393 w 139245"/>
                <a:gd name="connsiteY1" fmla="*/ 41 h 85176"/>
                <a:gd name="connsiteX2" fmla="*/ 0 w 139245"/>
                <a:gd name="connsiteY2" fmla="*/ 69574 h 85176"/>
                <a:gd name="connsiteX3" fmla="*/ 131445 w 139245"/>
                <a:gd name="connsiteY3" fmla="*/ 77194 h 85176"/>
                <a:gd name="connsiteX4" fmla="*/ 139065 w 139245"/>
                <a:gd name="connsiteY4" fmla="*/ 61001 h 85176"/>
                <a:gd name="connsiteX5" fmla="*/ 122872 w 139245"/>
                <a:gd name="connsiteY5" fmla="*/ 42904 h 85176"/>
                <a:gd name="connsiteX6" fmla="*/ 96202 w 139245"/>
                <a:gd name="connsiteY6" fmla="*/ 42904 h 85176"/>
                <a:gd name="connsiteX7" fmla="*/ 112395 w 139245"/>
                <a:gd name="connsiteY7" fmla="*/ 7661 h 8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9245" h="85176">
                  <a:moveTo>
                    <a:pt x="112395" y="7661"/>
                  </a:moveTo>
                  <a:cubicBezTo>
                    <a:pt x="107632" y="1946"/>
                    <a:pt x="100013" y="994"/>
                    <a:pt x="92393" y="41"/>
                  </a:cubicBezTo>
                  <a:cubicBezTo>
                    <a:pt x="64770" y="-1864"/>
                    <a:pt x="15240" y="62906"/>
                    <a:pt x="0" y="69574"/>
                  </a:cubicBezTo>
                  <a:cubicBezTo>
                    <a:pt x="26670" y="78146"/>
                    <a:pt x="97155" y="95291"/>
                    <a:pt x="131445" y="77194"/>
                  </a:cubicBezTo>
                  <a:cubicBezTo>
                    <a:pt x="137160" y="74336"/>
                    <a:pt x="140018" y="66716"/>
                    <a:pt x="139065" y="61001"/>
                  </a:cubicBezTo>
                  <a:cubicBezTo>
                    <a:pt x="139065" y="52429"/>
                    <a:pt x="131445" y="44809"/>
                    <a:pt x="122872" y="42904"/>
                  </a:cubicBezTo>
                  <a:cubicBezTo>
                    <a:pt x="114300" y="40999"/>
                    <a:pt x="105727" y="41951"/>
                    <a:pt x="96202" y="42904"/>
                  </a:cubicBezTo>
                  <a:cubicBezTo>
                    <a:pt x="109538" y="35284"/>
                    <a:pt x="127635" y="23854"/>
                    <a:pt x="112395" y="766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A1D3879-DEDA-47B3-8893-65F942C95CC2}"/>
                </a:ext>
              </a:extLst>
            </p:cNvPr>
            <p:cNvSpPr/>
            <p:nvPr/>
          </p:nvSpPr>
          <p:spPr>
            <a:xfrm>
              <a:off x="9075205" y="2939675"/>
              <a:ext cx="370659" cy="347764"/>
            </a:xfrm>
            <a:custGeom>
              <a:avLst/>
              <a:gdLst>
                <a:gd name="connsiteX0" fmla="*/ 325755 w 326308"/>
                <a:gd name="connsiteY0" fmla="*/ 140970 h 306153"/>
                <a:gd name="connsiteX1" fmla="*/ 308610 w 326308"/>
                <a:gd name="connsiteY1" fmla="*/ 84773 h 306153"/>
                <a:gd name="connsiteX2" fmla="*/ 0 w 326308"/>
                <a:gd name="connsiteY2" fmla="*/ 0 h 306153"/>
                <a:gd name="connsiteX3" fmla="*/ 204788 w 326308"/>
                <a:gd name="connsiteY3" fmla="*/ 302895 h 306153"/>
                <a:gd name="connsiteX4" fmla="*/ 254318 w 326308"/>
                <a:gd name="connsiteY4" fmla="*/ 292417 h 306153"/>
                <a:gd name="connsiteX5" fmla="*/ 266700 w 326308"/>
                <a:gd name="connsiteY5" fmla="*/ 224790 h 306153"/>
                <a:gd name="connsiteX6" fmla="*/ 222885 w 326308"/>
                <a:gd name="connsiteY6" fmla="*/ 166688 h 306153"/>
                <a:gd name="connsiteX7" fmla="*/ 325755 w 326308"/>
                <a:gd name="connsiteY7" fmla="*/ 140970 h 30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308" h="306153">
                  <a:moveTo>
                    <a:pt x="325755" y="140970"/>
                  </a:moveTo>
                  <a:cubicBezTo>
                    <a:pt x="328613" y="120967"/>
                    <a:pt x="320040" y="100965"/>
                    <a:pt x="308610" y="84773"/>
                  </a:cubicBezTo>
                  <a:cubicBezTo>
                    <a:pt x="264795" y="20955"/>
                    <a:pt x="39052" y="20955"/>
                    <a:pt x="0" y="0"/>
                  </a:cubicBezTo>
                  <a:cubicBezTo>
                    <a:pt x="25718" y="72390"/>
                    <a:pt x="107632" y="257175"/>
                    <a:pt x="204788" y="302895"/>
                  </a:cubicBezTo>
                  <a:cubicBezTo>
                    <a:pt x="220027" y="310515"/>
                    <a:pt x="240982" y="303848"/>
                    <a:pt x="254318" y="292417"/>
                  </a:cubicBezTo>
                  <a:cubicBezTo>
                    <a:pt x="273368" y="277178"/>
                    <a:pt x="276225" y="247650"/>
                    <a:pt x="266700" y="224790"/>
                  </a:cubicBezTo>
                  <a:cubicBezTo>
                    <a:pt x="258127" y="201930"/>
                    <a:pt x="240030" y="183832"/>
                    <a:pt x="222885" y="166688"/>
                  </a:cubicBezTo>
                  <a:cubicBezTo>
                    <a:pt x="260032" y="181927"/>
                    <a:pt x="316230" y="201930"/>
                    <a:pt x="325755" y="14097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E7C02ED-857F-460F-A16C-F3DDA59E3179}"/>
                </a:ext>
              </a:extLst>
            </p:cNvPr>
            <p:cNvSpPr/>
            <p:nvPr/>
          </p:nvSpPr>
          <p:spPr>
            <a:xfrm>
              <a:off x="9498487" y="3123608"/>
              <a:ext cx="96260" cy="158057"/>
            </a:xfrm>
            <a:custGeom>
              <a:avLst/>
              <a:gdLst>
                <a:gd name="connsiteX0" fmla="*/ 75041 w 84742"/>
                <a:gd name="connsiteY0" fmla="*/ 117157 h 139145"/>
                <a:gd name="connsiteX1" fmla="*/ 84566 w 84742"/>
                <a:gd name="connsiteY1" fmla="*/ 98107 h 139145"/>
                <a:gd name="connsiteX2" fmla="*/ 24558 w 84742"/>
                <a:gd name="connsiteY2" fmla="*/ 0 h 139145"/>
                <a:gd name="connsiteX3" fmla="*/ 4556 w 84742"/>
                <a:gd name="connsiteY3" fmla="*/ 129540 h 139145"/>
                <a:gd name="connsiteX4" fmla="*/ 19796 w 84742"/>
                <a:gd name="connsiteY4" fmla="*/ 139065 h 139145"/>
                <a:gd name="connsiteX5" fmla="*/ 39798 w 84742"/>
                <a:gd name="connsiteY5" fmla="*/ 124777 h 139145"/>
                <a:gd name="connsiteX6" fmla="*/ 42656 w 84742"/>
                <a:gd name="connsiteY6" fmla="*/ 99060 h 139145"/>
                <a:gd name="connsiteX7" fmla="*/ 75041 w 84742"/>
                <a:gd name="connsiteY7" fmla="*/ 117157 h 13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42" h="139145">
                  <a:moveTo>
                    <a:pt x="75041" y="117157"/>
                  </a:moveTo>
                  <a:cubicBezTo>
                    <a:pt x="80756" y="112395"/>
                    <a:pt x="83614" y="105727"/>
                    <a:pt x="84566" y="98107"/>
                  </a:cubicBezTo>
                  <a:cubicBezTo>
                    <a:pt x="88376" y="70485"/>
                    <a:pt x="29321" y="15240"/>
                    <a:pt x="24558" y="0"/>
                  </a:cubicBezTo>
                  <a:cubicBezTo>
                    <a:pt x="13128" y="25717"/>
                    <a:pt x="-9732" y="93345"/>
                    <a:pt x="4556" y="129540"/>
                  </a:cubicBezTo>
                  <a:cubicBezTo>
                    <a:pt x="6461" y="135255"/>
                    <a:pt x="14081" y="138113"/>
                    <a:pt x="19796" y="139065"/>
                  </a:cubicBezTo>
                  <a:cubicBezTo>
                    <a:pt x="28368" y="140017"/>
                    <a:pt x="35989" y="132398"/>
                    <a:pt x="39798" y="124777"/>
                  </a:cubicBezTo>
                  <a:cubicBezTo>
                    <a:pt x="42656" y="116205"/>
                    <a:pt x="42656" y="107632"/>
                    <a:pt x="42656" y="99060"/>
                  </a:cubicBezTo>
                  <a:cubicBezTo>
                    <a:pt x="47418" y="111442"/>
                    <a:pt x="57896" y="130492"/>
                    <a:pt x="75041" y="11715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136C99D-EE08-47F0-AEE1-557FBC1B73E4}"/>
                </a:ext>
              </a:extLst>
            </p:cNvPr>
            <p:cNvSpPr/>
            <p:nvPr/>
          </p:nvSpPr>
          <p:spPr>
            <a:xfrm>
              <a:off x="9365170" y="3403291"/>
              <a:ext cx="145737" cy="104550"/>
            </a:xfrm>
            <a:custGeom>
              <a:avLst/>
              <a:gdLst>
                <a:gd name="connsiteX0" fmla="*/ 127635 w 128299"/>
                <a:gd name="connsiteY0" fmla="*/ 22387 h 92040"/>
                <a:gd name="connsiteX1" fmla="*/ 115253 w 128299"/>
                <a:gd name="connsiteY1" fmla="*/ 5242 h 92040"/>
                <a:gd name="connsiteX2" fmla="*/ 0 w 128299"/>
                <a:gd name="connsiteY2" fmla="*/ 13814 h 92040"/>
                <a:gd name="connsiteX3" fmla="*/ 105728 w 128299"/>
                <a:gd name="connsiteY3" fmla="*/ 91919 h 92040"/>
                <a:gd name="connsiteX4" fmla="*/ 120968 w 128299"/>
                <a:gd name="connsiteY4" fmla="*/ 82394 h 92040"/>
                <a:gd name="connsiteX5" fmla="*/ 117157 w 128299"/>
                <a:gd name="connsiteY5" fmla="*/ 57629 h 92040"/>
                <a:gd name="connsiteX6" fmla="*/ 95250 w 128299"/>
                <a:gd name="connsiteY6" fmla="*/ 43342 h 92040"/>
                <a:gd name="connsiteX7" fmla="*/ 127635 w 128299"/>
                <a:gd name="connsiteY7" fmla="*/ 22387 h 92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299" h="92040">
                  <a:moveTo>
                    <a:pt x="127635" y="22387"/>
                  </a:moveTo>
                  <a:cubicBezTo>
                    <a:pt x="126682" y="14767"/>
                    <a:pt x="120968" y="10004"/>
                    <a:pt x="115253" y="5242"/>
                  </a:cubicBezTo>
                  <a:cubicBezTo>
                    <a:pt x="92393" y="-10951"/>
                    <a:pt x="16193" y="15719"/>
                    <a:pt x="0" y="13814"/>
                  </a:cubicBezTo>
                  <a:cubicBezTo>
                    <a:pt x="17145" y="35722"/>
                    <a:pt x="67628" y="88109"/>
                    <a:pt x="105728" y="91919"/>
                  </a:cubicBezTo>
                  <a:cubicBezTo>
                    <a:pt x="112395" y="92872"/>
                    <a:pt x="118110" y="88109"/>
                    <a:pt x="120968" y="82394"/>
                  </a:cubicBezTo>
                  <a:cubicBezTo>
                    <a:pt x="125730" y="74774"/>
                    <a:pt x="122873" y="64297"/>
                    <a:pt x="117157" y="57629"/>
                  </a:cubicBezTo>
                  <a:cubicBezTo>
                    <a:pt x="111443" y="50962"/>
                    <a:pt x="102870" y="47152"/>
                    <a:pt x="95250" y="43342"/>
                  </a:cubicBezTo>
                  <a:cubicBezTo>
                    <a:pt x="110490" y="44294"/>
                    <a:pt x="132398" y="44294"/>
                    <a:pt x="127635" y="2238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2C0FF15-BC67-4C58-8786-3C59A0423D8D}"/>
                </a:ext>
              </a:extLst>
            </p:cNvPr>
            <p:cNvSpPr/>
            <p:nvPr/>
          </p:nvSpPr>
          <p:spPr>
            <a:xfrm>
              <a:off x="9185565" y="4031373"/>
              <a:ext cx="220298" cy="243033"/>
            </a:xfrm>
            <a:custGeom>
              <a:avLst/>
              <a:gdLst>
                <a:gd name="connsiteX0" fmla="*/ 192405 w 193938"/>
                <a:gd name="connsiteY0" fmla="*/ 120015 h 213953"/>
                <a:gd name="connsiteX1" fmla="*/ 186690 w 193938"/>
                <a:gd name="connsiteY1" fmla="*/ 82867 h 213953"/>
                <a:gd name="connsiteX2" fmla="*/ 0 w 193938"/>
                <a:gd name="connsiteY2" fmla="*/ 0 h 213953"/>
                <a:gd name="connsiteX3" fmla="*/ 100013 w 193938"/>
                <a:gd name="connsiteY3" fmla="*/ 210502 h 213953"/>
                <a:gd name="connsiteX4" fmla="*/ 132397 w 193938"/>
                <a:gd name="connsiteY4" fmla="*/ 208597 h 213953"/>
                <a:gd name="connsiteX5" fmla="*/ 146685 w 193938"/>
                <a:gd name="connsiteY5" fmla="*/ 166688 h 213953"/>
                <a:gd name="connsiteX6" fmla="*/ 124777 w 193938"/>
                <a:gd name="connsiteY6" fmla="*/ 125730 h 213953"/>
                <a:gd name="connsiteX7" fmla="*/ 192405 w 193938"/>
                <a:gd name="connsiteY7" fmla="*/ 120015 h 2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38" h="213953">
                  <a:moveTo>
                    <a:pt x="192405" y="120015"/>
                  </a:moveTo>
                  <a:cubicBezTo>
                    <a:pt x="196215" y="107633"/>
                    <a:pt x="192405" y="94297"/>
                    <a:pt x="186690" y="82867"/>
                  </a:cubicBezTo>
                  <a:cubicBezTo>
                    <a:pt x="164782" y="38100"/>
                    <a:pt x="21907" y="17145"/>
                    <a:pt x="0" y="0"/>
                  </a:cubicBezTo>
                  <a:cubicBezTo>
                    <a:pt x="9525" y="48577"/>
                    <a:pt x="43815" y="172402"/>
                    <a:pt x="100013" y="210502"/>
                  </a:cubicBezTo>
                  <a:cubicBezTo>
                    <a:pt x="109538" y="216217"/>
                    <a:pt x="122872" y="214313"/>
                    <a:pt x="132397" y="208597"/>
                  </a:cubicBezTo>
                  <a:cubicBezTo>
                    <a:pt x="145732" y="200977"/>
                    <a:pt x="150495" y="181927"/>
                    <a:pt x="146685" y="166688"/>
                  </a:cubicBezTo>
                  <a:cubicBezTo>
                    <a:pt x="142875" y="151447"/>
                    <a:pt x="133350" y="138113"/>
                    <a:pt x="124777" y="125730"/>
                  </a:cubicBezTo>
                  <a:cubicBezTo>
                    <a:pt x="146685" y="139065"/>
                    <a:pt x="180022" y="157163"/>
                    <a:pt x="192405" y="1200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97E0DE6-3FFD-4DE5-B31D-6F840A1CA718}"/>
                </a:ext>
              </a:extLst>
            </p:cNvPr>
            <p:cNvSpPr/>
            <p:nvPr/>
          </p:nvSpPr>
          <p:spPr>
            <a:xfrm>
              <a:off x="9701660" y="4310520"/>
              <a:ext cx="99539" cy="81428"/>
            </a:xfrm>
            <a:custGeom>
              <a:avLst/>
              <a:gdLst>
                <a:gd name="connsiteX0" fmla="*/ 87630 w 87629"/>
                <a:gd name="connsiteY0" fmla="*/ 26670 h 71685"/>
                <a:gd name="connsiteX1" fmla="*/ 81915 w 87629"/>
                <a:gd name="connsiteY1" fmla="*/ 12382 h 71685"/>
                <a:gd name="connsiteX2" fmla="*/ 0 w 87629"/>
                <a:gd name="connsiteY2" fmla="*/ 0 h 71685"/>
                <a:gd name="connsiteX3" fmla="*/ 60960 w 87629"/>
                <a:gd name="connsiteY3" fmla="*/ 71438 h 71685"/>
                <a:gd name="connsiteX4" fmla="*/ 73342 w 87629"/>
                <a:gd name="connsiteY4" fmla="*/ 67627 h 71685"/>
                <a:gd name="connsiteX5" fmla="*/ 74295 w 87629"/>
                <a:gd name="connsiteY5" fmla="*/ 49530 h 71685"/>
                <a:gd name="connsiteX6" fmla="*/ 60960 w 87629"/>
                <a:gd name="connsiteY6" fmla="*/ 36195 h 71685"/>
                <a:gd name="connsiteX7" fmla="*/ 87630 w 87629"/>
                <a:gd name="connsiteY7" fmla="*/ 26670 h 7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629" h="71685">
                  <a:moveTo>
                    <a:pt x="87630" y="26670"/>
                  </a:moveTo>
                  <a:cubicBezTo>
                    <a:pt x="87630" y="21907"/>
                    <a:pt x="84772" y="16192"/>
                    <a:pt x="81915" y="12382"/>
                  </a:cubicBezTo>
                  <a:cubicBezTo>
                    <a:pt x="68580" y="-2858"/>
                    <a:pt x="11430" y="3810"/>
                    <a:pt x="0" y="0"/>
                  </a:cubicBezTo>
                  <a:cubicBezTo>
                    <a:pt x="8572" y="18097"/>
                    <a:pt x="35242" y="62865"/>
                    <a:pt x="60960" y="71438"/>
                  </a:cubicBezTo>
                  <a:cubicBezTo>
                    <a:pt x="64770" y="72390"/>
                    <a:pt x="70485" y="70485"/>
                    <a:pt x="73342" y="67627"/>
                  </a:cubicBezTo>
                  <a:cubicBezTo>
                    <a:pt x="78105" y="62865"/>
                    <a:pt x="77152" y="55245"/>
                    <a:pt x="74295" y="49530"/>
                  </a:cubicBezTo>
                  <a:cubicBezTo>
                    <a:pt x="71438" y="43815"/>
                    <a:pt x="66675" y="40005"/>
                    <a:pt x="60960" y="36195"/>
                  </a:cubicBezTo>
                  <a:cubicBezTo>
                    <a:pt x="72390" y="39052"/>
                    <a:pt x="86677" y="41910"/>
                    <a:pt x="87630" y="2667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44FD33E-894B-4B71-8C2C-E759E0A5E516}"/>
                </a:ext>
              </a:extLst>
            </p:cNvPr>
            <p:cNvSpPr/>
            <p:nvPr/>
          </p:nvSpPr>
          <p:spPr>
            <a:xfrm>
              <a:off x="9153107" y="4305109"/>
              <a:ext cx="99541" cy="81428"/>
            </a:xfrm>
            <a:custGeom>
              <a:avLst/>
              <a:gdLst>
                <a:gd name="connsiteX0" fmla="*/ 87630 w 87630"/>
                <a:gd name="connsiteY0" fmla="*/ 26670 h 71685"/>
                <a:gd name="connsiteX1" fmla="*/ 81915 w 87630"/>
                <a:gd name="connsiteY1" fmla="*/ 12382 h 71685"/>
                <a:gd name="connsiteX2" fmla="*/ 0 w 87630"/>
                <a:gd name="connsiteY2" fmla="*/ 0 h 71685"/>
                <a:gd name="connsiteX3" fmla="*/ 60960 w 87630"/>
                <a:gd name="connsiteY3" fmla="*/ 71438 h 71685"/>
                <a:gd name="connsiteX4" fmla="*/ 73343 w 87630"/>
                <a:gd name="connsiteY4" fmla="*/ 67627 h 71685"/>
                <a:gd name="connsiteX5" fmla="*/ 74295 w 87630"/>
                <a:gd name="connsiteY5" fmla="*/ 49530 h 71685"/>
                <a:gd name="connsiteX6" fmla="*/ 60960 w 87630"/>
                <a:gd name="connsiteY6" fmla="*/ 36195 h 71685"/>
                <a:gd name="connsiteX7" fmla="*/ 87630 w 87630"/>
                <a:gd name="connsiteY7" fmla="*/ 26670 h 7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630" h="71685">
                  <a:moveTo>
                    <a:pt x="87630" y="26670"/>
                  </a:moveTo>
                  <a:cubicBezTo>
                    <a:pt x="87630" y="21907"/>
                    <a:pt x="84772" y="16192"/>
                    <a:pt x="81915" y="12382"/>
                  </a:cubicBezTo>
                  <a:cubicBezTo>
                    <a:pt x="68580" y="-2858"/>
                    <a:pt x="11430" y="3810"/>
                    <a:pt x="0" y="0"/>
                  </a:cubicBezTo>
                  <a:cubicBezTo>
                    <a:pt x="8572" y="18097"/>
                    <a:pt x="35243" y="62865"/>
                    <a:pt x="60960" y="71438"/>
                  </a:cubicBezTo>
                  <a:cubicBezTo>
                    <a:pt x="64770" y="72390"/>
                    <a:pt x="70485" y="70485"/>
                    <a:pt x="73343" y="67627"/>
                  </a:cubicBezTo>
                  <a:cubicBezTo>
                    <a:pt x="78105" y="62865"/>
                    <a:pt x="77152" y="55245"/>
                    <a:pt x="74295" y="49530"/>
                  </a:cubicBezTo>
                  <a:cubicBezTo>
                    <a:pt x="71438" y="43815"/>
                    <a:pt x="66675" y="40005"/>
                    <a:pt x="60960" y="36195"/>
                  </a:cubicBezTo>
                  <a:cubicBezTo>
                    <a:pt x="72390" y="39052"/>
                    <a:pt x="87630" y="41910"/>
                    <a:pt x="87630" y="2667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FB88760-0DB0-4D02-AAE5-E10CEA4F381D}"/>
                </a:ext>
              </a:extLst>
            </p:cNvPr>
            <p:cNvSpPr/>
            <p:nvPr/>
          </p:nvSpPr>
          <p:spPr>
            <a:xfrm>
              <a:off x="9659465" y="4438190"/>
              <a:ext cx="137645" cy="152065"/>
            </a:xfrm>
            <a:custGeom>
              <a:avLst/>
              <a:gdLst>
                <a:gd name="connsiteX0" fmla="*/ 120015 w 121175"/>
                <a:gd name="connsiteY0" fmla="*/ 74295 h 133870"/>
                <a:gd name="connsiteX1" fmla="*/ 116205 w 121175"/>
                <a:gd name="connsiteY1" fmla="*/ 51435 h 133870"/>
                <a:gd name="connsiteX2" fmla="*/ 0 w 121175"/>
                <a:gd name="connsiteY2" fmla="*/ 0 h 133870"/>
                <a:gd name="connsiteX3" fmla="*/ 62865 w 121175"/>
                <a:gd name="connsiteY3" fmla="*/ 131445 h 133870"/>
                <a:gd name="connsiteX4" fmla="*/ 82868 w 121175"/>
                <a:gd name="connsiteY4" fmla="*/ 130493 h 133870"/>
                <a:gd name="connsiteX5" fmla="*/ 91440 w 121175"/>
                <a:gd name="connsiteY5" fmla="*/ 104775 h 133870"/>
                <a:gd name="connsiteX6" fmla="*/ 77152 w 121175"/>
                <a:gd name="connsiteY6" fmla="*/ 79058 h 133870"/>
                <a:gd name="connsiteX7" fmla="*/ 120015 w 121175"/>
                <a:gd name="connsiteY7" fmla="*/ 74295 h 13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175" h="133870">
                  <a:moveTo>
                    <a:pt x="120015" y="74295"/>
                  </a:moveTo>
                  <a:cubicBezTo>
                    <a:pt x="122873" y="66675"/>
                    <a:pt x="120015" y="58103"/>
                    <a:pt x="116205" y="51435"/>
                  </a:cubicBezTo>
                  <a:cubicBezTo>
                    <a:pt x="102870" y="23813"/>
                    <a:pt x="13335" y="10478"/>
                    <a:pt x="0" y="0"/>
                  </a:cubicBezTo>
                  <a:cubicBezTo>
                    <a:pt x="5715" y="30480"/>
                    <a:pt x="26670" y="107633"/>
                    <a:pt x="62865" y="131445"/>
                  </a:cubicBezTo>
                  <a:cubicBezTo>
                    <a:pt x="68580" y="135255"/>
                    <a:pt x="77152" y="134303"/>
                    <a:pt x="82868" y="130493"/>
                  </a:cubicBezTo>
                  <a:cubicBezTo>
                    <a:pt x="91440" y="125730"/>
                    <a:pt x="94298" y="114300"/>
                    <a:pt x="91440" y="104775"/>
                  </a:cubicBezTo>
                  <a:cubicBezTo>
                    <a:pt x="89535" y="95250"/>
                    <a:pt x="83820" y="86678"/>
                    <a:pt x="77152" y="79058"/>
                  </a:cubicBezTo>
                  <a:cubicBezTo>
                    <a:pt x="92393" y="86678"/>
                    <a:pt x="113348" y="98108"/>
                    <a:pt x="120015" y="7429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C2B94E08-F6C3-47E6-AF09-3CDCB9B056BD}"/>
                </a:ext>
              </a:extLst>
            </p:cNvPr>
            <p:cNvSpPr/>
            <p:nvPr/>
          </p:nvSpPr>
          <p:spPr>
            <a:xfrm>
              <a:off x="9395465" y="4582942"/>
              <a:ext cx="161849" cy="113836"/>
            </a:xfrm>
            <a:custGeom>
              <a:avLst/>
              <a:gdLst>
                <a:gd name="connsiteX0" fmla="*/ 140970 w 142483"/>
                <a:gd name="connsiteY0" fmla="*/ 21158 h 100215"/>
                <a:gd name="connsiteX1" fmla="*/ 125730 w 142483"/>
                <a:gd name="connsiteY1" fmla="*/ 4013 h 100215"/>
                <a:gd name="connsiteX2" fmla="*/ 0 w 142483"/>
                <a:gd name="connsiteY2" fmla="*/ 24968 h 100215"/>
                <a:gd name="connsiteX3" fmla="*/ 124778 w 142483"/>
                <a:gd name="connsiteY3" fmla="*/ 100216 h 100215"/>
                <a:gd name="connsiteX4" fmla="*/ 140970 w 142483"/>
                <a:gd name="connsiteY4" fmla="*/ 87833 h 100215"/>
                <a:gd name="connsiteX5" fmla="*/ 134303 w 142483"/>
                <a:gd name="connsiteY5" fmla="*/ 61163 h 100215"/>
                <a:gd name="connsiteX6" fmla="*/ 108585 w 142483"/>
                <a:gd name="connsiteY6" fmla="*/ 47828 h 100215"/>
                <a:gd name="connsiteX7" fmla="*/ 140970 w 142483"/>
                <a:gd name="connsiteY7" fmla="*/ 21158 h 10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483" h="100215">
                  <a:moveTo>
                    <a:pt x="140970" y="21158"/>
                  </a:moveTo>
                  <a:cubicBezTo>
                    <a:pt x="139065" y="13538"/>
                    <a:pt x="132398" y="7823"/>
                    <a:pt x="125730" y="4013"/>
                  </a:cubicBezTo>
                  <a:cubicBezTo>
                    <a:pt x="99060" y="-12179"/>
                    <a:pt x="18098" y="25921"/>
                    <a:pt x="0" y="24968"/>
                  </a:cubicBezTo>
                  <a:cubicBezTo>
                    <a:pt x="20955" y="46876"/>
                    <a:pt x="81915" y="100216"/>
                    <a:pt x="124778" y="100216"/>
                  </a:cubicBezTo>
                  <a:cubicBezTo>
                    <a:pt x="131445" y="100216"/>
                    <a:pt x="138113" y="94501"/>
                    <a:pt x="140970" y="87833"/>
                  </a:cubicBezTo>
                  <a:cubicBezTo>
                    <a:pt x="144780" y="79261"/>
                    <a:pt x="140970" y="67831"/>
                    <a:pt x="134303" y="61163"/>
                  </a:cubicBezTo>
                  <a:cubicBezTo>
                    <a:pt x="127635" y="54496"/>
                    <a:pt x="118110" y="50686"/>
                    <a:pt x="108585" y="47828"/>
                  </a:cubicBezTo>
                  <a:cubicBezTo>
                    <a:pt x="123825" y="46876"/>
                    <a:pt x="147638" y="44971"/>
                    <a:pt x="140970" y="2115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7FA06FD-872A-49E3-AECC-B8A424A0DD0D}"/>
                </a:ext>
              </a:extLst>
            </p:cNvPr>
            <p:cNvSpPr/>
            <p:nvPr/>
          </p:nvSpPr>
          <p:spPr>
            <a:xfrm>
              <a:off x="9538283" y="4327830"/>
              <a:ext cx="122261" cy="139082"/>
            </a:xfrm>
            <a:custGeom>
              <a:avLst/>
              <a:gdLst>
                <a:gd name="connsiteX0" fmla="*/ 106680 w 107632"/>
                <a:gd name="connsiteY0" fmla="*/ 70485 h 122440"/>
                <a:gd name="connsiteX1" fmla="*/ 103823 w 107632"/>
                <a:gd name="connsiteY1" fmla="*/ 49530 h 122440"/>
                <a:gd name="connsiteX2" fmla="*/ 0 w 107632"/>
                <a:gd name="connsiteY2" fmla="*/ 0 h 122440"/>
                <a:gd name="connsiteX3" fmla="*/ 53340 w 107632"/>
                <a:gd name="connsiteY3" fmla="*/ 120015 h 122440"/>
                <a:gd name="connsiteX4" fmla="*/ 71438 w 107632"/>
                <a:gd name="connsiteY4" fmla="*/ 119063 h 122440"/>
                <a:gd name="connsiteX5" fmla="*/ 80010 w 107632"/>
                <a:gd name="connsiteY5" fmla="*/ 96203 h 122440"/>
                <a:gd name="connsiteX6" fmla="*/ 67628 w 107632"/>
                <a:gd name="connsiteY6" fmla="*/ 73342 h 122440"/>
                <a:gd name="connsiteX7" fmla="*/ 106680 w 107632"/>
                <a:gd name="connsiteY7" fmla="*/ 70485 h 12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32" h="122440">
                  <a:moveTo>
                    <a:pt x="106680" y="70485"/>
                  </a:moveTo>
                  <a:cubicBezTo>
                    <a:pt x="108585" y="63817"/>
                    <a:pt x="107632" y="56198"/>
                    <a:pt x="103823" y="49530"/>
                  </a:cubicBezTo>
                  <a:cubicBezTo>
                    <a:pt x="92393" y="23813"/>
                    <a:pt x="12382" y="10478"/>
                    <a:pt x="0" y="0"/>
                  </a:cubicBezTo>
                  <a:cubicBezTo>
                    <a:pt x="4763" y="27623"/>
                    <a:pt x="21907" y="97155"/>
                    <a:pt x="53340" y="120015"/>
                  </a:cubicBezTo>
                  <a:cubicBezTo>
                    <a:pt x="58103" y="123825"/>
                    <a:pt x="65723" y="122873"/>
                    <a:pt x="71438" y="119063"/>
                  </a:cubicBezTo>
                  <a:cubicBezTo>
                    <a:pt x="79057" y="114300"/>
                    <a:pt x="81915" y="104775"/>
                    <a:pt x="80010" y="96203"/>
                  </a:cubicBezTo>
                  <a:cubicBezTo>
                    <a:pt x="78105" y="87630"/>
                    <a:pt x="73343" y="80010"/>
                    <a:pt x="67628" y="73342"/>
                  </a:cubicBezTo>
                  <a:cubicBezTo>
                    <a:pt x="80963" y="80963"/>
                    <a:pt x="100013" y="91440"/>
                    <a:pt x="106680" y="7048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CEFC407-D160-453A-A7EA-E16A0CA5E536}"/>
                </a:ext>
              </a:extLst>
            </p:cNvPr>
            <p:cNvSpPr/>
            <p:nvPr/>
          </p:nvSpPr>
          <p:spPr>
            <a:xfrm>
              <a:off x="9418187" y="4177438"/>
              <a:ext cx="126356" cy="136586"/>
            </a:xfrm>
            <a:custGeom>
              <a:avLst/>
              <a:gdLst>
                <a:gd name="connsiteX0" fmla="*/ 110490 w 111237"/>
                <a:gd name="connsiteY0" fmla="*/ 65722 h 120243"/>
                <a:gd name="connsiteX1" fmla="*/ 106680 w 111237"/>
                <a:gd name="connsiteY1" fmla="*/ 44767 h 120243"/>
                <a:gd name="connsiteX2" fmla="*/ 0 w 111237"/>
                <a:gd name="connsiteY2" fmla="*/ 0 h 120243"/>
                <a:gd name="connsiteX3" fmla="*/ 59055 w 111237"/>
                <a:gd name="connsiteY3" fmla="*/ 118110 h 120243"/>
                <a:gd name="connsiteX4" fmla="*/ 77152 w 111237"/>
                <a:gd name="connsiteY4" fmla="*/ 117158 h 120243"/>
                <a:gd name="connsiteX5" fmla="*/ 84772 w 111237"/>
                <a:gd name="connsiteY5" fmla="*/ 93345 h 120243"/>
                <a:gd name="connsiteX6" fmla="*/ 71438 w 111237"/>
                <a:gd name="connsiteY6" fmla="*/ 70485 h 120243"/>
                <a:gd name="connsiteX7" fmla="*/ 110490 w 111237"/>
                <a:gd name="connsiteY7" fmla="*/ 65722 h 12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237" h="120243">
                  <a:moveTo>
                    <a:pt x="110490" y="65722"/>
                  </a:moveTo>
                  <a:cubicBezTo>
                    <a:pt x="112395" y="59055"/>
                    <a:pt x="110490" y="51435"/>
                    <a:pt x="106680" y="44767"/>
                  </a:cubicBezTo>
                  <a:cubicBezTo>
                    <a:pt x="94297" y="20002"/>
                    <a:pt x="13335" y="9525"/>
                    <a:pt x="0" y="0"/>
                  </a:cubicBezTo>
                  <a:cubicBezTo>
                    <a:pt x="5715" y="26670"/>
                    <a:pt x="26670" y="97155"/>
                    <a:pt x="59055" y="118110"/>
                  </a:cubicBezTo>
                  <a:cubicBezTo>
                    <a:pt x="64770" y="121920"/>
                    <a:pt x="71438" y="120015"/>
                    <a:pt x="77152" y="117158"/>
                  </a:cubicBezTo>
                  <a:cubicBezTo>
                    <a:pt x="84772" y="112395"/>
                    <a:pt x="86677" y="101917"/>
                    <a:pt x="84772" y="93345"/>
                  </a:cubicBezTo>
                  <a:cubicBezTo>
                    <a:pt x="82868" y="84772"/>
                    <a:pt x="77152" y="77152"/>
                    <a:pt x="71438" y="70485"/>
                  </a:cubicBezTo>
                  <a:cubicBezTo>
                    <a:pt x="84772" y="77152"/>
                    <a:pt x="103822" y="86677"/>
                    <a:pt x="110490" y="6572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2685802-6A2E-45AE-84D1-DAA1F8FDE0FD}"/>
                </a:ext>
              </a:extLst>
            </p:cNvPr>
            <p:cNvSpPr/>
            <p:nvPr/>
          </p:nvSpPr>
          <p:spPr>
            <a:xfrm>
              <a:off x="8992976" y="3035970"/>
              <a:ext cx="1858810" cy="3043555"/>
            </a:xfrm>
            <a:custGeom>
              <a:avLst/>
              <a:gdLst>
                <a:gd name="connsiteX0" fmla="*/ 1598295 w 1636394"/>
                <a:gd name="connsiteY0" fmla="*/ 1265873 h 2679382"/>
                <a:gd name="connsiteX1" fmla="*/ 1477327 w 1636394"/>
                <a:gd name="connsiteY1" fmla="*/ 1200150 h 2679382"/>
                <a:gd name="connsiteX2" fmla="*/ 1276350 w 1636394"/>
                <a:gd name="connsiteY2" fmla="*/ 1150620 h 2679382"/>
                <a:gd name="connsiteX3" fmla="*/ 1199197 w 1636394"/>
                <a:gd name="connsiteY3" fmla="*/ 1153477 h 2679382"/>
                <a:gd name="connsiteX4" fmla="*/ 1216342 w 1636394"/>
                <a:gd name="connsiteY4" fmla="*/ 1146810 h 2679382"/>
                <a:gd name="connsiteX5" fmla="*/ 1303972 w 1636394"/>
                <a:gd name="connsiteY5" fmla="*/ 1095375 h 2679382"/>
                <a:gd name="connsiteX6" fmla="*/ 1400175 w 1636394"/>
                <a:gd name="connsiteY6" fmla="*/ 987743 h 2679382"/>
                <a:gd name="connsiteX7" fmla="*/ 1418272 w 1636394"/>
                <a:gd name="connsiteY7" fmla="*/ 953452 h 2679382"/>
                <a:gd name="connsiteX8" fmla="*/ 1423988 w 1636394"/>
                <a:gd name="connsiteY8" fmla="*/ 941070 h 2679382"/>
                <a:gd name="connsiteX9" fmla="*/ 1416367 w 1636394"/>
                <a:gd name="connsiteY9" fmla="*/ 952500 h 2679382"/>
                <a:gd name="connsiteX10" fmla="*/ 1393507 w 1636394"/>
                <a:gd name="connsiteY10" fmla="*/ 982980 h 2679382"/>
                <a:gd name="connsiteX11" fmla="*/ 1289685 w 1636394"/>
                <a:gd name="connsiteY11" fmla="*/ 1074420 h 2679382"/>
                <a:gd name="connsiteX12" fmla="*/ 1203960 w 1636394"/>
                <a:gd name="connsiteY12" fmla="*/ 1114425 h 2679382"/>
                <a:gd name="connsiteX13" fmla="*/ 1096327 w 1636394"/>
                <a:gd name="connsiteY13" fmla="*/ 1148715 h 2679382"/>
                <a:gd name="connsiteX14" fmla="*/ 1037272 w 1636394"/>
                <a:gd name="connsiteY14" fmla="*/ 1175385 h 2679382"/>
                <a:gd name="connsiteX15" fmla="*/ 982027 w 1636394"/>
                <a:gd name="connsiteY15" fmla="*/ 1215390 h 2679382"/>
                <a:gd name="connsiteX16" fmla="*/ 895350 w 1636394"/>
                <a:gd name="connsiteY16" fmla="*/ 1326833 h 2679382"/>
                <a:gd name="connsiteX17" fmla="*/ 842963 w 1636394"/>
                <a:gd name="connsiteY17" fmla="*/ 1455420 h 2679382"/>
                <a:gd name="connsiteX18" fmla="*/ 839152 w 1636394"/>
                <a:gd name="connsiteY18" fmla="*/ 1469708 h 2679382"/>
                <a:gd name="connsiteX19" fmla="*/ 872490 w 1636394"/>
                <a:gd name="connsiteY19" fmla="*/ 1102043 h 2679382"/>
                <a:gd name="connsiteX20" fmla="*/ 884872 w 1636394"/>
                <a:gd name="connsiteY20" fmla="*/ 1025843 h 2679382"/>
                <a:gd name="connsiteX21" fmla="*/ 903922 w 1636394"/>
                <a:gd name="connsiteY21" fmla="*/ 968693 h 2679382"/>
                <a:gd name="connsiteX22" fmla="*/ 1209675 w 1636394"/>
                <a:gd name="connsiteY22" fmla="*/ 528638 h 2679382"/>
                <a:gd name="connsiteX23" fmla="*/ 1352550 w 1636394"/>
                <a:gd name="connsiteY23" fmla="*/ 437197 h 2679382"/>
                <a:gd name="connsiteX24" fmla="*/ 1396365 w 1636394"/>
                <a:gd name="connsiteY24" fmla="*/ 421005 h 2679382"/>
                <a:gd name="connsiteX25" fmla="*/ 1412557 w 1636394"/>
                <a:gd name="connsiteY25" fmla="*/ 416242 h 2679382"/>
                <a:gd name="connsiteX26" fmla="*/ 1396365 w 1636394"/>
                <a:gd name="connsiteY26" fmla="*/ 419100 h 2679382"/>
                <a:gd name="connsiteX27" fmla="*/ 1350645 w 1636394"/>
                <a:gd name="connsiteY27" fmla="*/ 429577 h 2679382"/>
                <a:gd name="connsiteX28" fmla="*/ 1194435 w 1636394"/>
                <a:gd name="connsiteY28" fmla="*/ 508635 h 2679382"/>
                <a:gd name="connsiteX29" fmla="*/ 1007745 w 1636394"/>
                <a:gd name="connsiteY29" fmla="*/ 690563 h 2679382"/>
                <a:gd name="connsiteX30" fmla="*/ 942022 w 1636394"/>
                <a:gd name="connsiteY30" fmla="*/ 783908 h 2679382"/>
                <a:gd name="connsiteX31" fmla="*/ 951547 w 1636394"/>
                <a:gd name="connsiteY31" fmla="*/ 633413 h 2679382"/>
                <a:gd name="connsiteX32" fmla="*/ 965835 w 1636394"/>
                <a:gd name="connsiteY32" fmla="*/ 513397 h 2679382"/>
                <a:gd name="connsiteX33" fmla="*/ 994410 w 1636394"/>
                <a:gd name="connsiteY33" fmla="*/ 436245 h 2679382"/>
                <a:gd name="connsiteX34" fmla="*/ 1005840 w 1636394"/>
                <a:gd name="connsiteY34" fmla="*/ 416242 h 2679382"/>
                <a:gd name="connsiteX35" fmla="*/ 1009650 w 1636394"/>
                <a:gd name="connsiteY35" fmla="*/ 409575 h 2679382"/>
                <a:gd name="connsiteX36" fmla="*/ 1003935 w 1636394"/>
                <a:gd name="connsiteY36" fmla="*/ 415290 h 2679382"/>
                <a:gd name="connsiteX37" fmla="*/ 987742 w 1636394"/>
                <a:gd name="connsiteY37" fmla="*/ 431483 h 2679382"/>
                <a:gd name="connsiteX38" fmla="*/ 942022 w 1636394"/>
                <a:gd name="connsiteY38" fmla="*/ 504825 h 2679382"/>
                <a:gd name="connsiteX39" fmla="*/ 908685 w 1636394"/>
                <a:gd name="connsiteY39" fmla="*/ 628650 h 2679382"/>
                <a:gd name="connsiteX40" fmla="*/ 891540 w 1636394"/>
                <a:gd name="connsiteY40" fmla="*/ 780097 h 2679382"/>
                <a:gd name="connsiteX41" fmla="*/ 873442 w 1636394"/>
                <a:gd name="connsiteY41" fmla="*/ 911543 h 2679382"/>
                <a:gd name="connsiteX42" fmla="*/ 849630 w 1636394"/>
                <a:gd name="connsiteY42" fmla="*/ 967740 h 2679382"/>
                <a:gd name="connsiteX43" fmla="*/ 809625 w 1636394"/>
                <a:gd name="connsiteY43" fmla="*/ 1088708 h 2679382"/>
                <a:gd name="connsiteX44" fmla="*/ 807720 w 1636394"/>
                <a:gd name="connsiteY44" fmla="*/ 1072515 h 2679382"/>
                <a:gd name="connsiteX45" fmla="*/ 780097 w 1636394"/>
                <a:gd name="connsiteY45" fmla="*/ 715327 h 2679382"/>
                <a:gd name="connsiteX46" fmla="*/ 799147 w 1636394"/>
                <a:gd name="connsiteY46" fmla="*/ 426720 h 2679382"/>
                <a:gd name="connsiteX47" fmla="*/ 856297 w 1636394"/>
                <a:gd name="connsiteY47" fmla="*/ 239077 h 2679382"/>
                <a:gd name="connsiteX48" fmla="*/ 869632 w 1636394"/>
                <a:gd name="connsiteY48" fmla="*/ 210502 h 2679382"/>
                <a:gd name="connsiteX49" fmla="*/ 880110 w 1636394"/>
                <a:gd name="connsiteY49" fmla="*/ 190500 h 2679382"/>
                <a:gd name="connsiteX50" fmla="*/ 888682 w 1636394"/>
                <a:gd name="connsiteY50" fmla="*/ 174307 h 2679382"/>
                <a:gd name="connsiteX51" fmla="*/ 878205 w 1636394"/>
                <a:gd name="connsiteY51" fmla="*/ 189547 h 2679382"/>
                <a:gd name="connsiteX52" fmla="*/ 865822 w 1636394"/>
                <a:gd name="connsiteY52" fmla="*/ 208597 h 2679382"/>
                <a:gd name="connsiteX53" fmla="*/ 849630 w 1636394"/>
                <a:gd name="connsiteY53" fmla="*/ 235267 h 2679382"/>
                <a:gd name="connsiteX54" fmla="*/ 775335 w 1636394"/>
                <a:gd name="connsiteY54" fmla="*/ 421005 h 2679382"/>
                <a:gd name="connsiteX55" fmla="*/ 737235 w 1636394"/>
                <a:gd name="connsiteY55" fmla="*/ 715327 h 2679382"/>
                <a:gd name="connsiteX56" fmla="*/ 739140 w 1636394"/>
                <a:gd name="connsiteY56" fmla="*/ 836295 h 2679382"/>
                <a:gd name="connsiteX57" fmla="*/ 692467 w 1636394"/>
                <a:gd name="connsiteY57" fmla="*/ 676275 h 2679382"/>
                <a:gd name="connsiteX58" fmla="*/ 551497 w 1636394"/>
                <a:gd name="connsiteY58" fmla="*/ 373380 h 2679382"/>
                <a:gd name="connsiteX59" fmla="*/ 468630 w 1636394"/>
                <a:gd name="connsiteY59" fmla="*/ 253365 h 2679382"/>
                <a:gd name="connsiteX60" fmla="*/ 426720 w 1636394"/>
                <a:gd name="connsiteY60" fmla="*/ 201930 h 2679382"/>
                <a:gd name="connsiteX61" fmla="*/ 385763 w 1636394"/>
                <a:gd name="connsiteY61" fmla="*/ 157163 h 2679382"/>
                <a:gd name="connsiteX62" fmla="*/ 247650 w 1636394"/>
                <a:gd name="connsiteY62" fmla="*/ 37147 h 2679382"/>
                <a:gd name="connsiteX63" fmla="*/ 223838 w 1636394"/>
                <a:gd name="connsiteY63" fmla="*/ 20955 h 2679382"/>
                <a:gd name="connsiteX64" fmla="*/ 206692 w 1636394"/>
                <a:gd name="connsiteY64" fmla="*/ 9525 h 2679382"/>
                <a:gd name="connsiteX65" fmla="*/ 192405 w 1636394"/>
                <a:gd name="connsiteY65" fmla="*/ 0 h 2679382"/>
                <a:gd name="connsiteX66" fmla="*/ 205740 w 1636394"/>
                <a:gd name="connsiteY66" fmla="*/ 11430 h 2679382"/>
                <a:gd name="connsiteX67" fmla="*/ 221932 w 1636394"/>
                <a:gd name="connsiteY67" fmla="*/ 24765 h 2679382"/>
                <a:gd name="connsiteX68" fmla="*/ 242888 w 1636394"/>
                <a:gd name="connsiteY68" fmla="*/ 43815 h 2679382"/>
                <a:gd name="connsiteX69" fmla="*/ 366713 w 1636394"/>
                <a:gd name="connsiteY69" fmla="*/ 175260 h 2679382"/>
                <a:gd name="connsiteX70" fmla="*/ 402907 w 1636394"/>
                <a:gd name="connsiteY70" fmla="*/ 221932 h 2679382"/>
                <a:gd name="connsiteX71" fmla="*/ 440055 w 1636394"/>
                <a:gd name="connsiteY71" fmla="*/ 274320 h 2679382"/>
                <a:gd name="connsiteX72" fmla="*/ 513397 w 1636394"/>
                <a:gd name="connsiteY72" fmla="*/ 396240 h 2679382"/>
                <a:gd name="connsiteX73" fmla="*/ 642938 w 1636394"/>
                <a:gd name="connsiteY73" fmla="*/ 694372 h 2679382"/>
                <a:gd name="connsiteX74" fmla="*/ 699135 w 1636394"/>
                <a:gd name="connsiteY74" fmla="*/ 882968 h 2679382"/>
                <a:gd name="connsiteX75" fmla="*/ 671513 w 1636394"/>
                <a:gd name="connsiteY75" fmla="*/ 842010 h 2679382"/>
                <a:gd name="connsiteX76" fmla="*/ 590550 w 1636394"/>
                <a:gd name="connsiteY76" fmla="*/ 759143 h 2679382"/>
                <a:gd name="connsiteX77" fmla="*/ 497205 w 1636394"/>
                <a:gd name="connsiteY77" fmla="*/ 692468 h 2679382"/>
                <a:gd name="connsiteX78" fmla="*/ 401955 w 1636394"/>
                <a:gd name="connsiteY78" fmla="*/ 643890 h 2679382"/>
                <a:gd name="connsiteX79" fmla="*/ 311467 w 1636394"/>
                <a:gd name="connsiteY79" fmla="*/ 612458 h 2679382"/>
                <a:gd name="connsiteX80" fmla="*/ 230505 w 1636394"/>
                <a:gd name="connsiteY80" fmla="*/ 593408 h 2679382"/>
                <a:gd name="connsiteX81" fmla="*/ 111442 w 1636394"/>
                <a:gd name="connsiteY81" fmla="*/ 579120 h 2679382"/>
                <a:gd name="connsiteX82" fmla="*/ 67627 w 1636394"/>
                <a:gd name="connsiteY82" fmla="*/ 577215 h 2679382"/>
                <a:gd name="connsiteX83" fmla="*/ 110490 w 1636394"/>
                <a:gd name="connsiteY83" fmla="*/ 586740 h 2679382"/>
                <a:gd name="connsiteX84" fmla="*/ 224790 w 1636394"/>
                <a:gd name="connsiteY84" fmla="*/ 617220 h 2679382"/>
                <a:gd name="connsiteX85" fmla="*/ 300990 w 1636394"/>
                <a:gd name="connsiteY85" fmla="*/ 643890 h 2679382"/>
                <a:gd name="connsiteX86" fmla="*/ 385763 w 1636394"/>
                <a:gd name="connsiteY86" fmla="*/ 681038 h 2679382"/>
                <a:gd name="connsiteX87" fmla="*/ 439102 w 1636394"/>
                <a:gd name="connsiteY87" fmla="*/ 710565 h 2679382"/>
                <a:gd name="connsiteX88" fmla="*/ 418147 w 1636394"/>
                <a:gd name="connsiteY88" fmla="*/ 705802 h 2679382"/>
                <a:gd name="connsiteX89" fmla="*/ 291465 w 1636394"/>
                <a:gd name="connsiteY89" fmla="*/ 715327 h 2679382"/>
                <a:gd name="connsiteX90" fmla="*/ 178117 w 1636394"/>
                <a:gd name="connsiteY90" fmla="*/ 755333 h 2679382"/>
                <a:gd name="connsiteX91" fmla="*/ 88582 w 1636394"/>
                <a:gd name="connsiteY91" fmla="*/ 783908 h 2679382"/>
                <a:gd name="connsiteX92" fmla="*/ 24765 w 1636394"/>
                <a:gd name="connsiteY92" fmla="*/ 790575 h 2679382"/>
                <a:gd name="connsiteX93" fmla="*/ 6667 w 1636394"/>
                <a:gd name="connsiteY93" fmla="*/ 789622 h 2679382"/>
                <a:gd name="connsiteX94" fmla="*/ 0 w 1636394"/>
                <a:gd name="connsiteY94" fmla="*/ 788670 h 2679382"/>
                <a:gd name="connsiteX95" fmla="*/ 5715 w 1636394"/>
                <a:gd name="connsiteY95" fmla="*/ 791527 h 2679382"/>
                <a:gd name="connsiteX96" fmla="*/ 22860 w 1636394"/>
                <a:gd name="connsiteY96" fmla="*/ 798195 h 2679382"/>
                <a:gd name="connsiteX97" fmla="*/ 90488 w 1636394"/>
                <a:gd name="connsiteY97" fmla="*/ 808672 h 2679382"/>
                <a:gd name="connsiteX98" fmla="*/ 190500 w 1636394"/>
                <a:gd name="connsiteY98" fmla="*/ 796290 h 2679382"/>
                <a:gd name="connsiteX99" fmla="*/ 303847 w 1636394"/>
                <a:gd name="connsiteY99" fmla="*/ 764858 h 2679382"/>
                <a:gd name="connsiteX100" fmla="*/ 412432 w 1636394"/>
                <a:gd name="connsiteY100" fmla="*/ 748665 h 2679382"/>
                <a:gd name="connsiteX101" fmla="*/ 501015 w 1636394"/>
                <a:gd name="connsiteY101" fmla="*/ 766763 h 2679382"/>
                <a:gd name="connsiteX102" fmla="*/ 542925 w 1636394"/>
                <a:gd name="connsiteY102" fmla="*/ 787718 h 2679382"/>
                <a:gd name="connsiteX103" fmla="*/ 621982 w 1636394"/>
                <a:gd name="connsiteY103" fmla="*/ 888683 h 2679382"/>
                <a:gd name="connsiteX104" fmla="*/ 694372 w 1636394"/>
                <a:gd name="connsiteY104" fmla="*/ 1063943 h 2679382"/>
                <a:gd name="connsiteX105" fmla="*/ 718185 w 1636394"/>
                <a:gd name="connsiteY105" fmla="*/ 1427798 h 2679382"/>
                <a:gd name="connsiteX106" fmla="*/ 620077 w 1636394"/>
                <a:gd name="connsiteY106" fmla="*/ 1370648 h 2679382"/>
                <a:gd name="connsiteX107" fmla="*/ 426720 w 1636394"/>
                <a:gd name="connsiteY107" fmla="*/ 1192530 h 2679382"/>
                <a:gd name="connsiteX108" fmla="*/ 328613 w 1636394"/>
                <a:gd name="connsiteY108" fmla="*/ 1132523 h 2679382"/>
                <a:gd name="connsiteX109" fmla="*/ 238125 w 1636394"/>
                <a:gd name="connsiteY109" fmla="*/ 1090613 h 2679382"/>
                <a:gd name="connsiteX110" fmla="*/ 101917 w 1636394"/>
                <a:gd name="connsiteY110" fmla="*/ 1046797 h 2679382"/>
                <a:gd name="connsiteX111" fmla="*/ 63817 w 1636394"/>
                <a:gd name="connsiteY111" fmla="*/ 1039177 h 2679382"/>
                <a:gd name="connsiteX112" fmla="*/ 50482 w 1636394"/>
                <a:gd name="connsiteY112" fmla="*/ 1036320 h 2679382"/>
                <a:gd name="connsiteX113" fmla="*/ 62865 w 1636394"/>
                <a:gd name="connsiteY113" fmla="*/ 1041083 h 2679382"/>
                <a:gd name="connsiteX114" fmla="*/ 99060 w 1636394"/>
                <a:gd name="connsiteY114" fmla="*/ 1054418 h 2679382"/>
                <a:gd name="connsiteX115" fmla="*/ 226695 w 1636394"/>
                <a:gd name="connsiteY115" fmla="*/ 1113473 h 2679382"/>
                <a:gd name="connsiteX116" fmla="*/ 504825 w 1636394"/>
                <a:gd name="connsiteY116" fmla="*/ 1321118 h 2679382"/>
                <a:gd name="connsiteX117" fmla="*/ 401955 w 1636394"/>
                <a:gd name="connsiteY117" fmla="*/ 1283018 h 2679382"/>
                <a:gd name="connsiteX118" fmla="*/ 280035 w 1636394"/>
                <a:gd name="connsiteY118" fmla="*/ 1277302 h 2679382"/>
                <a:gd name="connsiteX119" fmla="*/ 183832 w 1636394"/>
                <a:gd name="connsiteY119" fmla="*/ 1300163 h 2679382"/>
                <a:gd name="connsiteX120" fmla="*/ 124777 w 1636394"/>
                <a:gd name="connsiteY120" fmla="*/ 1328738 h 2679382"/>
                <a:gd name="connsiteX121" fmla="*/ 104775 w 1636394"/>
                <a:gd name="connsiteY121" fmla="*/ 1342073 h 2679382"/>
                <a:gd name="connsiteX122" fmla="*/ 127635 w 1636394"/>
                <a:gd name="connsiteY122" fmla="*/ 1336358 h 2679382"/>
                <a:gd name="connsiteX123" fmla="*/ 190500 w 1636394"/>
                <a:gd name="connsiteY123" fmla="*/ 1324927 h 2679382"/>
                <a:gd name="connsiteX124" fmla="*/ 391477 w 1636394"/>
                <a:gd name="connsiteY124" fmla="*/ 1333500 h 2679382"/>
                <a:gd name="connsiteX125" fmla="*/ 579120 w 1636394"/>
                <a:gd name="connsiteY125" fmla="*/ 1406843 h 2679382"/>
                <a:gd name="connsiteX126" fmla="*/ 584835 w 1636394"/>
                <a:gd name="connsiteY126" fmla="*/ 1410652 h 2679382"/>
                <a:gd name="connsiteX127" fmla="*/ 682942 w 1636394"/>
                <a:gd name="connsiteY127" fmla="*/ 1554480 h 2679382"/>
                <a:gd name="connsiteX128" fmla="*/ 731520 w 1636394"/>
                <a:gd name="connsiteY128" fmla="*/ 1735455 h 2679382"/>
                <a:gd name="connsiteX129" fmla="*/ 731520 w 1636394"/>
                <a:gd name="connsiteY129" fmla="*/ 2337435 h 2679382"/>
                <a:gd name="connsiteX130" fmla="*/ 733425 w 1636394"/>
                <a:gd name="connsiteY130" fmla="*/ 2587943 h 2679382"/>
                <a:gd name="connsiteX131" fmla="*/ 734377 w 1636394"/>
                <a:gd name="connsiteY131" fmla="*/ 2679383 h 2679382"/>
                <a:gd name="connsiteX132" fmla="*/ 744855 w 1636394"/>
                <a:gd name="connsiteY132" fmla="*/ 2587943 h 2679382"/>
                <a:gd name="connsiteX133" fmla="*/ 803910 w 1636394"/>
                <a:gd name="connsiteY133" fmla="*/ 2458403 h 2679382"/>
                <a:gd name="connsiteX134" fmla="*/ 809625 w 1636394"/>
                <a:gd name="connsiteY134" fmla="*/ 2524125 h 2679382"/>
                <a:gd name="connsiteX135" fmla="*/ 850582 w 1636394"/>
                <a:gd name="connsiteY135" fmla="*/ 2545080 h 2679382"/>
                <a:gd name="connsiteX136" fmla="*/ 850582 w 1636394"/>
                <a:gd name="connsiteY136" fmla="*/ 2560320 h 2679382"/>
                <a:gd name="connsiteX137" fmla="*/ 901065 w 1636394"/>
                <a:gd name="connsiteY137" fmla="*/ 2560320 h 2679382"/>
                <a:gd name="connsiteX138" fmla="*/ 881063 w 1636394"/>
                <a:gd name="connsiteY138" fmla="*/ 1749743 h 2679382"/>
                <a:gd name="connsiteX139" fmla="*/ 906780 w 1636394"/>
                <a:gd name="connsiteY139" fmla="*/ 1513523 h 2679382"/>
                <a:gd name="connsiteX140" fmla="*/ 956310 w 1636394"/>
                <a:gd name="connsiteY140" fmla="*/ 1361123 h 2679382"/>
                <a:gd name="connsiteX141" fmla="*/ 1054417 w 1636394"/>
                <a:gd name="connsiteY141" fmla="*/ 1263015 h 2679382"/>
                <a:gd name="connsiteX142" fmla="*/ 1272540 w 1636394"/>
                <a:gd name="connsiteY142" fmla="*/ 1197293 h 2679382"/>
                <a:gd name="connsiteX143" fmla="*/ 1464945 w 1636394"/>
                <a:gd name="connsiteY143" fmla="*/ 1227773 h 2679382"/>
                <a:gd name="connsiteX144" fmla="*/ 1590675 w 1636394"/>
                <a:gd name="connsiteY144" fmla="*/ 1276350 h 2679382"/>
                <a:gd name="connsiteX145" fmla="*/ 1636395 w 1636394"/>
                <a:gd name="connsiteY145" fmla="*/ 1297305 h 2679382"/>
                <a:gd name="connsiteX146" fmla="*/ 1598295 w 1636394"/>
                <a:gd name="connsiteY146" fmla="*/ 1265873 h 267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1636394" h="2679382">
                  <a:moveTo>
                    <a:pt x="1598295" y="1265873"/>
                  </a:moveTo>
                  <a:cubicBezTo>
                    <a:pt x="1570672" y="1248727"/>
                    <a:pt x="1530667" y="1223963"/>
                    <a:pt x="1477327" y="1200150"/>
                  </a:cubicBezTo>
                  <a:cubicBezTo>
                    <a:pt x="1423988" y="1177290"/>
                    <a:pt x="1356360" y="1154430"/>
                    <a:pt x="1276350" y="1150620"/>
                  </a:cubicBezTo>
                  <a:cubicBezTo>
                    <a:pt x="1251585" y="1149668"/>
                    <a:pt x="1225867" y="1149668"/>
                    <a:pt x="1199197" y="1153477"/>
                  </a:cubicBezTo>
                  <a:cubicBezTo>
                    <a:pt x="1204913" y="1151573"/>
                    <a:pt x="1210627" y="1148715"/>
                    <a:pt x="1216342" y="1146810"/>
                  </a:cubicBezTo>
                  <a:cubicBezTo>
                    <a:pt x="1249680" y="1132523"/>
                    <a:pt x="1279207" y="1114425"/>
                    <a:pt x="1303972" y="1095375"/>
                  </a:cubicBezTo>
                  <a:cubicBezTo>
                    <a:pt x="1352550" y="1057275"/>
                    <a:pt x="1383030" y="1016318"/>
                    <a:pt x="1400175" y="987743"/>
                  </a:cubicBezTo>
                  <a:cubicBezTo>
                    <a:pt x="1408747" y="973455"/>
                    <a:pt x="1414463" y="961072"/>
                    <a:pt x="1418272" y="953452"/>
                  </a:cubicBezTo>
                  <a:cubicBezTo>
                    <a:pt x="1422082" y="945833"/>
                    <a:pt x="1423988" y="941070"/>
                    <a:pt x="1423988" y="941070"/>
                  </a:cubicBezTo>
                  <a:cubicBezTo>
                    <a:pt x="1423988" y="941070"/>
                    <a:pt x="1421130" y="944880"/>
                    <a:pt x="1416367" y="952500"/>
                  </a:cubicBezTo>
                  <a:cubicBezTo>
                    <a:pt x="1411605" y="960120"/>
                    <a:pt x="1403985" y="970597"/>
                    <a:pt x="1393507" y="982980"/>
                  </a:cubicBezTo>
                  <a:cubicBezTo>
                    <a:pt x="1372552" y="1008697"/>
                    <a:pt x="1339215" y="1043940"/>
                    <a:pt x="1289685" y="1074420"/>
                  </a:cubicBezTo>
                  <a:cubicBezTo>
                    <a:pt x="1264920" y="1089660"/>
                    <a:pt x="1236345" y="1102995"/>
                    <a:pt x="1203960" y="1114425"/>
                  </a:cubicBezTo>
                  <a:cubicBezTo>
                    <a:pt x="1171575" y="1125855"/>
                    <a:pt x="1135380" y="1135380"/>
                    <a:pt x="1096327" y="1148715"/>
                  </a:cubicBezTo>
                  <a:cubicBezTo>
                    <a:pt x="1077277" y="1155383"/>
                    <a:pt x="1057275" y="1163955"/>
                    <a:pt x="1037272" y="1175385"/>
                  </a:cubicBezTo>
                  <a:cubicBezTo>
                    <a:pt x="1018222" y="1186815"/>
                    <a:pt x="999172" y="1200150"/>
                    <a:pt x="982027" y="1215390"/>
                  </a:cubicBezTo>
                  <a:cubicBezTo>
                    <a:pt x="946785" y="1245870"/>
                    <a:pt x="918210" y="1284923"/>
                    <a:pt x="895350" y="1326833"/>
                  </a:cubicBezTo>
                  <a:cubicBezTo>
                    <a:pt x="872490" y="1368743"/>
                    <a:pt x="855345" y="1412558"/>
                    <a:pt x="842963" y="1455420"/>
                  </a:cubicBezTo>
                  <a:cubicBezTo>
                    <a:pt x="842010" y="1460183"/>
                    <a:pt x="840105" y="1464945"/>
                    <a:pt x="839152" y="1469708"/>
                  </a:cubicBezTo>
                  <a:cubicBezTo>
                    <a:pt x="838200" y="1450658"/>
                    <a:pt x="865822" y="1140143"/>
                    <a:pt x="872490" y="1102043"/>
                  </a:cubicBezTo>
                  <a:cubicBezTo>
                    <a:pt x="876300" y="1075373"/>
                    <a:pt x="881063" y="1049655"/>
                    <a:pt x="884872" y="1025843"/>
                  </a:cubicBezTo>
                  <a:cubicBezTo>
                    <a:pt x="891540" y="1008697"/>
                    <a:pt x="897255" y="989647"/>
                    <a:pt x="903922" y="968693"/>
                  </a:cubicBezTo>
                  <a:cubicBezTo>
                    <a:pt x="982980" y="773430"/>
                    <a:pt x="1103947" y="619125"/>
                    <a:pt x="1209675" y="528638"/>
                  </a:cubicBezTo>
                  <a:cubicBezTo>
                    <a:pt x="1263967" y="481965"/>
                    <a:pt x="1315402" y="453390"/>
                    <a:pt x="1352550" y="437197"/>
                  </a:cubicBezTo>
                  <a:cubicBezTo>
                    <a:pt x="1371600" y="429577"/>
                    <a:pt x="1385888" y="423863"/>
                    <a:pt x="1396365" y="421005"/>
                  </a:cubicBezTo>
                  <a:cubicBezTo>
                    <a:pt x="1406842" y="418147"/>
                    <a:pt x="1412557" y="416242"/>
                    <a:pt x="1412557" y="416242"/>
                  </a:cubicBezTo>
                  <a:cubicBezTo>
                    <a:pt x="1412557" y="416242"/>
                    <a:pt x="1406842" y="417195"/>
                    <a:pt x="1396365" y="419100"/>
                  </a:cubicBezTo>
                  <a:cubicBezTo>
                    <a:pt x="1385888" y="421005"/>
                    <a:pt x="1369695" y="423863"/>
                    <a:pt x="1350645" y="429577"/>
                  </a:cubicBezTo>
                  <a:cubicBezTo>
                    <a:pt x="1311592" y="441008"/>
                    <a:pt x="1255395" y="464820"/>
                    <a:pt x="1194435" y="508635"/>
                  </a:cubicBezTo>
                  <a:cubicBezTo>
                    <a:pt x="1133475" y="551497"/>
                    <a:pt x="1068705" y="613410"/>
                    <a:pt x="1007745" y="690563"/>
                  </a:cubicBezTo>
                  <a:cubicBezTo>
                    <a:pt x="984885" y="719138"/>
                    <a:pt x="962977" y="750570"/>
                    <a:pt x="942022" y="783908"/>
                  </a:cubicBezTo>
                  <a:cubicBezTo>
                    <a:pt x="947738" y="729615"/>
                    <a:pt x="948690" y="679133"/>
                    <a:pt x="951547" y="633413"/>
                  </a:cubicBezTo>
                  <a:cubicBezTo>
                    <a:pt x="954405" y="587693"/>
                    <a:pt x="958215" y="546735"/>
                    <a:pt x="965835" y="513397"/>
                  </a:cubicBezTo>
                  <a:cubicBezTo>
                    <a:pt x="973455" y="480060"/>
                    <a:pt x="984885" y="453390"/>
                    <a:pt x="994410" y="436245"/>
                  </a:cubicBezTo>
                  <a:cubicBezTo>
                    <a:pt x="999172" y="427672"/>
                    <a:pt x="1002982" y="421005"/>
                    <a:pt x="1005840" y="416242"/>
                  </a:cubicBezTo>
                  <a:cubicBezTo>
                    <a:pt x="1008697" y="411480"/>
                    <a:pt x="1009650" y="409575"/>
                    <a:pt x="1009650" y="409575"/>
                  </a:cubicBezTo>
                  <a:cubicBezTo>
                    <a:pt x="1009650" y="409575"/>
                    <a:pt x="1007745" y="411480"/>
                    <a:pt x="1003935" y="415290"/>
                  </a:cubicBezTo>
                  <a:cubicBezTo>
                    <a:pt x="1000125" y="419100"/>
                    <a:pt x="994410" y="423863"/>
                    <a:pt x="987742" y="431483"/>
                  </a:cubicBezTo>
                  <a:cubicBezTo>
                    <a:pt x="974407" y="446722"/>
                    <a:pt x="956310" y="470535"/>
                    <a:pt x="942022" y="504825"/>
                  </a:cubicBezTo>
                  <a:cubicBezTo>
                    <a:pt x="926782" y="539115"/>
                    <a:pt x="916305" y="581025"/>
                    <a:pt x="908685" y="628650"/>
                  </a:cubicBezTo>
                  <a:cubicBezTo>
                    <a:pt x="901065" y="676275"/>
                    <a:pt x="897255" y="727710"/>
                    <a:pt x="891540" y="780097"/>
                  </a:cubicBezTo>
                  <a:cubicBezTo>
                    <a:pt x="886777" y="826770"/>
                    <a:pt x="880110" y="870585"/>
                    <a:pt x="873442" y="911543"/>
                  </a:cubicBezTo>
                  <a:cubicBezTo>
                    <a:pt x="864870" y="929640"/>
                    <a:pt x="857250" y="948690"/>
                    <a:pt x="849630" y="967740"/>
                  </a:cubicBezTo>
                  <a:cubicBezTo>
                    <a:pt x="833438" y="1008697"/>
                    <a:pt x="820102" y="1048702"/>
                    <a:pt x="809625" y="1088708"/>
                  </a:cubicBezTo>
                  <a:cubicBezTo>
                    <a:pt x="808672" y="1082993"/>
                    <a:pt x="808672" y="1078230"/>
                    <a:pt x="807720" y="1072515"/>
                  </a:cubicBezTo>
                  <a:cubicBezTo>
                    <a:pt x="796290" y="944880"/>
                    <a:pt x="782955" y="824865"/>
                    <a:pt x="780097" y="715327"/>
                  </a:cubicBezTo>
                  <a:cubicBezTo>
                    <a:pt x="776288" y="605790"/>
                    <a:pt x="783907" y="507683"/>
                    <a:pt x="799147" y="426720"/>
                  </a:cubicBezTo>
                  <a:cubicBezTo>
                    <a:pt x="814388" y="345758"/>
                    <a:pt x="837247" y="281940"/>
                    <a:pt x="856297" y="239077"/>
                  </a:cubicBezTo>
                  <a:cubicBezTo>
                    <a:pt x="861060" y="228600"/>
                    <a:pt x="864870" y="219075"/>
                    <a:pt x="869632" y="210502"/>
                  </a:cubicBezTo>
                  <a:cubicBezTo>
                    <a:pt x="873442" y="201930"/>
                    <a:pt x="877252" y="195263"/>
                    <a:pt x="880110" y="190500"/>
                  </a:cubicBezTo>
                  <a:cubicBezTo>
                    <a:pt x="885825" y="180022"/>
                    <a:pt x="888682" y="174307"/>
                    <a:pt x="888682" y="174307"/>
                  </a:cubicBezTo>
                  <a:cubicBezTo>
                    <a:pt x="888682" y="174307"/>
                    <a:pt x="884872" y="180022"/>
                    <a:pt x="878205" y="189547"/>
                  </a:cubicBezTo>
                  <a:cubicBezTo>
                    <a:pt x="874395" y="194310"/>
                    <a:pt x="870585" y="200977"/>
                    <a:pt x="865822" y="208597"/>
                  </a:cubicBezTo>
                  <a:cubicBezTo>
                    <a:pt x="861060" y="216217"/>
                    <a:pt x="855345" y="224790"/>
                    <a:pt x="849630" y="235267"/>
                  </a:cubicBezTo>
                  <a:cubicBezTo>
                    <a:pt x="825817" y="276225"/>
                    <a:pt x="797242" y="338138"/>
                    <a:pt x="775335" y="421005"/>
                  </a:cubicBezTo>
                  <a:cubicBezTo>
                    <a:pt x="753427" y="502920"/>
                    <a:pt x="739140" y="603885"/>
                    <a:pt x="737235" y="715327"/>
                  </a:cubicBezTo>
                  <a:cubicBezTo>
                    <a:pt x="736282" y="754380"/>
                    <a:pt x="737235" y="794385"/>
                    <a:pt x="739140" y="836295"/>
                  </a:cubicBezTo>
                  <a:cubicBezTo>
                    <a:pt x="725805" y="783908"/>
                    <a:pt x="710565" y="730568"/>
                    <a:pt x="692467" y="676275"/>
                  </a:cubicBezTo>
                  <a:cubicBezTo>
                    <a:pt x="653415" y="563880"/>
                    <a:pt x="605790" y="461010"/>
                    <a:pt x="551497" y="373380"/>
                  </a:cubicBezTo>
                  <a:cubicBezTo>
                    <a:pt x="524827" y="329565"/>
                    <a:pt x="496252" y="289560"/>
                    <a:pt x="468630" y="253365"/>
                  </a:cubicBezTo>
                  <a:cubicBezTo>
                    <a:pt x="454342" y="235267"/>
                    <a:pt x="441007" y="218122"/>
                    <a:pt x="426720" y="201930"/>
                  </a:cubicBezTo>
                  <a:cubicBezTo>
                    <a:pt x="412432" y="186690"/>
                    <a:pt x="399097" y="170497"/>
                    <a:pt x="385763" y="157163"/>
                  </a:cubicBezTo>
                  <a:cubicBezTo>
                    <a:pt x="331470" y="100965"/>
                    <a:pt x="282892" y="61913"/>
                    <a:pt x="247650" y="37147"/>
                  </a:cubicBezTo>
                  <a:cubicBezTo>
                    <a:pt x="239077" y="30480"/>
                    <a:pt x="231457" y="24765"/>
                    <a:pt x="223838" y="20955"/>
                  </a:cubicBezTo>
                  <a:cubicBezTo>
                    <a:pt x="217170" y="16192"/>
                    <a:pt x="211455" y="12382"/>
                    <a:pt x="206692" y="9525"/>
                  </a:cubicBezTo>
                  <a:cubicBezTo>
                    <a:pt x="197167" y="2857"/>
                    <a:pt x="192405" y="0"/>
                    <a:pt x="192405" y="0"/>
                  </a:cubicBezTo>
                  <a:cubicBezTo>
                    <a:pt x="192405" y="0"/>
                    <a:pt x="197167" y="3810"/>
                    <a:pt x="205740" y="11430"/>
                  </a:cubicBezTo>
                  <a:cubicBezTo>
                    <a:pt x="210502" y="15240"/>
                    <a:pt x="215265" y="20002"/>
                    <a:pt x="221932" y="24765"/>
                  </a:cubicBezTo>
                  <a:cubicBezTo>
                    <a:pt x="228600" y="30480"/>
                    <a:pt x="235267" y="36195"/>
                    <a:pt x="242888" y="43815"/>
                  </a:cubicBezTo>
                  <a:cubicBezTo>
                    <a:pt x="275272" y="72390"/>
                    <a:pt x="318135" y="116205"/>
                    <a:pt x="366713" y="175260"/>
                  </a:cubicBezTo>
                  <a:cubicBezTo>
                    <a:pt x="379095" y="189547"/>
                    <a:pt x="390525" y="205740"/>
                    <a:pt x="402907" y="221932"/>
                  </a:cubicBezTo>
                  <a:cubicBezTo>
                    <a:pt x="415290" y="238125"/>
                    <a:pt x="427672" y="256222"/>
                    <a:pt x="440055" y="274320"/>
                  </a:cubicBezTo>
                  <a:cubicBezTo>
                    <a:pt x="464820" y="311467"/>
                    <a:pt x="489585" y="351472"/>
                    <a:pt x="513397" y="396240"/>
                  </a:cubicBezTo>
                  <a:cubicBezTo>
                    <a:pt x="561022" y="483870"/>
                    <a:pt x="605790" y="584835"/>
                    <a:pt x="642938" y="694372"/>
                  </a:cubicBezTo>
                  <a:cubicBezTo>
                    <a:pt x="664845" y="758190"/>
                    <a:pt x="682942" y="822008"/>
                    <a:pt x="699135" y="882968"/>
                  </a:cubicBezTo>
                  <a:cubicBezTo>
                    <a:pt x="690563" y="868680"/>
                    <a:pt x="681990" y="855345"/>
                    <a:pt x="671513" y="842010"/>
                  </a:cubicBezTo>
                  <a:cubicBezTo>
                    <a:pt x="648652" y="811530"/>
                    <a:pt x="621030" y="783908"/>
                    <a:pt x="590550" y="759143"/>
                  </a:cubicBezTo>
                  <a:cubicBezTo>
                    <a:pt x="560070" y="734377"/>
                    <a:pt x="528638" y="712470"/>
                    <a:pt x="497205" y="692468"/>
                  </a:cubicBezTo>
                  <a:cubicBezTo>
                    <a:pt x="465772" y="673418"/>
                    <a:pt x="433388" y="657225"/>
                    <a:pt x="401955" y="643890"/>
                  </a:cubicBezTo>
                  <a:cubicBezTo>
                    <a:pt x="370522" y="630555"/>
                    <a:pt x="340042" y="621030"/>
                    <a:pt x="311467" y="612458"/>
                  </a:cubicBezTo>
                  <a:cubicBezTo>
                    <a:pt x="282892" y="604838"/>
                    <a:pt x="255270" y="598170"/>
                    <a:pt x="230505" y="593408"/>
                  </a:cubicBezTo>
                  <a:cubicBezTo>
                    <a:pt x="180975" y="583883"/>
                    <a:pt x="140017" y="581025"/>
                    <a:pt x="111442" y="579120"/>
                  </a:cubicBezTo>
                  <a:cubicBezTo>
                    <a:pt x="82867" y="578168"/>
                    <a:pt x="67627" y="577215"/>
                    <a:pt x="67627" y="577215"/>
                  </a:cubicBezTo>
                  <a:cubicBezTo>
                    <a:pt x="67627" y="577215"/>
                    <a:pt x="82867" y="580072"/>
                    <a:pt x="110490" y="586740"/>
                  </a:cubicBezTo>
                  <a:cubicBezTo>
                    <a:pt x="138113" y="593408"/>
                    <a:pt x="177165" y="601980"/>
                    <a:pt x="224790" y="617220"/>
                  </a:cubicBezTo>
                  <a:cubicBezTo>
                    <a:pt x="248602" y="624840"/>
                    <a:pt x="274320" y="633413"/>
                    <a:pt x="300990" y="643890"/>
                  </a:cubicBezTo>
                  <a:cubicBezTo>
                    <a:pt x="327660" y="654368"/>
                    <a:pt x="356235" y="666750"/>
                    <a:pt x="385763" y="681038"/>
                  </a:cubicBezTo>
                  <a:cubicBezTo>
                    <a:pt x="403860" y="689610"/>
                    <a:pt x="421005" y="700088"/>
                    <a:pt x="439102" y="710565"/>
                  </a:cubicBezTo>
                  <a:cubicBezTo>
                    <a:pt x="432435" y="708660"/>
                    <a:pt x="425767" y="707708"/>
                    <a:pt x="418147" y="705802"/>
                  </a:cubicBezTo>
                  <a:cubicBezTo>
                    <a:pt x="378142" y="699135"/>
                    <a:pt x="334327" y="703897"/>
                    <a:pt x="291465" y="715327"/>
                  </a:cubicBezTo>
                  <a:cubicBezTo>
                    <a:pt x="248602" y="726758"/>
                    <a:pt x="211455" y="742950"/>
                    <a:pt x="178117" y="755333"/>
                  </a:cubicBezTo>
                  <a:cubicBezTo>
                    <a:pt x="144780" y="767715"/>
                    <a:pt x="114300" y="778193"/>
                    <a:pt x="88582" y="783908"/>
                  </a:cubicBezTo>
                  <a:cubicBezTo>
                    <a:pt x="62865" y="789622"/>
                    <a:pt x="40957" y="791527"/>
                    <a:pt x="24765" y="790575"/>
                  </a:cubicBezTo>
                  <a:cubicBezTo>
                    <a:pt x="17145" y="790575"/>
                    <a:pt x="11430" y="790575"/>
                    <a:pt x="6667" y="789622"/>
                  </a:cubicBezTo>
                  <a:cubicBezTo>
                    <a:pt x="2857" y="789622"/>
                    <a:pt x="0" y="788670"/>
                    <a:pt x="0" y="788670"/>
                  </a:cubicBezTo>
                  <a:cubicBezTo>
                    <a:pt x="0" y="788670"/>
                    <a:pt x="1905" y="789622"/>
                    <a:pt x="5715" y="791527"/>
                  </a:cubicBezTo>
                  <a:cubicBezTo>
                    <a:pt x="9525" y="793433"/>
                    <a:pt x="15240" y="795338"/>
                    <a:pt x="22860" y="798195"/>
                  </a:cubicBezTo>
                  <a:cubicBezTo>
                    <a:pt x="38100" y="802958"/>
                    <a:pt x="60960" y="808672"/>
                    <a:pt x="90488" y="808672"/>
                  </a:cubicBezTo>
                  <a:cubicBezTo>
                    <a:pt x="119063" y="809625"/>
                    <a:pt x="154305" y="804863"/>
                    <a:pt x="190500" y="796290"/>
                  </a:cubicBezTo>
                  <a:cubicBezTo>
                    <a:pt x="226695" y="787718"/>
                    <a:pt x="264795" y="775335"/>
                    <a:pt x="303847" y="764858"/>
                  </a:cubicBezTo>
                  <a:cubicBezTo>
                    <a:pt x="342900" y="754380"/>
                    <a:pt x="379095" y="747713"/>
                    <a:pt x="412432" y="748665"/>
                  </a:cubicBezTo>
                  <a:cubicBezTo>
                    <a:pt x="445770" y="749618"/>
                    <a:pt x="476250" y="757238"/>
                    <a:pt x="501015" y="766763"/>
                  </a:cubicBezTo>
                  <a:cubicBezTo>
                    <a:pt x="518160" y="773430"/>
                    <a:pt x="531495" y="781050"/>
                    <a:pt x="542925" y="787718"/>
                  </a:cubicBezTo>
                  <a:cubicBezTo>
                    <a:pt x="571500" y="816293"/>
                    <a:pt x="598170" y="850583"/>
                    <a:pt x="621982" y="888683"/>
                  </a:cubicBezTo>
                  <a:cubicBezTo>
                    <a:pt x="651510" y="939165"/>
                    <a:pt x="676275" y="999172"/>
                    <a:pt x="694372" y="1063943"/>
                  </a:cubicBezTo>
                  <a:cubicBezTo>
                    <a:pt x="730567" y="1193483"/>
                    <a:pt x="705802" y="1267777"/>
                    <a:pt x="718185" y="1427798"/>
                  </a:cubicBezTo>
                  <a:cubicBezTo>
                    <a:pt x="719138" y="1444943"/>
                    <a:pt x="657225" y="1424940"/>
                    <a:pt x="620077" y="1370648"/>
                  </a:cubicBezTo>
                  <a:cubicBezTo>
                    <a:pt x="566738" y="1293495"/>
                    <a:pt x="493395" y="1238250"/>
                    <a:pt x="426720" y="1192530"/>
                  </a:cubicBezTo>
                  <a:cubicBezTo>
                    <a:pt x="393382" y="1169670"/>
                    <a:pt x="360045" y="1149668"/>
                    <a:pt x="328613" y="1132523"/>
                  </a:cubicBezTo>
                  <a:cubicBezTo>
                    <a:pt x="297180" y="1116330"/>
                    <a:pt x="266700" y="1102043"/>
                    <a:pt x="238125" y="1090613"/>
                  </a:cubicBezTo>
                  <a:cubicBezTo>
                    <a:pt x="181927" y="1067752"/>
                    <a:pt x="134302" y="1054418"/>
                    <a:pt x="101917" y="1046797"/>
                  </a:cubicBezTo>
                  <a:cubicBezTo>
                    <a:pt x="85725" y="1042988"/>
                    <a:pt x="72390" y="1041083"/>
                    <a:pt x="63817" y="1039177"/>
                  </a:cubicBezTo>
                  <a:cubicBezTo>
                    <a:pt x="55245" y="1037272"/>
                    <a:pt x="50482" y="1036320"/>
                    <a:pt x="50482" y="1036320"/>
                  </a:cubicBezTo>
                  <a:cubicBezTo>
                    <a:pt x="50482" y="1036320"/>
                    <a:pt x="55245" y="1038225"/>
                    <a:pt x="62865" y="1041083"/>
                  </a:cubicBezTo>
                  <a:cubicBezTo>
                    <a:pt x="71438" y="1043940"/>
                    <a:pt x="83820" y="1047750"/>
                    <a:pt x="99060" y="1054418"/>
                  </a:cubicBezTo>
                  <a:cubicBezTo>
                    <a:pt x="130492" y="1066800"/>
                    <a:pt x="174307" y="1085850"/>
                    <a:pt x="226695" y="1113473"/>
                  </a:cubicBezTo>
                  <a:cubicBezTo>
                    <a:pt x="308610" y="1157288"/>
                    <a:pt x="410527" y="1225868"/>
                    <a:pt x="504825" y="1321118"/>
                  </a:cubicBezTo>
                  <a:cubicBezTo>
                    <a:pt x="474345" y="1304925"/>
                    <a:pt x="440055" y="1291590"/>
                    <a:pt x="401955" y="1283018"/>
                  </a:cubicBezTo>
                  <a:cubicBezTo>
                    <a:pt x="359092" y="1274445"/>
                    <a:pt x="317182" y="1273493"/>
                    <a:pt x="280035" y="1277302"/>
                  </a:cubicBezTo>
                  <a:cubicBezTo>
                    <a:pt x="242888" y="1281113"/>
                    <a:pt x="210502" y="1289685"/>
                    <a:pt x="183832" y="1300163"/>
                  </a:cubicBezTo>
                  <a:cubicBezTo>
                    <a:pt x="157163" y="1309688"/>
                    <a:pt x="138113" y="1320165"/>
                    <a:pt x="124777" y="1328738"/>
                  </a:cubicBezTo>
                  <a:cubicBezTo>
                    <a:pt x="111442" y="1336358"/>
                    <a:pt x="104775" y="1342073"/>
                    <a:pt x="104775" y="1342073"/>
                  </a:cubicBezTo>
                  <a:cubicBezTo>
                    <a:pt x="104775" y="1342073"/>
                    <a:pt x="113347" y="1340168"/>
                    <a:pt x="127635" y="1336358"/>
                  </a:cubicBezTo>
                  <a:cubicBezTo>
                    <a:pt x="142875" y="1332548"/>
                    <a:pt x="163830" y="1328738"/>
                    <a:pt x="190500" y="1324927"/>
                  </a:cubicBezTo>
                  <a:cubicBezTo>
                    <a:pt x="242888" y="1318260"/>
                    <a:pt x="315277" y="1317308"/>
                    <a:pt x="391477" y="1333500"/>
                  </a:cubicBezTo>
                  <a:cubicBezTo>
                    <a:pt x="467677" y="1349693"/>
                    <a:pt x="533400" y="1379220"/>
                    <a:pt x="579120" y="1406843"/>
                  </a:cubicBezTo>
                  <a:cubicBezTo>
                    <a:pt x="581025" y="1407795"/>
                    <a:pt x="582930" y="1408748"/>
                    <a:pt x="584835" y="1410652"/>
                  </a:cubicBezTo>
                  <a:cubicBezTo>
                    <a:pt x="622935" y="1457325"/>
                    <a:pt x="655320" y="1505902"/>
                    <a:pt x="682942" y="1554480"/>
                  </a:cubicBezTo>
                  <a:cubicBezTo>
                    <a:pt x="703897" y="1607820"/>
                    <a:pt x="719138" y="1669733"/>
                    <a:pt x="731520" y="1735455"/>
                  </a:cubicBezTo>
                  <a:cubicBezTo>
                    <a:pt x="743902" y="1802130"/>
                    <a:pt x="730567" y="2294573"/>
                    <a:pt x="731520" y="2337435"/>
                  </a:cubicBezTo>
                  <a:cubicBezTo>
                    <a:pt x="732472" y="2443162"/>
                    <a:pt x="732472" y="2528887"/>
                    <a:pt x="733425" y="2587943"/>
                  </a:cubicBezTo>
                  <a:cubicBezTo>
                    <a:pt x="734377" y="2646998"/>
                    <a:pt x="734377" y="2679383"/>
                    <a:pt x="734377" y="2679383"/>
                  </a:cubicBezTo>
                  <a:cubicBezTo>
                    <a:pt x="734377" y="2679383"/>
                    <a:pt x="738188" y="2646998"/>
                    <a:pt x="744855" y="2587943"/>
                  </a:cubicBezTo>
                  <a:cubicBezTo>
                    <a:pt x="748665" y="2556510"/>
                    <a:pt x="799147" y="2505075"/>
                    <a:pt x="803910" y="2458403"/>
                  </a:cubicBezTo>
                  <a:cubicBezTo>
                    <a:pt x="805815" y="2480310"/>
                    <a:pt x="806767" y="2502218"/>
                    <a:pt x="809625" y="2524125"/>
                  </a:cubicBezTo>
                  <a:cubicBezTo>
                    <a:pt x="811530" y="2546033"/>
                    <a:pt x="837247" y="2553653"/>
                    <a:pt x="850582" y="2545080"/>
                  </a:cubicBezTo>
                  <a:cubicBezTo>
                    <a:pt x="850582" y="2549843"/>
                    <a:pt x="850582" y="2555558"/>
                    <a:pt x="850582" y="2560320"/>
                  </a:cubicBezTo>
                  <a:cubicBezTo>
                    <a:pt x="851535" y="2592705"/>
                    <a:pt x="902017" y="2592705"/>
                    <a:pt x="901065" y="2560320"/>
                  </a:cubicBezTo>
                  <a:cubicBezTo>
                    <a:pt x="899160" y="2465070"/>
                    <a:pt x="875347" y="1844040"/>
                    <a:pt x="881063" y="1749743"/>
                  </a:cubicBezTo>
                  <a:cubicBezTo>
                    <a:pt x="885825" y="1664018"/>
                    <a:pt x="892492" y="1584008"/>
                    <a:pt x="906780" y="1513523"/>
                  </a:cubicBezTo>
                  <a:cubicBezTo>
                    <a:pt x="918210" y="1455420"/>
                    <a:pt x="935355" y="1403985"/>
                    <a:pt x="956310" y="1361123"/>
                  </a:cubicBezTo>
                  <a:cubicBezTo>
                    <a:pt x="982980" y="1324927"/>
                    <a:pt x="1015365" y="1290638"/>
                    <a:pt x="1054417" y="1263015"/>
                  </a:cubicBezTo>
                  <a:cubicBezTo>
                    <a:pt x="1121092" y="1215390"/>
                    <a:pt x="1200150" y="1198245"/>
                    <a:pt x="1272540" y="1197293"/>
                  </a:cubicBezTo>
                  <a:cubicBezTo>
                    <a:pt x="1344930" y="1196340"/>
                    <a:pt x="1410652" y="1211580"/>
                    <a:pt x="1464945" y="1227773"/>
                  </a:cubicBezTo>
                  <a:cubicBezTo>
                    <a:pt x="1519238" y="1244918"/>
                    <a:pt x="1561147" y="1263015"/>
                    <a:pt x="1590675" y="1276350"/>
                  </a:cubicBezTo>
                  <a:cubicBezTo>
                    <a:pt x="1620202" y="1289685"/>
                    <a:pt x="1636395" y="1297305"/>
                    <a:pt x="1636395" y="1297305"/>
                  </a:cubicBezTo>
                  <a:cubicBezTo>
                    <a:pt x="1636395" y="1297305"/>
                    <a:pt x="1625917" y="1283970"/>
                    <a:pt x="1598295" y="1265873"/>
                  </a:cubicBez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4859A94-37B3-4427-852F-42F0EE102759}"/>
                </a:ext>
              </a:extLst>
            </p:cNvPr>
            <p:cNvSpPr/>
            <p:nvPr/>
          </p:nvSpPr>
          <p:spPr>
            <a:xfrm>
              <a:off x="9364134" y="5722478"/>
              <a:ext cx="1112458" cy="440611"/>
            </a:xfrm>
            <a:custGeom>
              <a:avLst/>
              <a:gdLst>
                <a:gd name="connsiteX0" fmla="*/ 966747 w 979347"/>
                <a:gd name="connsiteY0" fmla="*/ 357188 h 387890"/>
                <a:gd name="connsiteX1" fmla="*/ 654327 w 979347"/>
                <a:gd name="connsiteY1" fmla="*/ 361950 h 387890"/>
                <a:gd name="connsiteX2" fmla="*/ 302855 w 979347"/>
                <a:gd name="connsiteY2" fmla="*/ 374332 h 387890"/>
                <a:gd name="connsiteX3" fmla="*/ 16152 w 979347"/>
                <a:gd name="connsiteY3" fmla="*/ 372428 h 387890"/>
                <a:gd name="connsiteX4" fmla="*/ 201890 w 979347"/>
                <a:gd name="connsiteY4" fmla="*/ 188595 h 387890"/>
                <a:gd name="connsiteX5" fmla="*/ 391437 w 979347"/>
                <a:gd name="connsiteY5" fmla="*/ 34290 h 387890"/>
                <a:gd name="connsiteX6" fmla="*/ 433347 w 979347"/>
                <a:gd name="connsiteY6" fmla="*/ 11430 h 387890"/>
                <a:gd name="connsiteX7" fmla="*/ 481924 w 979347"/>
                <a:gd name="connsiteY7" fmla="*/ 0 h 387890"/>
                <a:gd name="connsiteX8" fmla="*/ 486687 w 979347"/>
                <a:gd name="connsiteY8" fmla="*/ 0 h 387890"/>
                <a:gd name="connsiteX9" fmla="*/ 560030 w 979347"/>
                <a:gd name="connsiteY9" fmla="*/ 26670 h 387890"/>
                <a:gd name="connsiteX10" fmla="*/ 747672 w 979347"/>
                <a:gd name="connsiteY10" fmla="*/ 126682 h 387890"/>
                <a:gd name="connsiteX11" fmla="*/ 839112 w 979347"/>
                <a:gd name="connsiteY11" fmla="*/ 190500 h 387890"/>
                <a:gd name="connsiteX12" fmla="*/ 892452 w 979347"/>
                <a:gd name="connsiteY12" fmla="*/ 255270 h 387890"/>
                <a:gd name="connsiteX13" fmla="*/ 956269 w 979347"/>
                <a:gd name="connsiteY13" fmla="*/ 297180 h 387890"/>
                <a:gd name="connsiteX14" fmla="*/ 966747 w 979347"/>
                <a:gd name="connsiteY14" fmla="*/ 357188 h 38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79347" h="387890">
                  <a:moveTo>
                    <a:pt x="966747" y="357188"/>
                  </a:moveTo>
                  <a:cubicBezTo>
                    <a:pt x="746719" y="383857"/>
                    <a:pt x="663852" y="361950"/>
                    <a:pt x="654327" y="361950"/>
                  </a:cubicBezTo>
                  <a:cubicBezTo>
                    <a:pt x="512405" y="362903"/>
                    <a:pt x="467637" y="410528"/>
                    <a:pt x="302855" y="374332"/>
                  </a:cubicBezTo>
                  <a:cubicBezTo>
                    <a:pt x="227607" y="358140"/>
                    <a:pt x="99019" y="382905"/>
                    <a:pt x="16152" y="372428"/>
                  </a:cubicBezTo>
                  <a:cubicBezTo>
                    <a:pt x="-58143" y="362903"/>
                    <a:pt x="144740" y="223838"/>
                    <a:pt x="201890" y="188595"/>
                  </a:cubicBezTo>
                  <a:cubicBezTo>
                    <a:pt x="262849" y="151447"/>
                    <a:pt x="330477" y="71438"/>
                    <a:pt x="391437" y="34290"/>
                  </a:cubicBezTo>
                  <a:cubicBezTo>
                    <a:pt x="404772" y="25717"/>
                    <a:pt x="419060" y="17145"/>
                    <a:pt x="433347" y="11430"/>
                  </a:cubicBezTo>
                  <a:cubicBezTo>
                    <a:pt x="448587" y="4763"/>
                    <a:pt x="464780" y="0"/>
                    <a:pt x="481924" y="0"/>
                  </a:cubicBezTo>
                  <a:cubicBezTo>
                    <a:pt x="483830" y="0"/>
                    <a:pt x="484782" y="0"/>
                    <a:pt x="486687" y="0"/>
                  </a:cubicBezTo>
                  <a:cubicBezTo>
                    <a:pt x="512405" y="1905"/>
                    <a:pt x="537169" y="14288"/>
                    <a:pt x="560030" y="26670"/>
                  </a:cubicBezTo>
                  <a:cubicBezTo>
                    <a:pt x="622894" y="60007"/>
                    <a:pt x="684807" y="93345"/>
                    <a:pt x="747672" y="126682"/>
                  </a:cubicBezTo>
                  <a:cubicBezTo>
                    <a:pt x="781010" y="143828"/>
                    <a:pt x="814347" y="162878"/>
                    <a:pt x="839112" y="190500"/>
                  </a:cubicBezTo>
                  <a:cubicBezTo>
                    <a:pt x="858162" y="211455"/>
                    <a:pt x="870544" y="237172"/>
                    <a:pt x="892452" y="255270"/>
                  </a:cubicBezTo>
                  <a:cubicBezTo>
                    <a:pt x="912455" y="271463"/>
                    <a:pt x="938172" y="279082"/>
                    <a:pt x="956269" y="297180"/>
                  </a:cubicBezTo>
                  <a:cubicBezTo>
                    <a:pt x="975319" y="314325"/>
                    <a:pt x="991512" y="354330"/>
                    <a:pt x="966747" y="357188"/>
                  </a:cubicBezTo>
                  <a:close/>
                </a:path>
              </a:pathLst>
            </a:custGeom>
            <a:solidFill>
              <a:srgbClr val="322B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9FA6A88D-638D-8BDC-9B2A-FE194749D810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EC8014-6472-BFE7-AE6D-23D015366627}"/>
              </a:ext>
            </a:extLst>
          </p:cNvPr>
          <p:cNvSpPr txBox="1"/>
          <p:nvPr/>
        </p:nvSpPr>
        <p:spPr>
          <a:xfrm>
            <a:off x="324253" y="3367975"/>
            <a:ext cx="2153395" cy="151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A30F41-B0B5-DAF3-A6BC-CFCEA4AEF830}"/>
              </a:ext>
            </a:extLst>
          </p:cNvPr>
          <p:cNvSpPr txBox="1"/>
          <p:nvPr/>
        </p:nvSpPr>
        <p:spPr>
          <a:xfrm>
            <a:off x="2499488" y="2941454"/>
            <a:ext cx="2153395" cy="151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8C0559-8DC3-D3F3-3EEB-1E0EA4C6942A}"/>
              </a:ext>
            </a:extLst>
          </p:cNvPr>
          <p:cNvSpPr txBox="1"/>
          <p:nvPr/>
        </p:nvSpPr>
        <p:spPr>
          <a:xfrm>
            <a:off x="4674724" y="2385778"/>
            <a:ext cx="2153395" cy="151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3E2C45-2345-6A85-049D-018642E5F88C}"/>
              </a:ext>
            </a:extLst>
          </p:cNvPr>
          <p:cNvSpPr txBox="1"/>
          <p:nvPr/>
        </p:nvSpPr>
        <p:spPr>
          <a:xfrm>
            <a:off x="6849960" y="1820489"/>
            <a:ext cx="2153395" cy="151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881D2B-C8EA-0065-61B5-FE4BDEEBC23B}"/>
              </a:ext>
            </a:extLst>
          </p:cNvPr>
          <p:cNvSpPr txBox="1"/>
          <p:nvPr/>
        </p:nvSpPr>
        <p:spPr>
          <a:xfrm>
            <a:off x="9025195" y="1077202"/>
            <a:ext cx="2153395" cy="151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405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DC721FB-42EF-4BCE-9F17-7B8D22E924DF}"/>
              </a:ext>
            </a:extLst>
          </p:cNvPr>
          <p:cNvSpPr/>
          <p:nvPr/>
        </p:nvSpPr>
        <p:spPr>
          <a:xfrm>
            <a:off x="6112677" y="5141778"/>
            <a:ext cx="878145" cy="1066554"/>
          </a:xfrm>
          <a:custGeom>
            <a:avLst/>
            <a:gdLst>
              <a:gd name="connsiteX0" fmla="*/ 953 w 759142"/>
              <a:gd name="connsiteY0" fmla="*/ 0 h 922019"/>
              <a:gd name="connsiteX1" fmla="*/ 759143 w 759142"/>
              <a:gd name="connsiteY1" fmla="*/ 0 h 922019"/>
              <a:gd name="connsiteX2" fmla="*/ 759143 w 759142"/>
              <a:gd name="connsiteY2" fmla="*/ 290513 h 922019"/>
              <a:gd name="connsiteX3" fmla="*/ 709613 w 759142"/>
              <a:gd name="connsiteY3" fmla="*/ 272415 h 922019"/>
              <a:gd name="connsiteX4" fmla="*/ 622935 w 759142"/>
              <a:gd name="connsiteY4" fmla="*/ 373380 h 922019"/>
              <a:gd name="connsiteX5" fmla="*/ 709613 w 759142"/>
              <a:gd name="connsiteY5" fmla="*/ 474345 h 922019"/>
              <a:gd name="connsiteX6" fmla="*/ 759143 w 759142"/>
              <a:gd name="connsiteY6" fmla="*/ 456247 h 922019"/>
              <a:gd name="connsiteX7" fmla="*/ 759143 w 759142"/>
              <a:gd name="connsiteY7" fmla="*/ 750570 h 922019"/>
              <a:gd name="connsiteX8" fmla="*/ 673418 w 759142"/>
              <a:gd name="connsiteY8" fmla="*/ 716280 h 922019"/>
              <a:gd name="connsiteX9" fmla="*/ 360045 w 759142"/>
              <a:gd name="connsiteY9" fmla="*/ 922020 h 922019"/>
              <a:gd name="connsiteX10" fmla="*/ 136208 w 759142"/>
              <a:gd name="connsiteY10" fmla="*/ 839152 h 922019"/>
              <a:gd name="connsiteX11" fmla="*/ 0 w 759142"/>
              <a:gd name="connsiteY11" fmla="*/ 880110 h 922019"/>
              <a:gd name="connsiteX12" fmla="*/ 0 w 759142"/>
              <a:gd name="connsiteY12" fmla="*/ 0 h 92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9142" h="922019">
                <a:moveTo>
                  <a:pt x="953" y="0"/>
                </a:moveTo>
                <a:lnTo>
                  <a:pt x="759143" y="0"/>
                </a:lnTo>
                <a:lnTo>
                  <a:pt x="759143" y="290513"/>
                </a:lnTo>
                <a:cubicBezTo>
                  <a:pt x="745808" y="279082"/>
                  <a:pt x="728663" y="272415"/>
                  <a:pt x="709613" y="272415"/>
                </a:cubicBezTo>
                <a:cubicBezTo>
                  <a:pt x="656272" y="272415"/>
                  <a:pt x="622935" y="323850"/>
                  <a:pt x="622935" y="373380"/>
                </a:cubicBezTo>
                <a:cubicBezTo>
                  <a:pt x="622935" y="422910"/>
                  <a:pt x="656272" y="474345"/>
                  <a:pt x="709613" y="474345"/>
                </a:cubicBezTo>
                <a:cubicBezTo>
                  <a:pt x="728663" y="474345"/>
                  <a:pt x="744855" y="467677"/>
                  <a:pt x="759143" y="456247"/>
                </a:cubicBezTo>
                <a:lnTo>
                  <a:pt x="759143" y="750570"/>
                </a:lnTo>
                <a:cubicBezTo>
                  <a:pt x="728663" y="742950"/>
                  <a:pt x="700088" y="731520"/>
                  <a:pt x="673418" y="716280"/>
                </a:cubicBezTo>
                <a:cubicBezTo>
                  <a:pt x="622935" y="837247"/>
                  <a:pt x="501967" y="922020"/>
                  <a:pt x="360045" y="922020"/>
                </a:cubicBezTo>
                <a:cubicBezTo>
                  <a:pt x="274320" y="922020"/>
                  <a:pt x="196215" y="890588"/>
                  <a:pt x="136208" y="839152"/>
                </a:cubicBezTo>
                <a:cubicBezTo>
                  <a:pt x="76200" y="864870"/>
                  <a:pt x="38100" y="879157"/>
                  <a:pt x="0" y="88011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3C100A1-601C-448C-8EC7-0B471425D4C6}"/>
              </a:ext>
            </a:extLst>
          </p:cNvPr>
          <p:cNvSpPr/>
          <p:nvPr/>
        </p:nvSpPr>
        <p:spPr>
          <a:xfrm>
            <a:off x="5198171" y="5141778"/>
            <a:ext cx="878145" cy="1067657"/>
          </a:xfrm>
          <a:custGeom>
            <a:avLst/>
            <a:gdLst>
              <a:gd name="connsiteX0" fmla="*/ 952 w 759142"/>
              <a:gd name="connsiteY0" fmla="*/ 0 h 922972"/>
              <a:gd name="connsiteX1" fmla="*/ 759143 w 759142"/>
              <a:gd name="connsiteY1" fmla="*/ 0 h 922972"/>
              <a:gd name="connsiteX2" fmla="*/ 759143 w 759142"/>
              <a:gd name="connsiteY2" fmla="*/ 881063 h 922972"/>
              <a:gd name="connsiteX3" fmla="*/ 622935 w 759142"/>
              <a:gd name="connsiteY3" fmla="*/ 840105 h 922972"/>
              <a:gd name="connsiteX4" fmla="*/ 399098 w 759142"/>
              <a:gd name="connsiteY4" fmla="*/ 922972 h 922972"/>
              <a:gd name="connsiteX5" fmla="*/ 85725 w 759142"/>
              <a:gd name="connsiteY5" fmla="*/ 717232 h 922972"/>
              <a:gd name="connsiteX6" fmla="*/ 0 w 759142"/>
              <a:gd name="connsiteY6" fmla="*/ 751522 h 922972"/>
              <a:gd name="connsiteX7" fmla="*/ 0 w 759142"/>
              <a:gd name="connsiteY7" fmla="*/ 457200 h 922972"/>
              <a:gd name="connsiteX8" fmla="*/ 49530 w 759142"/>
              <a:gd name="connsiteY8" fmla="*/ 475297 h 922972"/>
              <a:gd name="connsiteX9" fmla="*/ 136208 w 759142"/>
              <a:gd name="connsiteY9" fmla="*/ 374332 h 922972"/>
              <a:gd name="connsiteX10" fmla="*/ 49530 w 759142"/>
              <a:gd name="connsiteY10" fmla="*/ 273367 h 922972"/>
              <a:gd name="connsiteX11" fmla="*/ 0 w 759142"/>
              <a:gd name="connsiteY11" fmla="*/ 291465 h 922972"/>
              <a:gd name="connsiteX12" fmla="*/ 0 w 759142"/>
              <a:gd name="connsiteY12" fmla="*/ 0 h 92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9142" h="922972">
                <a:moveTo>
                  <a:pt x="952" y="0"/>
                </a:moveTo>
                <a:lnTo>
                  <a:pt x="759143" y="0"/>
                </a:lnTo>
                <a:lnTo>
                  <a:pt x="759143" y="881063"/>
                </a:lnTo>
                <a:cubicBezTo>
                  <a:pt x="721043" y="880110"/>
                  <a:pt x="682943" y="865822"/>
                  <a:pt x="622935" y="840105"/>
                </a:cubicBezTo>
                <a:cubicBezTo>
                  <a:pt x="562928" y="891540"/>
                  <a:pt x="484822" y="922972"/>
                  <a:pt x="399098" y="922972"/>
                </a:cubicBezTo>
                <a:cubicBezTo>
                  <a:pt x="258127" y="922972"/>
                  <a:pt x="136208" y="838200"/>
                  <a:pt x="85725" y="717232"/>
                </a:cubicBezTo>
                <a:cubicBezTo>
                  <a:pt x="59055" y="732472"/>
                  <a:pt x="30480" y="743902"/>
                  <a:pt x="0" y="751522"/>
                </a:cubicBezTo>
                <a:lnTo>
                  <a:pt x="0" y="457200"/>
                </a:lnTo>
                <a:cubicBezTo>
                  <a:pt x="13335" y="468630"/>
                  <a:pt x="30480" y="475297"/>
                  <a:pt x="49530" y="475297"/>
                </a:cubicBezTo>
                <a:cubicBezTo>
                  <a:pt x="102870" y="475297"/>
                  <a:pt x="136208" y="423863"/>
                  <a:pt x="136208" y="374332"/>
                </a:cubicBezTo>
                <a:cubicBezTo>
                  <a:pt x="136208" y="324802"/>
                  <a:pt x="102870" y="273367"/>
                  <a:pt x="49530" y="273367"/>
                </a:cubicBezTo>
                <a:cubicBezTo>
                  <a:pt x="30480" y="273367"/>
                  <a:pt x="14288" y="280035"/>
                  <a:pt x="0" y="29146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954437D-8928-496E-9B31-CB40D33BE82A}"/>
              </a:ext>
            </a:extLst>
          </p:cNvPr>
          <p:cNvSpPr/>
          <p:nvPr/>
        </p:nvSpPr>
        <p:spPr>
          <a:xfrm>
            <a:off x="4316720" y="4037761"/>
            <a:ext cx="514546" cy="1065453"/>
          </a:xfrm>
          <a:custGeom>
            <a:avLst/>
            <a:gdLst>
              <a:gd name="connsiteX0" fmla="*/ 143828 w 444817"/>
              <a:gd name="connsiteY0" fmla="*/ 0 h 921067"/>
              <a:gd name="connsiteX1" fmla="*/ 444818 w 444817"/>
              <a:gd name="connsiteY1" fmla="*/ 0 h 921067"/>
              <a:gd name="connsiteX2" fmla="*/ 444818 w 444817"/>
              <a:gd name="connsiteY2" fmla="*/ 456247 h 921067"/>
              <a:gd name="connsiteX3" fmla="*/ 395288 w 444817"/>
              <a:gd name="connsiteY3" fmla="*/ 438150 h 921067"/>
              <a:gd name="connsiteX4" fmla="*/ 308610 w 444817"/>
              <a:gd name="connsiteY4" fmla="*/ 539115 h 921067"/>
              <a:gd name="connsiteX5" fmla="*/ 395288 w 444817"/>
              <a:gd name="connsiteY5" fmla="*/ 640080 h 921067"/>
              <a:gd name="connsiteX6" fmla="*/ 444818 w 444817"/>
              <a:gd name="connsiteY6" fmla="*/ 621982 h 921067"/>
              <a:gd name="connsiteX7" fmla="*/ 444818 w 444817"/>
              <a:gd name="connsiteY7" fmla="*/ 921068 h 921067"/>
              <a:gd name="connsiteX8" fmla="*/ 35243 w 444817"/>
              <a:gd name="connsiteY8" fmla="*/ 921068 h 921067"/>
              <a:gd name="connsiteX9" fmla="*/ 74295 w 444817"/>
              <a:gd name="connsiteY9" fmla="*/ 844868 h 921067"/>
              <a:gd name="connsiteX10" fmla="*/ 0 w 444817"/>
              <a:gd name="connsiteY10" fmla="*/ 604838 h 921067"/>
              <a:gd name="connsiteX11" fmla="*/ 238125 w 444817"/>
              <a:gd name="connsiteY11" fmla="*/ 218122 h 921067"/>
              <a:gd name="connsiteX12" fmla="*/ 143828 w 444817"/>
              <a:gd name="connsiteY12" fmla="*/ 0 h 92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4817" h="921067">
                <a:moveTo>
                  <a:pt x="143828" y="0"/>
                </a:moveTo>
                <a:lnTo>
                  <a:pt x="444818" y="0"/>
                </a:lnTo>
                <a:lnTo>
                  <a:pt x="444818" y="456247"/>
                </a:lnTo>
                <a:cubicBezTo>
                  <a:pt x="431483" y="444817"/>
                  <a:pt x="414338" y="438150"/>
                  <a:pt x="395288" y="438150"/>
                </a:cubicBezTo>
                <a:cubicBezTo>
                  <a:pt x="341948" y="438150"/>
                  <a:pt x="308610" y="489585"/>
                  <a:pt x="308610" y="539115"/>
                </a:cubicBezTo>
                <a:cubicBezTo>
                  <a:pt x="308610" y="588645"/>
                  <a:pt x="341948" y="640080"/>
                  <a:pt x="395288" y="640080"/>
                </a:cubicBezTo>
                <a:cubicBezTo>
                  <a:pt x="414338" y="640080"/>
                  <a:pt x="430530" y="633413"/>
                  <a:pt x="444818" y="621982"/>
                </a:cubicBezTo>
                <a:lnTo>
                  <a:pt x="444818" y="921068"/>
                </a:lnTo>
                <a:lnTo>
                  <a:pt x="35243" y="921068"/>
                </a:lnTo>
                <a:cubicBezTo>
                  <a:pt x="45720" y="894397"/>
                  <a:pt x="59055" y="868680"/>
                  <a:pt x="74295" y="844868"/>
                </a:cubicBezTo>
                <a:cubicBezTo>
                  <a:pt x="27623" y="777240"/>
                  <a:pt x="0" y="694372"/>
                  <a:pt x="0" y="604838"/>
                </a:cubicBezTo>
                <a:cubicBezTo>
                  <a:pt x="0" y="437197"/>
                  <a:pt x="96203" y="291465"/>
                  <a:pt x="238125" y="218122"/>
                </a:cubicBezTo>
                <a:cubicBezTo>
                  <a:pt x="187643" y="157163"/>
                  <a:pt x="154305" y="81915"/>
                  <a:pt x="143828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F97CA39-17EC-4E02-99D5-C4D835CC82CC}"/>
              </a:ext>
            </a:extLst>
          </p:cNvPr>
          <p:cNvSpPr/>
          <p:nvPr/>
        </p:nvSpPr>
        <p:spPr>
          <a:xfrm>
            <a:off x="7357726" y="4037761"/>
            <a:ext cx="515648" cy="1067657"/>
          </a:xfrm>
          <a:custGeom>
            <a:avLst/>
            <a:gdLst>
              <a:gd name="connsiteX0" fmla="*/ 953 w 445769"/>
              <a:gd name="connsiteY0" fmla="*/ 0 h 922972"/>
              <a:gd name="connsiteX1" fmla="*/ 301943 w 445769"/>
              <a:gd name="connsiteY1" fmla="*/ 0 h 922972"/>
              <a:gd name="connsiteX2" fmla="*/ 207645 w 445769"/>
              <a:gd name="connsiteY2" fmla="*/ 219075 h 922972"/>
              <a:gd name="connsiteX3" fmla="*/ 445770 w 445769"/>
              <a:gd name="connsiteY3" fmla="*/ 605790 h 922972"/>
              <a:gd name="connsiteX4" fmla="*/ 371475 w 445769"/>
              <a:gd name="connsiteY4" fmla="*/ 846772 h 922972"/>
              <a:gd name="connsiteX5" fmla="*/ 410528 w 445769"/>
              <a:gd name="connsiteY5" fmla="*/ 922972 h 922972"/>
              <a:gd name="connsiteX6" fmla="*/ 0 w 445769"/>
              <a:gd name="connsiteY6" fmla="*/ 922972 h 922972"/>
              <a:gd name="connsiteX7" fmla="*/ 0 w 445769"/>
              <a:gd name="connsiteY7" fmla="*/ 623888 h 922972"/>
              <a:gd name="connsiteX8" fmla="*/ 48578 w 445769"/>
              <a:gd name="connsiteY8" fmla="*/ 641032 h 922972"/>
              <a:gd name="connsiteX9" fmla="*/ 135255 w 445769"/>
              <a:gd name="connsiteY9" fmla="*/ 540068 h 922972"/>
              <a:gd name="connsiteX10" fmla="*/ 48578 w 445769"/>
              <a:gd name="connsiteY10" fmla="*/ 439103 h 922972"/>
              <a:gd name="connsiteX11" fmla="*/ 0 w 445769"/>
              <a:gd name="connsiteY11" fmla="*/ 456247 h 922972"/>
              <a:gd name="connsiteX12" fmla="*/ 0 w 445769"/>
              <a:gd name="connsiteY12" fmla="*/ 0 h 92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5769" h="922972">
                <a:moveTo>
                  <a:pt x="953" y="0"/>
                </a:moveTo>
                <a:lnTo>
                  <a:pt x="301943" y="0"/>
                </a:lnTo>
                <a:cubicBezTo>
                  <a:pt x="291465" y="81915"/>
                  <a:pt x="258128" y="157163"/>
                  <a:pt x="207645" y="219075"/>
                </a:cubicBezTo>
                <a:cubicBezTo>
                  <a:pt x="349568" y="292417"/>
                  <a:pt x="445770" y="438150"/>
                  <a:pt x="445770" y="605790"/>
                </a:cubicBezTo>
                <a:cubicBezTo>
                  <a:pt x="445770" y="695325"/>
                  <a:pt x="418147" y="778193"/>
                  <a:pt x="371475" y="846772"/>
                </a:cubicBezTo>
                <a:cubicBezTo>
                  <a:pt x="386715" y="870585"/>
                  <a:pt x="400050" y="896303"/>
                  <a:pt x="410528" y="922972"/>
                </a:cubicBezTo>
                <a:lnTo>
                  <a:pt x="0" y="922972"/>
                </a:lnTo>
                <a:lnTo>
                  <a:pt x="0" y="623888"/>
                </a:lnTo>
                <a:cubicBezTo>
                  <a:pt x="13335" y="634365"/>
                  <a:pt x="30480" y="641032"/>
                  <a:pt x="48578" y="641032"/>
                </a:cubicBezTo>
                <a:cubicBezTo>
                  <a:pt x="101918" y="641032"/>
                  <a:pt x="135255" y="589597"/>
                  <a:pt x="135255" y="540068"/>
                </a:cubicBezTo>
                <a:cubicBezTo>
                  <a:pt x="135255" y="490538"/>
                  <a:pt x="101918" y="439103"/>
                  <a:pt x="48578" y="439103"/>
                </a:cubicBezTo>
                <a:cubicBezTo>
                  <a:pt x="30480" y="439103"/>
                  <a:pt x="13335" y="445770"/>
                  <a:pt x="0" y="45624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7105793-E51D-4F3A-890C-9F4C785DFFB4}"/>
              </a:ext>
            </a:extLst>
          </p:cNvPr>
          <p:cNvSpPr/>
          <p:nvPr/>
        </p:nvSpPr>
        <p:spPr>
          <a:xfrm>
            <a:off x="4478686" y="2932641"/>
            <a:ext cx="683123" cy="1066556"/>
          </a:xfrm>
          <a:custGeom>
            <a:avLst/>
            <a:gdLst>
              <a:gd name="connsiteX0" fmla="*/ 300990 w 590549"/>
              <a:gd name="connsiteY0" fmla="*/ 0 h 922020"/>
              <a:gd name="connsiteX1" fmla="*/ 590550 w 590549"/>
              <a:gd name="connsiteY1" fmla="*/ 0 h 922020"/>
              <a:gd name="connsiteX2" fmla="*/ 590550 w 590549"/>
              <a:gd name="connsiteY2" fmla="*/ 378142 h 922020"/>
              <a:gd name="connsiteX3" fmla="*/ 541020 w 590549"/>
              <a:gd name="connsiteY3" fmla="*/ 360045 h 922020"/>
              <a:gd name="connsiteX4" fmla="*/ 454343 w 590549"/>
              <a:gd name="connsiteY4" fmla="*/ 461010 h 922020"/>
              <a:gd name="connsiteX5" fmla="*/ 541020 w 590549"/>
              <a:gd name="connsiteY5" fmla="*/ 561975 h 922020"/>
              <a:gd name="connsiteX6" fmla="*/ 590550 w 590549"/>
              <a:gd name="connsiteY6" fmla="*/ 543878 h 922020"/>
              <a:gd name="connsiteX7" fmla="*/ 590550 w 590549"/>
              <a:gd name="connsiteY7" fmla="*/ 922020 h 922020"/>
              <a:gd name="connsiteX8" fmla="*/ 953 w 590549"/>
              <a:gd name="connsiteY8" fmla="*/ 922020 h 922020"/>
              <a:gd name="connsiteX9" fmla="*/ 0 w 590549"/>
              <a:gd name="connsiteY9" fmla="*/ 901065 h 922020"/>
              <a:gd name="connsiteX10" fmla="*/ 246697 w 590549"/>
              <a:gd name="connsiteY10" fmla="*/ 510540 h 922020"/>
              <a:gd name="connsiteX11" fmla="*/ 339090 w 590549"/>
              <a:gd name="connsiteY11" fmla="*/ 345758 h 922020"/>
              <a:gd name="connsiteX12" fmla="*/ 280988 w 590549"/>
              <a:gd name="connsiteY12" fmla="*/ 130493 h 922020"/>
              <a:gd name="connsiteX13" fmla="*/ 300990 w 590549"/>
              <a:gd name="connsiteY13" fmla="*/ 0 h 92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0549" h="922020">
                <a:moveTo>
                  <a:pt x="300990" y="0"/>
                </a:moveTo>
                <a:lnTo>
                  <a:pt x="590550" y="0"/>
                </a:lnTo>
                <a:lnTo>
                  <a:pt x="590550" y="378142"/>
                </a:lnTo>
                <a:cubicBezTo>
                  <a:pt x="577215" y="366713"/>
                  <a:pt x="560070" y="360045"/>
                  <a:pt x="541020" y="360045"/>
                </a:cubicBezTo>
                <a:cubicBezTo>
                  <a:pt x="487680" y="360045"/>
                  <a:pt x="454343" y="411480"/>
                  <a:pt x="454343" y="461010"/>
                </a:cubicBezTo>
                <a:cubicBezTo>
                  <a:pt x="454343" y="510540"/>
                  <a:pt x="487680" y="561975"/>
                  <a:pt x="541020" y="561975"/>
                </a:cubicBezTo>
                <a:cubicBezTo>
                  <a:pt x="560070" y="561975"/>
                  <a:pt x="576263" y="555308"/>
                  <a:pt x="590550" y="543878"/>
                </a:cubicBezTo>
                <a:lnTo>
                  <a:pt x="590550" y="922020"/>
                </a:lnTo>
                <a:lnTo>
                  <a:pt x="953" y="922020"/>
                </a:lnTo>
                <a:cubicBezTo>
                  <a:pt x="953" y="915353"/>
                  <a:pt x="0" y="907733"/>
                  <a:pt x="0" y="901065"/>
                </a:cubicBezTo>
                <a:cubicBezTo>
                  <a:pt x="0" y="729615"/>
                  <a:pt x="100013" y="581978"/>
                  <a:pt x="246697" y="510540"/>
                </a:cubicBezTo>
                <a:cubicBezTo>
                  <a:pt x="264795" y="448628"/>
                  <a:pt x="297180" y="392430"/>
                  <a:pt x="339090" y="345758"/>
                </a:cubicBezTo>
                <a:cubicBezTo>
                  <a:pt x="301943" y="281940"/>
                  <a:pt x="280988" y="208598"/>
                  <a:pt x="280988" y="130493"/>
                </a:cubicBezTo>
                <a:cubicBezTo>
                  <a:pt x="280988" y="84773"/>
                  <a:pt x="287655" y="41910"/>
                  <a:pt x="30099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1A24EC3-70F3-4D89-8787-C2FD69288AD7}"/>
              </a:ext>
            </a:extLst>
          </p:cNvPr>
          <p:cNvSpPr/>
          <p:nvPr/>
        </p:nvSpPr>
        <p:spPr>
          <a:xfrm>
            <a:off x="7028283" y="2932641"/>
            <a:ext cx="683125" cy="1065453"/>
          </a:xfrm>
          <a:custGeom>
            <a:avLst/>
            <a:gdLst>
              <a:gd name="connsiteX0" fmla="*/ 0 w 590550"/>
              <a:gd name="connsiteY0" fmla="*/ 0 h 921067"/>
              <a:gd name="connsiteX1" fmla="*/ 289560 w 590550"/>
              <a:gd name="connsiteY1" fmla="*/ 0 h 921067"/>
              <a:gd name="connsiteX2" fmla="*/ 309563 w 590550"/>
              <a:gd name="connsiteY2" fmla="*/ 129540 h 921067"/>
              <a:gd name="connsiteX3" fmla="*/ 251460 w 590550"/>
              <a:gd name="connsiteY3" fmla="*/ 344805 h 921067"/>
              <a:gd name="connsiteX4" fmla="*/ 343853 w 590550"/>
              <a:gd name="connsiteY4" fmla="*/ 509588 h 921067"/>
              <a:gd name="connsiteX5" fmla="*/ 590550 w 590550"/>
              <a:gd name="connsiteY5" fmla="*/ 900113 h 921067"/>
              <a:gd name="connsiteX6" fmla="*/ 589597 w 590550"/>
              <a:gd name="connsiteY6" fmla="*/ 921068 h 921067"/>
              <a:gd name="connsiteX7" fmla="*/ 0 w 590550"/>
              <a:gd name="connsiteY7" fmla="*/ 921068 h 921067"/>
              <a:gd name="connsiteX8" fmla="*/ 0 w 590550"/>
              <a:gd name="connsiteY8" fmla="*/ 540068 h 921067"/>
              <a:gd name="connsiteX9" fmla="*/ 52388 w 590550"/>
              <a:gd name="connsiteY9" fmla="*/ 561023 h 921067"/>
              <a:gd name="connsiteX10" fmla="*/ 139065 w 590550"/>
              <a:gd name="connsiteY10" fmla="*/ 460058 h 921067"/>
              <a:gd name="connsiteX11" fmla="*/ 52388 w 590550"/>
              <a:gd name="connsiteY11" fmla="*/ 359092 h 921067"/>
              <a:gd name="connsiteX12" fmla="*/ 0 w 590550"/>
              <a:gd name="connsiteY12" fmla="*/ 380048 h 921067"/>
              <a:gd name="connsiteX13" fmla="*/ 0 w 590550"/>
              <a:gd name="connsiteY13" fmla="*/ 0 h 92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0550" h="921067">
                <a:moveTo>
                  <a:pt x="0" y="0"/>
                </a:moveTo>
                <a:lnTo>
                  <a:pt x="289560" y="0"/>
                </a:lnTo>
                <a:cubicBezTo>
                  <a:pt x="302895" y="40958"/>
                  <a:pt x="309563" y="84773"/>
                  <a:pt x="309563" y="129540"/>
                </a:cubicBezTo>
                <a:cubicBezTo>
                  <a:pt x="309563" y="207645"/>
                  <a:pt x="288607" y="280988"/>
                  <a:pt x="251460" y="344805"/>
                </a:cubicBezTo>
                <a:cubicBezTo>
                  <a:pt x="293370" y="392430"/>
                  <a:pt x="324803" y="447675"/>
                  <a:pt x="343853" y="509588"/>
                </a:cubicBezTo>
                <a:cubicBezTo>
                  <a:pt x="490538" y="581025"/>
                  <a:pt x="590550" y="729615"/>
                  <a:pt x="590550" y="900113"/>
                </a:cubicBezTo>
                <a:cubicBezTo>
                  <a:pt x="590550" y="907733"/>
                  <a:pt x="590550" y="914400"/>
                  <a:pt x="589597" y="921068"/>
                </a:cubicBezTo>
                <a:lnTo>
                  <a:pt x="0" y="921068"/>
                </a:lnTo>
                <a:lnTo>
                  <a:pt x="0" y="540068"/>
                </a:lnTo>
                <a:cubicBezTo>
                  <a:pt x="14288" y="552450"/>
                  <a:pt x="32385" y="561023"/>
                  <a:pt x="52388" y="561023"/>
                </a:cubicBezTo>
                <a:cubicBezTo>
                  <a:pt x="105728" y="561023"/>
                  <a:pt x="139065" y="509588"/>
                  <a:pt x="139065" y="460058"/>
                </a:cubicBezTo>
                <a:cubicBezTo>
                  <a:pt x="139065" y="410528"/>
                  <a:pt x="105728" y="359092"/>
                  <a:pt x="52388" y="359092"/>
                </a:cubicBezTo>
                <a:cubicBezTo>
                  <a:pt x="32385" y="359092"/>
                  <a:pt x="14288" y="366713"/>
                  <a:pt x="0" y="38004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12A689AA-B6E6-4524-9782-BE1AC4C18EB4}"/>
              </a:ext>
            </a:extLst>
          </p:cNvPr>
          <p:cNvSpPr/>
          <p:nvPr/>
        </p:nvSpPr>
        <p:spPr>
          <a:xfrm>
            <a:off x="5041713" y="2932641"/>
            <a:ext cx="1034602" cy="1225217"/>
          </a:xfrm>
          <a:custGeom>
            <a:avLst/>
            <a:gdLst>
              <a:gd name="connsiteX0" fmla="*/ 552008 w 1034602"/>
              <a:gd name="connsiteY0" fmla="*/ 1067658 h 1225217"/>
              <a:gd name="connsiteX1" fmla="*/ 640153 w 1034602"/>
              <a:gd name="connsiteY1" fmla="*/ 1067658 h 1225217"/>
              <a:gd name="connsiteX2" fmla="*/ 640153 w 1034602"/>
              <a:gd name="connsiteY2" fmla="*/ 1110628 h 1225217"/>
              <a:gd name="connsiteX3" fmla="*/ 675411 w 1034602"/>
              <a:gd name="connsiteY3" fmla="*/ 1162414 h 1225217"/>
              <a:gd name="connsiteX4" fmla="*/ 596081 w 1034602"/>
              <a:gd name="connsiteY4" fmla="*/ 1225217 h 1225217"/>
              <a:gd name="connsiteX5" fmla="*/ 516750 w 1034602"/>
              <a:gd name="connsiteY5" fmla="*/ 1162414 h 1225217"/>
              <a:gd name="connsiteX6" fmla="*/ 552008 w 1034602"/>
              <a:gd name="connsiteY6" fmla="*/ 1110628 h 1225217"/>
              <a:gd name="connsiteX7" fmla="*/ 157558 w 1034602"/>
              <a:gd name="connsiteY7" fmla="*/ 0 h 1225217"/>
              <a:gd name="connsiteX8" fmla="*/ 500223 w 1034602"/>
              <a:gd name="connsiteY8" fmla="*/ 0 h 1225217"/>
              <a:gd name="connsiteX9" fmla="*/ 479288 w 1034602"/>
              <a:gd name="connsiteY9" fmla="*/ 57294 h 1225217"/>
              <a:gd name="connsiteX10" fmla="*/ 596080 w 1034602"/>
              <a:gd name="connsiteY10" fmla="*/ 157560 h 1225217"/>
              <a:gd name="connsiteX11" fmla="*/ 712873 w 1034602"/>
              <a:gd name="connsiteY11" fmla="*/ 57294 h 1225217"/>
              <a:gd name="connsiteX12" fmla="*/ 691939 w 1034602"/>
              <a:gd name="connsiteY12" fmla="*/ 0 h 1225217"/>
              <a:gd name="connsiteX13" fmla="*/ 1034602 w 1034602"/>
              <a:gd name="connsiteY13" fmla="*/ 0 h 1225217"/>
              <a:gd name="connsiteX14" fmla="*/ 1034602 w 1034602"/>
              <a:gd name="connsiteY14" fmla="*/ 1066556 h 1225217"/>
              <a:gd name="connsiteX15" fmla="*/ 157558 w 1034602"/>
              <a:gd name="connsiteY15" fmla="*/ 1066556 h 1225217"/>
              <a:gd name="connsiteX16" fmla="*/ 157558 w 1034602"/>
              <a:gd name="connsiteY16" fmla="*/ 575147 h 1225217"/>
              <a:gd name="connsiteX17" fmla="*/ 114589 w 1034602"/>
              <a:gd name="connsiteY17" fmla="*/ 575147 h 1225217"/>
              <a:gd name="connsiteX18" fmla="*/ 62803 w 1034602"/>
              <a:gd name="connsiteY18" fmla="*/ 610405 h 1225217"/>
              <a:gd name="connsiteX19" fmla="*/ 0 w 1034602"/>
              <a:gd name="connsiteY19" fmla="*/ 531075 h 1225217"/>
              <a:gd name="connsiteX20" fmla="*/ 62803 w 1034602"/>
              <a:gd name="connsiteY20" fmla="*/ 451744 h 1225217"/>
              <a:gd name="connsiteX21" fmla="*/ 114589 w 1034602"/>
              <a:gd name="connsiteY21" fmla="*/ 487002 h 1225217"/>
              <a:gd name="connsiteX22" fmla="*/ 157558 w 1034602"/>
              <a:gd name="connsiteY22" fmla="*/ 487002 h 1225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34602" h="1225217">
                <a:moveTo>
                  <a:pt x="552008" y="1067658"/>
                </a:moveTo>
                <a:lnTo>
                  <a:pt x="640153" y="1067658"/>
                </a:lnTo>
                <a:lnTo>
                  <a:pt x="640153" y="1110628"/>
                </a:lnTo>
                <a:cubicBezTo>
                  <a:pt x="661088" y="1121646"/>
                  <a:pt x="675411" y="1141479"/>
                  <a:pt x="675411" y="1162414"/>
                </a:cubicBezTo>
                <a:cubicBezTo>
                  <a:pt x="675411" y="1196570"/>
                  <a:pt x="640153" y="1225217"/>
                  <a:pt x="596081" y="1225217"/>
                </a:cubicBezTo>
                <a:cubicBezTo>
                  <a:pt x="552008" y="1225217"/>
                  <a:pt x="516750" y="1197672"/>
                  <a:pt x="516750" y="1162414"/>
                </a:cubicBezTo>
                <a:cubicBezTo>
                  <a:pt x="516750" y="1140378"/>
                  <a:pt x="531074" y="1121646"/>
                  <a:pt x="552008" y="1110628"/>
                </a:cubicBezTo>
                <a:close/>
                <a:moveTo>
                  <a:pt x="157558" y="0"/>
                </a:moveTo>
                <a:lnTo>
                  <a:pt x="500223" y="0"/>
                </a:lnTo>
                <a:cubicBezTo>
                  <a:pt x="487001" y="15426"/>
                  <a:pt x="479288" y="35258"/>
                  <a:pt x="479288" y="57294"/>
                </a:cubicBezTo>
                <a:cubicBezTo>
                  <a:pt x="479288" y="118996"/>
                  <a:pt x="538786" y="157560"/>
                  <a:pt x="596080" y="157560"/>
                </a:cubicBezTo>
                <a:cubicBezTo>
                  <a:pt x="653375" y="157560"/>
                  <a:pt x="712873" y="118996"/>
                  <a:pt x="712873" y="57294"/>
                </a:cubicBezTo>
                <a:cubicBezTo>
                  <a:pt x="712873" y="35258"/>
                  <a:pt x="705160" y="16528"/>
                  <a:pt x="691939" y="0"/>
                </a:cubicBezTo>
                <a:lnTo>
                  <a:pt x="1034602" y="0"/>
                </a:lnTo>
                <a:lnTo>
                  <a:pt x="1034602" y="1066556"/>
                </a:lnTo>
                <a:lnTo>
                  <a:pt x="157558" y="1066556"/>
                </a:lnTo>
                <a:lnTo>
                  <a:pt x="157558" y="575147"/>
                </a:lnTo>
                <a:lnTo>
                  <a:pt x="114589" y="575147"/>
                </a:lnTo>
                <a:cubicBezTo>
                  <a:pt x="103570" y="596082"/>
                  <a:pt x="84839" y="610405"/>
                  <a:pt x="62803" y="610405"/>
                </a:cubicBezTo>
                <a:cubicBezTo>
                  <a:pt x="27546" y="610405"/>
                  <a:pt x="0" y="575147"/>
                  <a:pt x="0" y="531075"/>
                </a:cubicBezTo>
                <a:cubicBezTo>
                  <a:pt x="0" y="487002"/>
                  <a:pt x="28647" y="451744"/>
                  <a:pt x="62803" y="451744"/>
                </a:cubicBezTo>
                <a:cubicBezTo>
                  <a:pt x="83738" y="451744"/>
                  <a:pt x="103570" y="466068"/>
                  <a:pt x="114589" y="487002"/>
                </a:cubicBezTo>
                <a:lnTo>
                  <a:pt x="157558" y="487002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E90EEE5B-74C1-4D0E-A44A-F28D2569B449}"/>
              </a:ext>
            </a:extLst>
          </p:cNvPr>
          <p:cNvSpPr/>
          <p:nvPr/>
        </p:nvSpPr>
        <p:spPr>
          <a:xfrm>
            <a:off x="6114879" y="2064411"/>
            <a:ext cx="877045" cy="988328"/>
          </a:xfrm>
          <a:custGeom>
            <a:avLst/>
            <a:gdLst>
              <a:gd name="connsiteX0" fmla="*/ 393349 w 877045"/>
              <a:gd name="connsiteY0" fmla="*/ 830769 h 988328"/>
              <a:gd name="connsiteX1" fmla="*/ 481494 w 877045"/>
              <a:gd name="connsiteY1" fmla="*/ 830769 h 988328"/>
              <a:gd name="connsiteX2" fmla="*/ 481494 w 877045"/>
              <a:gd name="connsiteY2" fmla="*/ 873739 h 988328"/>
              <a:gd name="connsiteX3" fmla="*/ 516752 w 877045"/>
              <a:gd name="connsiteY3" fmla="*/ 925525 h 988328"/>
              <a:gd name="connsiteX4" fmla="*/ 437422 w 877045"/>
              <a:gd name="connsiteY4" fmla="*/ 988328 h 988328"/>
              <a:gd name="connsiteX5" fmla="*/ 358091 w 877045"/>
              <a:gd name="connsiteY5" fmla="*/ 925525 h 988328"/>
              <a:gd name="connsiteX6" fmla="*/ 393349 w 877045"/>
              <a:gd name="connsiteY6" fmla="*/ 873739 h 988328"/>
              <a:gd name="connsiteX7" fmla="*/ 243502 w 877045"/>
              <a:gd name="connsiteY7" fmla="*/ 0 h 988328"/>
              <a:gd name="connsiteX8" fmla="*/ 322832 w 877045"/>
              <a:gd name="connsiteY8" fmla="*/ 62804 h 988328"/>
              <a:gd name="connsiteX9" fmla="*/ 287574 w 877045"/>
              <a:gd name="connsiteY9" fmla="*/ 114589 h 988328"/>
              <a:gd name="connsiteX10" fmla="*/ 287574 w 877045"/>
              <a:gd name="connsiteY10" fmla="*/ 157560 h 988328"/>
              <a:gd name="connsiteX11" fmla="*/ 599388 w 877045"/>
              <a:gd name="connsiteY11" fmla="*/ 157560 h 988328"/>
              <a:gd name="connsiteX12" fmla="*/ 877045 w 877045"/>
              <a:gd name="connsiteY12" fmla="*/ 277657 h 988328"/>
              <a:gd name="connsiteX13" fmla="*/ 877045 w 877045"/>
              <a:gd name="connsiteY13" fmla="*/ 452846 h 988328"/>
              <a:gd name="connsiteX14" fmla="*/ 819751 w 877045"/>
              <a:gd name="connsiteY14" fmla="*/ 431911 h 988328"/>
              <a:gd name="connsiteX15" fmla="*/ 719485 w 877045"/>
              <a:gd name="connsiteY15" fmla="*/ 548703 h 988328"/>
              <a:gd name="connsiteX16" fmla="*/ 819751 w 877045"/>
              <a:gd name="connsiteY16" fmla="*/ 665496 h 988328"/>
              <a:gd name="connsiteX17" fmla="*/ 877045 w 877045"/>
              <a:gd name="connsiteY17" fmla="*/ 644561 h 988328"/>
              <a:gd name="connsiteX18" fmla="*/ 877045 w 877045"/>
              <a:gd name="connsiteY18" fmla="*/ 830768 h 988328"/>
              <a:gd name="connsiteX19" fmla="*/ 0 w 877045"/>
              <a:gd name="connsiteY19" fmla="*/ 830768 h 988328"/>
              <a:gd name="connsiteX20" fmla="*/ 0 w 877045"/>
              <a:gd name="connsiteY20" fmla="*/ 157560 h 988328"/>
              <a:gd name="connsiteX21" fmla="*/ 199429 w 877045"/>
              <a:gd name="connsiteY21" fmla="*/ 157560 h 988328"/>
              <a:gd name="connsiteX22" fmla="*/ 199429 w 877045"/>
              <a:gd name="connsiteY22" fmla="*/ 114589 h 988328"/>
              <a:gd name="connsiteX23" fmla="*/ 164171 w 877045"/>
              <a:gd name="connsiteY23" fmla="*/ 62804 h 988328"/>
              <a:gd name="connsiteX24" fmla="*/ 243502 w 877045"/>
              <a:gd name="connsiteY24" fmla="*/ 0 h 98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7045" h="988328">
                <a:moveTo>
                  <a:pt x="393349" y="830769"/>
                </a:moveTo>
                <a:lnTo>
                  <a:pt x="481494" y="830769"/>
                </a:lnTo>
                <a:lnTo>
                  <a:pt x="481494" y="873739"/>
                </a:lnTo>
                <a:cubicBezTo>
                  <a:pt x="502429" y="884757"/>
                  <a:pt x="516752" y="904590"/>
                  <a:pt x="516752" y="925525"/>
                </a:cubicBezTo>
                <a:cubicBezTo>
                  <a:pt x="516752" y="959681"/>
                  <a:pt x="481494" y="988328"/>
                  <a:pt x="437422" y="988328"/>
                </a:cubicBezTo>
                <a:cubicBezTo>
                  <a:pt x="393349" y="988328"/>
                  <a:pt x="358091" y="960783"/>
                  <a:pt x="358091" y="925525"/>
                </a:cubicBezTo>
                <a:cubicBezTo>
                  <a:pt x="358091" y="903489"/>
                  <a:pt x="372415" y="884757"/>
                  <a:pt x="393349" y="873739"/>
                </a:cubicBezTo>
                <a:close/>
                <a:moveTo>
                  <a:pt x="243502" y="0"/>
                </a:moveTo>
                <a:cubicBezTo>
                  <a:pt x="287574" y="0"/>
                  <a:pt x="322832" y="28647"/>
                  <a:pt x="322832" y="62804"/>
                </a:cubicBezTo>
                <a:cubicBezTo>
                  <a:pt x="322832" y="83738"/>
                  <a:pt x="308508" y="103571"/>
                  <a:pt x="287574" y="114589"/>
                </a:cubicBezTo>
                <a:lnTo>
                  <a:pt x="287574" y="157560"/>
                </a:lnTo>
                <a:lnTo>
                  <a:pt x="599388" y="157560"/>
                </a:lnTo>
                <a:cubicBezTo>
                  <a:pt x="708467" y="160865"/>
                  <a:pt x="806528" y="206040"/>
                  <a:pt x="877045" y="277657"/>
                </a:cubicBezTo>
                <a:lnTo>
                  <a:pt x="877045" y="452846"/>
                </a:lnTo>
                <a:cubicBezTo>
                  <a:pt x="861619" y="439624"/>
                  <a:pt x="841787" y="431911"/>
                  <a:pt x="819751" y="431911"/>
                </a:cubicBezTo>
                <a:cubicBezTo>
                  <a:pt x="758048" y="431911"/>
                  <a:pt x="719485" y="491410"/>
                  <a:pt x="719485" y="548703"/>
                </a:cubicBezTo>
                <a:cubicBezTo>
                  <a:pt x="719485" y="605999"/>
                  <a:pt x="758048" y="665496"/>
                  <a:pt x="819751" y="665496"/>
                </a:cubicBezTo>
                <a:cubicBezTo>
                  <a:pt x="841787" y="665496"/>
                  <a:pt x="860518" y="657783"/>
                  <a:pt x="877045" y="644561"/>
                </a:cubicBezTo>
                <a:lnTo>
                  <a:pt x="877045" y="830768"/>
                </a:lnTo>
                <a:lnTo>
                  <a:pt x="0" y="830768"/>
                </a:lnTo>
                <a:lnTo>
                  <a:pt x="0" y="157560"/>
                </a:lnTo>
                <a:lnTo>
                  <a:pt x="199429" y="157560"/>
                </a:lnTo>
                <a:lnTo>
                  <a:pt x="199429" y="114589"/>
                </a:lnTo>
                <a:cubicBezTo>
                  <a:pt x="178494" y="103571"/>
                  <a:pt x="164171" y="84840"/>
                  <a:pt x="164171" y="62804"/>
                </a:cubicBezTo>
                <a:cubicBezTo>
                  <a:pt x="164171" y="27546"/>
                  <a:pt x="199429" y="0"/>
                  <a:pt x="243502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1E22F170-0CD9-4D25-88BA-B46A20B5B7FF}"/>
              </a:ext>
            </a:extLst>
          </p:cNvPr>
          <p:cNvSpPr/>
          <p:nvPr/>
        </p:nvSpPr>
        <p:spPr>
          <a:xfrm>
            <a:off x="4841182" y="2386141"/>
            <a:ext cx="478189" cy="509038"/>
          </a:xfrm>
          <a:custGeom>
            <a:avLst/>
            <a:gdLst>
              <a:gd name="connsiteX0" fmla="*/ 415385 w 478189"/>
              <a:gd name="connsiteY0" fmla="*/ 147645 h 509038"/>
              <a:gd name="connsiteX1" fmla="*/ 478189 w 478189"/>
              <a:gd name="connsiteY1" fmla="*/ 226976 h 509038"/>
              <a:gd name="connsiteX2" fmla="*/ 415385 w 478189"/>
              <a:gd name="connsiteY2" fmla="*/ 306306 h 509038"/>
              <a:gd name="connsiteX3" fmla="*/ 363601 w 478189"/>
              <a:gd name="connsiteY3" fmla="*/ 271048 h 509038"/>
              <a:gd name="connsiteX4" fmla="*/ 320629 w 478189"/>
              <a:gd name="connsiteY4" fmla="*/ 271048 h 509038"/>
              <a:gd name="connsiteX5" fmla="*/ 320629 w 478189"/>
              <a:gd name="connsiteY5" fmla="*/ 182903 h 509038"/>
              <a:gd name="connsiteX6" fmla="*/ 363601 w 478189"/>
              <a:gd name="connsiteY6" fmla="*/ 182903 h 509038"/>
              <a:gd name="connsiteX7" fmla="*/ 415385 w 478189"/>
              <a:gd name="connsiteY7" fmla="*/ 147645 h 509038"/>
              <a:gd name="connsiteX8" fmla="*/ 320628 w 478189"/>
              <a:gd name="connsiteY8" fmla="*/ 0 h 509038"/>
              <a:gd name="connsiteX9" fmla="*/ 320628 w 478189"/>
              <a:gd name="connsiteY9" fmla="*/ 509038 h 509038"/>
              <a:gd name="connsiteX10" fmla="*/ 0 w 478189"/>
              <a:gd name="connsiteY10" fmla="*/ 509038 h 509038"/>
              <a:gd name="connsiteX11" fmla="*/ 247909 w 478189"/>
              <a:gd name="connsiteY11" fmla="*/ 244603 h 509038"/>
              <a:gd name="connsiteX12" fmla="*/ 247909 w 478189"/>
              <a:gd name="connsiteY12" fmla="*/ 225873 h 509038"/>
              <a:gd name="connsiteX13" fmla="*/ 320628 w 478189"/>
              <a:gd name="connsiteY13" fmla="*/ 0 h 50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8189" h="509038">
                <a:moveTo>
                  <a:pt x="415385" y="147645"/>
                </a:moveTo>
                <a:cubicBezTo>
                  <a:pt x="449542" y="147645"/>
                  <a:pt x="478189" y="182903"/>
                  <a:pt x="478189" y="226976"/>
                </a:cubicBezTo>
                <a:cubicBezTo>
                  <a:pt x="478189" y="271048"/>
                  <a:pt x="450643" y="306306"/>
                  <a:pt x="415385" y="306306"/>
                </a:cubicBezTo>
                <a:cubicBezTo>
                  <a:pt x="393349" y="306306"/>
                  <a:pt x="374619" y="291982"/>
                  <a:pt x="363601" y="271048"/>
                </a:cubicBezTo>
                <a:lnTo>
                  <a:pt x="320629" y="271048"/>
                </a:lnTo>
                <a:lnTo>
                  <a:pt x="320629" y="182903"/>
                </a:lnTo>
                <a:lnTo>
                  <a:pt x="363601" y="182903"/>
                </a:lnTo>
                <a:cubicBezTo>
                  <a:pt x="374619" y="161969"/>
                  <a:pt x="394451" y="147645"/>
                  <a:pt x="415385" y="147645"/>
                </a:cubicBezTo>
                <a:close/>
                <a:moveTo>
                  <a:pt x="320628" y="0"/>
                </a:moveTo>
                <a:lnTo>
                  <a:pt x="320628" y="509038"/>
                </a:lnTo>
                <a:lnTo>
                  <a:pt x="0" y="509038"/>
                </a:lnTo>
                <a:cubicBezTo>
                  <a:pt x="47379" y="394449"/>
                  <a:pt x="135524" y="300796"/>
                  <a:pt x="247909" y="244603"/>
                </a:cubicBezTo>
                <a:cubicBezTo>
                  <a:pt x="247909" y="237992"/>
                  <a:pt x="247909" y="232482"/>
                  <a:pt x="247909" y="225873"/>
                </a:cubicBezTo>
                <a:cubicBezTo>
                  <a:pt x="246806" y="142135"/>
                  <a:pt x="274352" y="63905"/>
                  <a:pt x="320628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5D1261C-06A9-4B4F-870E-C8B01A6F2D64}"/>
              </a:ext>
            </a:extLst>
          </p:cNvPr>
          <p:cNvSpPr/>
          <p:nvPr/>
        </p:nvSpPr>
        <p:spPr>
          <a:xfrm>
            <a:off x="5199271" y="2064411"/>
            <a:ext cx="877044" cy="988328"/>
          </a:xfrm>
          <a:custGeom>
            <a:avLst/>
            <a:gdLst>
              <a:gd name="connsiteX0" fmla="*/ 394450 w 877044"/>
              <a:gd name="connsiteY0" fmla="*/ 830769 h 988328"/>
              <a:gd name="connsiteX1" fmla="*/ 482595 w 877044"/>
              <a:gd name="connsiteY1" fmla="*/ 830769 h 988328"/>
              <a:gd name="connsiteX2" fmla="*/ 482595 w 877044"/>
              <a:gd name="connsiteY2" fmla="*/ 873739 h 988328"/>
              <a:gd name="connsiteX3" fmla="*/ 517853 w 877044"/>
              <a:gd name="connsiteY3" fmla="*/ 925525 h 988328"/>
              <a:gd name="connsiteX4" fmla="*/ 438523 w 877044"/>
              <a:gd name="connsiteY4" fmla="*/ 988328 h 988328"/>
              <a:gd name="connsiteX5" fmla="*/ 359192 w 877044"/>
              <a:gd name="connsiteY5" fmla="*/ 925525 h 988328"/>
              <a:gd name="connsiteX6" fmla="*/ 394450 w 877044"/>
              <a:gd name="connsiteY6" fmla="*/ 873739 h 988328"/>
              <a:gd name="connsiteX7" fmla="*/ 632442 w 877044"/>
              <a:gd name="connsiteY7" fmla="*/ 0 h 988328"/>
              <a:gd name="connsiteX8" fmla="*/ 711772 w 877044"/>
              <a:gd name="connsiteY8" fmla="*/ 62804 h 988328"/>
              <a:gd name="connsiteX9" fmla="*/ 676514 w 877044"/>
              <a:gd name="connsiteY9" fmla="*/ 114589 h 988328"/>
              <a:gd name="connsiteX10" fmla="*/ 676514 w 877044"/>
              <a:gd name="connsiteY10" fmla="*/ 157560 h 988328"/>
              <a:gd name="connsiteX11" fmla="*/ 877044 w 877044"/>
              <a:gd name="connsiteY11" fmla="*/ 157560 h 988328"/>
              <a:gd name="connsiteX12" fmla="*/ 877044 w 877044"/>
              <a:gd name="connsiteY12" fmla="*/ 830768 h 988328"/>
              <a:gd name="connsiteX13" fmla="*/ 0 w 877044"/>
              <a:gd name="connsiteY13" fmla="*/ 830768 h 988328"/>
              <a:gd name="connsiteX14" fmla="*/ 0 w 877044"/>
              <a:gd name="connsiteY14" fmla="*/ 645664 h 988328"/>
              <a:gd name="connsiteX15" fmla="*/ 57295 w 877044"/>
              <a:gd name="connsiteY15" fmla="*/ 666598 h 988328"/>
              <a:gd name="connsiteX16" fmla="*/ 157560 w 877044"/>
              <a:gd name="connsiteY16" fmla="*/ 549805 h 988328"/>
              <a:gd name="connsiteX17" fmla="*/ 57295 w 877044"/>
              <a:gd name="connsiteY17" fmla="*/ 433013 h 988328"/>
              <a:gd name="connsiteX18" fmla="*/ 0 w 877044"/>
              <a:gd name="connsiteY18" fmla="*/ 453947 h 988328"/>
              <a:gd name="connsiteX19" fmla="*/ 0 w 877044"/>
              <a:gd name="connsiteY19" fmla="*/ 277657 h 988328"/>
              <a:gd name="connsiteX20" fmla="*/ 276555 w 877044"/>
              <a:gd name="connsiteY20" fmla="*/ 157560 h 988328"/>
              <a:gd name="connsiteX21" fmla="*/ 588369 w 877044"/>
              <a:gd name="connsiteY21" fmla="*/ 157560 h 988328"/>
              <a:gd name="connsiteX22" fmla="*/ 588369 w 877044"/>
              <a:gd name="connsiteY22" fmla="*/ 114589 h 988328"/>
              <a:gd name="connsiteX23" fmla="*/ 553111 w 877044"/>
              <a:gd name="connsiteY23" fmla="*/ 62804 h 988328"/>
              <a:gd name="connsiteX24" fmla="*/ 632442 w 877044"/>
              <a:gd name="connsiteY24" fmla="*/ 0 h 98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7044" h="988328">
                <a:moveTo>
                  <a:pt x="394450" y="830769"/>
                </a:moveTo>
                <a:lnTo>
                  <a:pt x="482595" y="830769"/>
                </a:lnTo>
                <a:lnTo>
                  <a:pt x="482595" y="873739"/>
                </a:lnTo>
                <a:cubicBezTo>
                  <a:pt x="503530" y="884757"/>
                  <a:pt x="517853" y="904590"/>
                  <a:pt x="517853" y="925525"/>
                </a:cubicBezTo>
                <a:cubicBezTo>
                  <a:pt x="517853" y="959681"/>
                  <a:pt x="482595" y="988328"/>
                  <a:pt x="438523" y="988328"/>
                </a:cubicBezTo>
                <a:cubicBezTo>
                  <a:pt x="394450" y="988328"/>
                  <a:pt x="359192" y="960783"/>
                  <a:pt x="359192" y="925525"/>
                </a:cubicBezTo>
                <a:cubicBezTo>
                  <a:pt x="359192" y="903489"/>
                  <a:pt x="373516" y="884757"/>
                  <a:pt x="394450" y="873739"/>
                </a:cubicBezTo>
                <a:close/>
                <a:moveTo>
                  <a:pt x="632442" y="0"/>
                </a:moveTo>
                <a:cubicBezTo>
                  <a:pt x="676514" y="0"/>
                  <a:pt x="711772" y="28647"/>
                  <a:pt x="711772" y="62804"/>
                </a:cubicBezTo>
                <a:cubicBezTo>
                  <a:pt x="711772" y="83738"/>
                  <a:pt x="697448" y="103571"/>
                  <a:pt x="676514" y="114589"/>
                </a:cubicBezTo>
                <a:lnTo>
                  <a:pt x="676514" y="157560"/>
                </a:lnTo>
                <a:lnTo>
                  <a:pt x="877044" y="157560"/>
                </a:lnTo>
                <a:lnTo>
                  <a:pt x="877044" y="830768"/>
                </a:lnTo>
                <a:lnTo>
                  <a:pt x="0" y="830768"/>
                </a:lnTo>
                <a:lnTo>
                  <a:pt x="0" y="645664"/>
                </a:lnTo>
                <a:cubicBezTo>
                  <a:pt x="15426" y="658884"/>
                  <a:pt x="35258" y="666598"/>
                  <a:pt x="57295" y="666598"/>
                </a:cubicBezTo>
                <a:cubicBezTo>
                  <a:pt x="118996" y="666598"/>
                  <a:pt x="157560" y="607100"/>
                  <a:pt x="157560" y="549805"/>
                </a:cubicBezTo>
                <a:cubicBezTo>
                  <a:pt x="157560" y="492511"/>
                  <a:pt x="118996" y="433013"/>
                  <a:pt x="57295" y="433013"/>
                </a:cubicBezTo>
                <a:cubicBezTo>
                  <a:pt x="35258" y="433013"/>
                  <a:pt x="16528" y="440727"/>
                  <a:pt x="0" y="453947"/>
                </a:cubicBezTo>
                <a:lnTo>
                  <a:pt x="0" y="277657"/>
                </a:lnTo>
                <a:cubicBezTo>
                  <a:pt x="70516" y="206040"/>
                  <a:pt x="168578" y="160865"/>
                  <a:pt x="276555" y="157560"/>
                </a:cubicBezTo>
                <a:lnTo>
                  <a:pt x="588369" y="157560"/>
                </a:lnTo>
                <a:lnTo>
                  <a:pt x="588369" y="114589"/>
                </a:lnTo>
                <a:cubicBezTo>
                  <a:pt x="567435" y="103571"/>
                  <a:pt x="553111" y="84840"/>
                  <a:pt x="553111" y="62804"/>
                </a:cubicBezTo>
                <a:cubicBezTo>
                  <a:pt x="553111" y="27546"/>
                  <a:pt x="588369" y="0"/>
                  <a:pt x="632442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1B6747A-2365-470A-9EE8-B6D618C87863}"/>
              </a:ext>
            </a:extLst>
          </p:cNvPr>
          <p:cNvSpPr/>
          <p:nvPr/>
        </p:nvSpPr>
        <p:spPr>
          <a:xfrm>
            <a:off x="5493457" y="1828625"/>
            <a:ext cx="582859" cy="355885"/>
          </a:xfrm>
          <a:custGeom>
            <a:avLst/>
            <a:gdLst>
              <a:gd name="connsiteX0" fmla="*/ 503872 w 503872"/>
              <a:gd name="connsiteY0" fmla="*/ 0 h 307657"/>
              <a:gd name="connsiteX1" fmla="*/ 503872 w 503872"/>
              <a:gd name="connsiteY1" fmla="*/ 307658 h 307657"/>
              <a:gd name="connsiteX2" fmla="*/ 375285 w 503872"/>
              <a:gd name="connsiteY2" fmla="*/ 307658 h 307657"/>
              <a:gd name="connsiteX3" fmla="*/ 393383 w 503872"/>
              <a:gd name="connsiteY3" fmla="*/ 258128 h 307657"/>
              <a:gd name="connsiteX4" fmla="*/ 292417 w 503872"/>
              <a:gd name="connsiteY4" fmla="*/ 171450 h 307657"/>
              <a:gd name="connsiteX5" fmla="*/ 191452 w 503872"/>
              <a:gd name="connsiteY5" fmla="*/ 258128 h 307657"/>
              <a:gd name="connsiteX6" fmla="*/ 209550 w 503872"/>
              <a:gd name="connsiteY6" fmla="*/ 307658 h 307657"/>
              <a:gd name="connsiteX7" fmla="*/ 0 w 503872"/>
              <a:gd name="connsiteY7" fmla="*/ 307658 h 307657"/>
              <a:gd name="connsiteX8" fmla="*/ 503872 w 503872"/>
              <a:gd name="connsiteY8" fmla="*/ 0 h 307657"/>
              <a:gd name="connsiteX9" fmla="*/ 503872 w 503872"/>
              <a:gd name="connsiteY9" fmla="*/ 0 h 307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3872" h="307657">
                <a:moveTo>
                  <a:pt x="503872" y="0"/>
                </a:moveTo>
                <a:lnTo>
                  <a:pt x="503872" y="307658"/>
                </a:lnTo>
                <a:lnTo>
                  <a:pt x="375285" y="307658"/>
                </a:lnTo>
                <a:cubicBezTo>
                  <a:pt x="386715" y="294323"/>
                  <a:pt x="393383" y="277178"/>
                  <a:pt x="393383" y="258128"/>
                </a:cubicBezTo>
                <a:cubicBezTo>
                  <a:pt x="393383" y="204788"/>
                  <a:pt x="341947" y="171450"/>
                  <a:pt x="292417" y="171450"/>
                </a:cubicBezTo>
                <a:cubicBezTo>
                  <a:pt x="242888" y="171450"/>
                  <a:pt x="191452" y="204788"/>
                  <a:pt x="191452" y="258128"/>
                </a:cubicBezTo>
                <a:cubicBezTo>
                  <a:pt x="191452" y="277178"/>
                  <a:pt x="198120" y="293370"/>
                  <a:pt x="209550" y="307658"/>
                </a:cubicBezTo>
                <a:lnTo>
                  <a:pt x="0" y="307658"/>
                </a:lnTo>
                <a:cubicBezTo>
                  <a:pt x="91440" y="125730"/>
                  <a:pt x="282892" y="0"/>
                  <a:pt x="503872" y="0"/>
                </a:cubicBezTo>
                <a:lnTo>
                  <a:pt x="503872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B01F3A4-E20B-4A88-B32F-823D7C1E0441}"/>
              </a:ext>
            </a:extLst>
          </p:cNvPr>
          <p:cNvSpPr/>
          <p:nvPr/>
        </p:nvSpPr>
        <p:spPr>
          <a:xfrm>
            <a:off x="6114879" y="1828625"/>
            <a:ext cx="581758" cy="355885"/>
          </a:xfrm>
          <a:custGeom>
            <a:avLst/>
            <a:gdLst>
              <a:gd name="connsiteX0" fmla="*/ 502920 w 502920"/>
              <a:gd name="connsiteY0" fmla="*/ 307658 h 307657"/>
              <a:gd name="connsiteX1" fmla="*/ 293370 w 502920"/>
              <a:gd name="connsiteY1" fmla="*/ 307658 h 307657"/>
              <a:gd name="connsiteX2" fmla="*/ 311467 w 502920"/>
              <a:gd name="connsiteY2" fmla="*/ 258128 h 307657"/>
              <a:gd name="connsiteX3" fmla="*/ 210503 w 502920"/>
              <a:gd name="connsiteY3" fmla="*/ 171450 h 307657"/>
              <a:gd name="connsiteX4" fmla="*/ 109538 w 502920"/>
              <a:gd name="connsiteY4" fmla="*/ 258128 h 307657"/>
              <a:gd name="connsiteX5" fmla="*/ 127635 w 502920"/>
              <a:gd name="connsiteY5" fmla="*/ 307658 h 307657"/>
              <a:gd name="connsiteX6" fmla="*/ 0 w 502920"/>
              <a:gd name="connsiteY6" fmla="*/ 307658 h 307657"/>
              <a:gd name="connsiteX7" fmla="*/ 0 w 502920"/>
              <a:gd name="connsiteY7" fmla="*/ 0 h 307657"/>
              <a:gd name="connsiteX8" fmla="*/ 0 w 502920"/>
              <a:gd name="connsiteY8" fmla="*/ 0 h 307657"/>
              <a:gd name="connsiteX9" fmla="*/ 502920 w 502920"/>
              <a:gd name="connsiteY9" fmla="*/ 307658 h 307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920" h="307657">
                <a:moveTo>
                  <a:pt x="502920" y="307658"/>
                </a:moveTo>
                <a:lnTo>
                  <a:pt x="293370" y="307658"/>
                </a:lnTo>
                <a:cubicBezTo>
                  <a:pt x="304800" y="294323"/>
                  <a:pt x="311467" y="277178"/>
                  <a:pt x="311467" y="258128"/>
                </a:cubicBezTo>
                <a:cubicBezTo>
                  <a:pt x="311467" y="204788"/>
                  <a:pt x="260033" y="171450"/>
                  <a:pt x="210503" y="171450"/>
                </a:cubicBezTo>
                <a:cubicBezTo>
                  <a:pt x="160973" y="171450"/>
                  <a:pt x="109538" y="204788"/>
                  <a:pt x="109538" y="258128"/>
                </a:cubicBezTo>
                <a:cubicBezTo>
                  <a:pt x="109538" y="277178"/>
                  <a:pt x="116205" y="293370"/>
                  <a:pt x="127635" y="307658"/>
                </a:cubicBezTo>
                <a:lnTo>
                  <a:pt x="0" y="307658"/>
                </a:lnTo>
                <a:lnTo>
                  <a:pt x="0" y="0"/>
                </a:lnTo>
                <a:lnTo>
                  <a:pt x="0" y="0"/>
                </a:lnTo>
                <a:cubicBezTo>
                  <a:pt x="220980" y="0"/>
                  <a:pt x="411480" y="125730"/>
                  <a:pt x="502920" y="30765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ABC3FEA0-585F-42C3-A517-31900DE23018}"/>
              </a:ext>
            </a:extLst>
          </p:cNvPr>
          <p:cNvSpPr/>
          <p:nvPr/>
        </p:nvSpPr>
        <p:spPr>
          <a:xfrm>
            <a:off x="6870724" y="5141778"/>
            <a:ext cx="997140" cy="881451"/>
          </a:xfrm>
          <a:custGeom>
            <a:avLst/>
            <a:gdLst>
              <a:gd name="connsiteX0" fmla="*/ 157558 w 997140"/>
              <a:gd name="connsiteY0" fmla="*/ 0 h 881451"/>
              <a:gd name="connsiteX1" fmla="*/ 975104 w 997140"/>
              <a:gd name="connsiteY1" fmla="*/ 0 h 881451"/>
              <a:gd name="connsiteX2" fmla="*/ 997140 w 997140"/>
              <a:gd name="connsiteY2" fmla="*/ 146540 h 881451"/>
              <a:gd name="connsiteX3" fmla="*/ 579552 w 997140"/>
              <a:gd name="connsiteY3" fmla="*/ 643459 h 881451"/>
              <a:gd name="connsiteX4" fmla="*/ 217056 w 997140"/>
              <a:gd name="connsiteY4" fmla="*/ 881451 h 881451"/>
              <a:gd name="connsiteX5" fmla="*/ 157558 w 997140"/>
              <a:gd name="connsiteY5" fmla="*/ 877044 h 881451"/>
              <a:gd name="connsiteX6" fmla="*/ 157558 w 997140"/>
              <a:gd name="connsiteY6" fmla="*/ 477084 h 881451"/>
              <a:gd name="connsiteX7" fmla="*/ 114589 w 997140"/>
              <a:gd name="connsiteY7" fmla="*/ 477084 h 881451"/>
              <a:gd name="connsiteX8" fmla="*/ 62803 w 997140"/>
              <a:gd name="connsiteY8" fmla="*/ 512342 h 881451"/>
              <a:gd name="connsiteX9" fmla="*/ 0 w 997140"/>
              <a:gd name="connsiteY9" fmla="*/ 433012 h 881451"/>
              <a:gd name="connsiteX10" fmla="*/ 62803 w 997140"/>
              <a:gd name="connsiteY10" fmla="*/ 353681 h 881451"/>
              <a:gd name="connsiteX11" fmla="*/ 114589 w 997140"/>
              <a:gd name="connsiteY11" fmla="*/ 388939 h 881451"/>
              <a:gd name="connsiteX12" fmla="*/ 157558 w 997140"/>
              <a:gd name="connsiteY12" fmla="*/ 388939 h 88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7140" h="881451">
                <a:moveTo>
                  <a:pt x="157558" y="0"/>
                </a:moveTo>
                <a:lnTo>
                  <a:pt x="975104" y="0"/>
                </a:lnTo>
                <a:cubicBezTo>
                  <a:pt x="989428" y="46276"/>
                  <a:pt x="997140" y="94756"/>
                  <a:pt x="997140" y="146540"/>
                </a:cubicBezTo>
                <a:cubicBezTo>
                  <a:pt x="997140" y="392246"/>
                  <a:pt x="817544" y="597183"/>
                  <a:pt x="579552" y="643459"/>
                </a:cubicBezTo>
                <a:cubicBezTo>
                  <a:pt x="521157" y="783389"/>
                  <a:pt x="381226" y="881451"/>
                  <a:pt x="217056" y="881451"/>
                </a:cubicBezTo>
                <a:cubicBezTo>
                  <a:pt x="197224" y="881451"/>
                  <a:pt x="177391" y="880349"/>
                  <a:pt x="157558" y="877044"/>
                </a:cubicBezTo>
                <a:lnTo>
                  <a:pt x="157558" y="477084"/>
                </a:lnTo>
                <a:lnTo>
                  <a:pt x="114589" y="477084"/>
                </a:lnTo>
                <a:cubicBezTo>
                  <a:pt x="103571" y="498019"/>
                  <a:pt x="84839" y="512342"/>
                  <a:pt x="62803" y="512342"/>
                </a:cubicBezTo>
                <a:cubicBezTo>
                  <a:pt x="27546" y="512342"/>
                  <a:pt x="0" y="477084"/>
                  <a:pt x="0" y="433012"/>
                </a:cubicBezTo>
                <a:cubicBezTo>
                  <a:pt x="0" y="388939"/>
                  <a:pt x="28647" y="353681"/>
                  <a:pt x="62803" y="353681"/>
                </a:cubicBezTo>
                <a:cubicBezTo>
                  <a:pt x="83738" y="353681"/>
                  <a:pt x="103571" y="368005"/>
                  <a:pt x="114589" y="388939"/>
                </a:cubicBezTo>
                <a:lnTo>
                  <a:pt x="157558" y="38893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26163E3-0742-414C-B9E8-7149C0F86E17}"/>
              </a:ext>
            </a:extLst>
          </p:cNvPr>
          <p:cNvSpPr/>
          <p:nvPr/>
        </p:nvSpPr>
        <p:spPr>
          <a:xfrm>
            <a:off x="6113777" y="2932641"/>
            <a:ext cx="1034604" cy="1225217"/>
          </a:xfrm>
          <a:custGeom>
            <a:avLst/>
            <a:gdLst>
              <a:gd name="connsiteX0" fmla="*/ 394449 w 1034604"/>
              <a:gd name="connsiteY0" fmla="*/ 1067658 h 1225217"/>
              <a:gd name="connsiteX1" fmla="*/ 482594 w 1034604"/>
              <a:gd name="connsiteY1" fmla="*/ 1067658 h 1225217"/>
              <a:gd name="connsiteX2" fmla="*/ 482594 w 1034604"/>
              <a:gd name="connsiteY2" fmla="*/ 1110628 h 1225217"/>
              <a:gd name="connsiteX3" fmla="*/ 517852 w 1034604"/>
              <a:gd name="connsiteY3" fmla="*/ 1162414 h 1225217"/>
              <a:gd name="connsiteX4" fmla="*/ 438522 w 1034604"/>
              <a:gd name="connsiteY4" fmla="*/ 1225217 h 1225217"/>
              <a:gd name="connsiteX5" fmla="*/ 359191 w 1034604"/>
              <a:gd name="connsiteY5" fmla="*/ 1162414 h 1225217"/>
              <a:gd name="connsiteX6" fmla="*/ 394449 w 1034604"/>
              <a:gd name="connsiteY6" fmla="*/ 1110628 h 1225217"/>
              <a:gd name="connsiteX7" fmla="*/ 0 w 1034604"/>
              <a:gd name="connsiteY7" fmla="*/ 0 h 1225217"/>
              <a:gd name="connsiteX8" fmla="*/ 342663 w 1034604"/>
              <a:gd name="connsiteY8" fmla="*/ 0 h 1225217"/>
              <a:gd name="connsiteX9" fmla="*/ 321730 w 1034604"/>
              <a:gd name="connsiteY9" fmla="*/ 57294 h 1225217"/>
              <a:gd name="connsiteX10" fmla="*/ 438522 w 1034604"/>
              <a:gd name="connsiteY10" fmla="*/ 157560 h 1225217"/>
              <a:gd name="connsiteX11" fmla="*/ 555315 w 1034604"/>
              <a:gd name="connsiteY11" fmla="*/ 57294 h 1225217"/>
              <a:gd name="connsiteX12" fmla="*/ 534381 w 1034604"/>
              <a:gd name="connsiteY12" fmla="*/ 0 h 1225217"/>
              <a:gd name="connsiteX13" fmla="*/ 877044 w 1034604"/>
              <a:gd name="connsiteY13" fmla="*/ 0 h 1225217"/>
              <a:gd name="connsiteX14" fmla="*/ 877044 w 1034604"/>
              <a:gd name="connsiteY14" fmla="*/ 487002 h 1225217"/>
              <a:gd name="connsiteX15" fmla="*/ 920016 w 1034604"/>
              <a:gd name="connsiteY15" fmla="*/ 487002 h 1225217"/>
              <a:gd name="connsiteX16" fmla="*/ 971800 w 1034604"/>
              <a:gd name="connsiteY16" fmla="*/ 451744 h 1225217"/>
              <a:gd name="connsiteX17" fmla="*/ 1034604 w 1034604"/>
              <a:gd name="connsiteY17" fmla="*/ 531074 h 1225217"/>
              <a:gd name="connsiteX18" fmla="*/ 971800 w 1034604"/>
              <a:gd name="connsiteY18" fmla="*/ 610405 h 1225217"/>
              <a:gd name="connsiteX19" fmla="*/ 920016 w 1034604"/>
              <a:gd name="connsiteY19" fmla="*/ 575147 h 1225217"/>
              <a:gd name="connsiteX20" fmla="*/ 877044 w 1034604"/>
              <a:gd name="connsiteY20" fmla="*/ 575147 h 1225217"/>
              <a:gd name="connsiteX21" fmla="*/ 877044 w 1034604"/>
              <a:gd name="connsiteY21" fmla="*/ 1066556 h 1225217"/>
              <a:gd name="connsiteX22" fmla="*/ 0 w 1034604"/>
              <a:gd name="connsiteY22" fmla="*/ 1066556 h 1225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34604" h="1225217">
                <a:moveTo>
                  <a:pt x="394449" y="1067658"/>
                </a:moveTo>
                <a:lnTo>
                  <a:pt x="482594" y="1067658"/>
                </a:lnTo>
                <a:lnTo>
                  <a:pt x="482594" y="1110628"/>
                </a:lnTo>
                <a:cubicBezTo>
                  <a:pt x="503529" y="1121646"/>
                  <a:pt x="517852" y="1141479"/>
                  <a:pt x="517852" y="1162414"/>
                </a:cubicBezTo>
                <a:cubicBezTo>
                  <a:pt x="517852" y="1196570"/>
                  <a:pt x="482594" y="1225217"/>
                  <a:pt x="438522" y="1225217"/>
                </a:cubicBezTo>
                <a:cubicBezTo>
                  <a:pt x="394449" y="1225217"/>
                  <a:pt x="359191" y="1197672"/>
                  <a:pt x="359191" y="1162414"/>
                </a:cubicBezTo>
                <a:cubicBezTo>
                  <a:pt x="359191" y="1140378"/>
                  <a:pt x="373515" y="1121646"/>
                  <a:pt x="394449" y="1110628"/>
                </a:cubicBezTo>
                <a:close/>
                <a:moveTo>
                  <a:pt x="0" y="0"/>
                </a:moveTo>
                <a:lnTo>
                  <a:pt x="342663" y="0"/>
                </a:lnTo>
                <a:cubicBezTo>
                  <a:pt x="329442" y="15425"/>
                  <a:pt x="321730" y="35258"/>
                  <a:pt x="321730" y="57294"/>
                </a:cubicBezTo>
                <a:cubicBezTo>
                  <a:pt x="321730" y="118996"/>
                  <a:pt x="381228" y="157560"/>
                  <a:pt x="438522" y="157560"/>
                </a:cubicBezTo>
                <a:cubicBezTo>
                  <a:pt x="495817" y="157560"/>
                  <a:pt x="555315" y="118996"/>
                  <a:pt x="555315" y="57294"/>
                </a:cubicBezTo>
                <a:cubicBezTo>
                  <a:pt x="555315" y="35258"/>
                  <a:pt x="547601" y="16528"/>
                  <a:pt x="534381" y="0"/>
                </a:cubicBezTo>
                <a:lnTo>
                  <a:pt x="877044" y="0"/>
                </a:lnTo>
                <a:lnTo>
                  <a:pt x="877044" y="487002"/>
                </a:lnTo>
                <a:lnTo>
                  <a:pt x="920016" y="487002"/>
                </a:lnTo>
                <a:cubicBezTo>
                  <a:pt x="931034" y="466068"/>
                  <a:pt x="950865" y="451744"/>
                  <a:pt x="971800" y="451744"/>
                </a:cubicBezTo>
                <a:cubicBezTo>
                  <a:pt x="1005956" y="451744"/>
                  <a:pt x="1034604" y="487002"/>
                  <a:pt x="1034604" y="531074"/>
                </a:cubicBezTo>
                <a:cubicBezTo>
                  <a:pt x="1034604" y="575147"/>
                  <a:pt x="1007058" y="610405"/>
                  <a:pt x="971800" y="610405"/>
                </a:cubicBezTo>
                <a:cubicBezTo>
                  <a:pt x="949764" y="610405"/>
                  <a:pt x="931034" y="596082"/>
                  <a:pt x="920016" y="575147"/>
                </a:cubicBezTo>
                <a:lnTo>
                  <a:pt x="877044" y="575147"/>
                </a:lnTo>
                <a:lnTo>
                  <a:pt x="877044" y="1066556"/>
                </a:lnTo>
                <a:lnTo>
                  <a:pt x="0" y="1066556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457B9ADF-D75B-483C-8730-237F47A5D716}"/>
              </a:ext>
            </a:extLst>
          </p:cNvPr>
          <p:cNvSpPr/>
          <p:nvPr/>
        </p:nvSpPr>
        <p:spPr>
          <a:xfrm>
            <a:off x="6113777" y="4037761"/>
            <a:ext cx="1364046" cy="1066555"/>
          </a:xfrm>
          <a:custGeom>
            <a:avLst/>
            <a:gdLst>
              <a:gd name="connsiteX0" fmla="*/ 0 w 1364046"/>
              <a:gd name="connsiteY0" fmla="*/ 0 h 1066555"/>
              <a:gd name="connsiteX1" fmla="*/ 342663 w 1364046"/>
              <a:gd name="connsiteY1" fmla="*/ 0 h 1066555"/>
              <a:gd name="connsiteX2" fmla="*/ 321730 w 1364046"/>
              <a:gd name="connsiteY2" fmla="*/ 57294 h 1066555"/>
              <a:gd name="connsiteX3" fmla="*/ 438522 w 1364046"/>
              <a:gd name="connsiteY3" fmla="*/ 157560 h 1066555"/>
              <a:gd name="connsiteX4" fmla="*/ 555314 w 1364046"/>
              <a:gd name="connsiteY4" fmla="*/ 57294 h 1066555"/>
              <a:gd name="connsiteX5" fmla="*/ 534380 w 1364046"/>
              <a:gd name="connsiteY5" fmla="*/ 0 h 1066555"/>
              <a:gd name="connsiteX6" fmla="*/ 1206487 w 1364046"/>
              <a:gd name="connsiteY6" fmla="*/ 0 h 1066555"/>
              <a:gd name="connsiteX7" fmla="*/ 1206487 w 1364046"/>
              <a:gd name="connsiteY7" fmla="*/ 579553 h 1066555"/>
              <a:gd name="connsiteX8" fmla="*/ 1249457 w 1364046"/>
              <a:gd name="connsiteY8" fmla="*/ 579553 h 1066555"/>
              <a:gd name="connsiteX9" fmla="*/ 1301243 w 1364046"/>
              <a:gd name="connsiteY9" fmla="*/ 544295 h 1066555"/>
              <a:gd name="connsiteX10" fmla="*/ 1364046 w 1364046"/>
              <a:gd name="connsiteY10" fmla="*/ 623626 h 1066555"/>
              <a:gd name="connsiteX11" fmla="*/ 1301243 w 1364046"/>
              <a:gd name="connsiteY11" fmla="*/ 702956 h 1066555"/>
              <a:gd name="connsiteX12" fmla="*/ 1249457 w 1364046"/>
              <a:gd name="connsiteY12" fmla="*/ 667698 h 1066555"/>
              <a:gd name="connsiteX13" fmla="*/ 1206487 w 1364046"/>
              <a:gd name="connsiteY13" fmla="*/ 667698 h 1066555"/>
              <a:gd name="connsiteX14" fmla="*/ 1206487 w 1364046"/>
              <a:gd name="connsiteY14" fmla="*/ 1066555 h 1066555"/>
              <a:gd name="connsiteX15" fmla="*/ 0 w 1364046"/>
              <a:gd name="connsiteY15" fmla="*/ 1066555 h 1066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64046" h="1066555">
                <a:moveTo>
                  <a:pt x="0" y="0"/>
                </a:moveTo>
                <a:lnTo>
                  <a:pt x="342663" y="0"/>
                </a:lnTo>
                <a:cubicBezTo>
                  <a:pt x="329442" y="15425"/>
                  <a:pt x="321730" y="35258"/>
                  <a:pt x="321730" y="57294"/>
                </a:cubicBezTo>
                <a:cubicBezTo>
                  <a:pt x="321730" y="118996"/>
                  <a:pt x="381227" y="157560"/>
                  <a:pt x="438522" y="157560"/>
                </a:cubicBezTo>
                <a:cubicBezTo>
                  <a:pt x="495816" y="157560"/>
                  <a:pt x="555314" y="118996"/>
                  <a:pt x="555314" y="57294"/>
                </a:cubicBezTo>
                <a:cubicBezTo>
                  <a:pt x="555314" y="35258"/>
                  <a:pt x="547601" y="16528"/>
                  <a:pt x="534380" y="0"/>
                </a:cubicBezTo>
                <a:lnTo>
                  <a:pt x="1206487" y="0"/>
                </a:lnTo>
                <a:lnTo>
                  <a:pt x="1206487" y="579553"/>
                </a:lnTo>
                <a:lnTo>
                  <a:pt x="1249457" y="579553"/>
                </a:lnTo>
                <a:cubicBezTo>
                  <a:pt x="1260476" y="558619"/>
                  <a:pt x="1280308" y="544295"/>
                  <a:pt x="1301243" y="544295"/>
                </a:cubicBezTo>
                <a:cubicBezTo>
                  <a:pt x="1335399" y="544295"/>
                  <a:pt x="1364046" y="579553"/>
                  <a:pt x="1364046" y="623626"/>
                </a:cubicBezTo>
                <a:cubicBezTo>
                  <a:pt x="1364046" y="667698"/>
                  <a:pt x="1336501" y="702956"/>
                  <a:pt x="1301243" y="702956"/>
                </a:cubicBezTo>
                <a:cubicBezTo>
                  <a:pt x="1279207" y="702956"/>
                  <a:pt x="1260476" y="688633"/>
                  <a:pt x="1249457" y="667698"/>
                </a:cubicBezTo>
                <a:lnTo>
                  <a:pt x="1206487" y="667698"/>
                </a:lnTo>
                <a:lnTo>
                  <a:pt x="1206487" y="1066555"/>
                </a:lnTo>
                <a:lnTo>
                  <a:pt x="0" y="106655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D59C3EF8-CB8A-4B6C-8097-E219E108D908}"/>
              </a:ext>
            </a:extLst>
          </p:cNvPr>
          <p:cNvSpPr/>
          <p:nvPr/>
        </p:nvSpPr>
        <p:spPr>
          <a:xfrm>
            <a:off x="4711168" y="4037761"/>
            <a:ext cx="1364047" cy="1066555"/>
          </a:xfrm>
          <a:custGeom>
            <a:avLst/>
            <a:gdLst>
              <a:gd name="connsiteX0" fmla="*/ 157560 w 1364047"/>
              <a:gd name="connsiteY0" fmla="*/ 0 h 1066555"/>
              <a:gd name="connsiteX1" fmla="*/ 829667 w 1364047"/>
              <a:gd name="connsiteY1" fmla="*/ 0 h 1066555"/>
              <a:gd name="connsiteX2" fmla="*/ 808733 w 1364047"/>
              <a:gd name="connsiteY2" fmla="*/ 57294 h 1066555"/>
              <a:gd name="connsiteX3" fmla="*/ 925525 w 1364047"/>
              <a:gd name="connsiteY3" fmla="*/ 157560 h 1066555"/>
              <a:gd name="connsiteX4" fmla="*/ 1042316 w 1364047"/>
              <a:gd name="connsiteY4" fmla="*/ 57294 h 1066555"/>
              <a:gd name="connsiteX5" fmla="*/ 1021383 w 1364047"/>
              <a:gd name="connsiteY5" fmla="*/ 0 h 1066555"/>
              <a:gd name="connsiteX6" fmla="*/ 1364047 w 1364047"/>
              <a:gd name="connsiteY6" fmla="*/ 0 h 1066555"/>
              <a:gd name="connsiteX7" fmla="*/ 1364047 w 1364047"/>
              <a:gd name="connsiteY7" fmla="*/ 1066555 h 1066555"/>
              <a:gd name="connsiteX8" fmla="*/ 157560 w 1364047"/>
              <a:gd name="connsiteY8" fmla="*/ 1066555 h 1066555"/>
              <a:gd name="connsiteX9" fmla="*/ 157560 w 1364047"/>
              <a:gd name="connsiteY9" fmla="*/ 667698 h 1066555"/>
              <a:gd name="connsiteX10" fmla="*/ 114589 w 1364047"/>
              <a:gd name="connsiteY10" fmla="*/ 667698 h 1066555"/>
              <a:gd name="connsiteX11" fmla="*/ 62804 w 1364047"/>
              <a:gd name="connsiteY11" fmla="*/ 702956 h 1066555"/>
              <a:gd name="connsiteX12" fmla="*/ 0 w 1364047"/>
              <a:gd name="connsiteY12" fmla="*/ 623626 h 1066555"/>
              <a:gd name="connsiteX13" fmla="*/ 62804 w 1364047"/>
              <a:gd name="connsiteY13" fmla="*/ 544295 h 1066555"/>
              <a:gd name="connsiteX14" fmla="*/ 114589 w 1364047"/>
              <a:gd name="connsiteY14" fmla="*/ 579553 h 1066555"/>
              <a:gd name="connsiteX15" fmla="*/ 157560 w 1364047"/>
              <a:gd name="connsiteY15" fmla="*/ 579553 h 1066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64047" h="1066555">
                <a:moveTo>
                  <a:pt x="157560" y="0"/>
                </a:moveTo>
                <a:lnTo>
                  <a:pt x="829667" y="0"/>
                </a:lnTo>
                <a:cubicBezTo>
                  <a:pt x="816445" y="15425"/>
                  <a:pt x="808733" y="35258"/>
                  <a:pt x="808733" y="57294"/>
                </a:cubicBezTo>
                <a:cubicBezTo>
                  <a:pt x="808733" y="118996"/>
                  <a:pt x="868231" y="157560"/>
                  <a:pt x="925525" y="157560"/>
                </a:cubicBezTo>
                <a:cubicBezTo>
                  <a:pt x="982820" y="157560"/>
                  <a:pt x="1042316" y="118996"/>
                  <a:pt x="1042316" y="57294"/>
                </a:cubicBezTo>
                <a:cubicBezTo>
                  <a:pt x="1042316" y="35258"/>
                  <a:pt x="1034604" y="16528"/>
                  <a:pt x="1021383" y="0"/>
                </a:cubicBezTo>
                <a:lnTo>
                  <a:pt x="1364047" y="0"/>
                </a:lnTo>
                <a:lnTo>
                  <a:pt x="1364047" y="1066555"/>
                </a:lnTo>
                <a:lnTo>
                  <a:pt x="157560" y="1066555"/>
                </a:lnTo>
                <a:lnTo>
                  <a:pt x="157560" y="667698"/>
                </a:lnTo>
                <a:lnTo>
                  <a:pt x="114589" y="667698"/>
                </a:lnTo>
                <a:cubicBezTo>
                  <a:pt x="103571" y="688633"/>
                  <a:pt x="84841" y="702956"/>
                  <a:pt x="62804" y="702956"/>
                </a:cubicBezTo>
                <a:cubicBezTo>
                  <a:pt x="27546" y="702956"/>
                  <a:pt x="0" y="667698"/>
                  <a:pt x="0" y="623626"/>
                </a:cubicBezTo>
                <a:cubicBezTo>
                  <a:pt x="0" y="579553"/>
                  <a:pt x="28647" y="544295"/>
                  <a:pt x="62804" y="544295"/>
                </a:cubicBezTo>
                <a:cubicBezTo>
                  <a:pt x="83738" y="544295"/>
                  <a:pt x="103571" y="558619"/>
                  <a:pt x="114589" y="579553"/>
                </a:cubicBezTo>
                <a:lnTo>
                  <a:pt x="157560" y="579553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D3F7863C-570A-4CEF-8D9B-25A1A9840934}"/>
              </a:ext>
            </a:extLst>
          </p:cNvPr>
          <p:cNvSpPr/>
          <p:nvPr/>
        </p:nvSpPr>
        <p:spPr>
          <a:xfrm>
            <a:off x="6870725" y="2386140"/>
            <a:ext cx="479287" cy="509038"/>
          </a:xfrm>
          <a:custGeom>
            <a:avLst/>
            <a:gdLst>
              <a:gd name="connsiteX0" fmla="*/ 62803 w 479287"/>
              <a:gd name="connsiteY0" fmla="*/ 147645 h 509038"/>
              <a:gd name="connsiteX1" fmla="*/ 114589 w 479287"/>
              <a:gd name="connsiteY1" fmla="*/ 182903 h 509038"/>
              <a:gd name="connsiteX2" fmla="*/ 157560 w 479287"/>
              <a:gd name="connsiteY2" fmla="*/ 182903 h 509038"/>
              <a:gd name="connsiteX3" fmla="*/ 157560 w 479287"/>
              <a:gd name="connsiteY3" fmla="*/ 271048 h 509038"/>
              <a:gd name="connsiteX4" fmla="*/ 114589 w 479287"/>
              <a:gd name="connsiteY4" fmla="*/ 271048 h 509038"/>
              <a:gd name="connsiteX5" fmla="*/ 62803 w 479287"/>
              <a:gd name="connsiteY5" fmla="*/ 306306 h 509038"/>
              <a:gd name="connsiteX6" fmla="*/ 0 w 479287"/>
              <a:gd name="connsiteY6" fmla="*/ 226976 h 509038"/>
              <a:gd name="connsiteX7" fmla="*/ 62803 w 479287"/>
              <a:gd name="connsiteY7" fmla="*/ 147645 h 509038"/>
              <a:gd name="connsiteX8" fmla="*/ 158660 w 479287"/>
              <a:gd name="connsiteY8" fmla="*/ 0 h 509038"/>
              <a:gd name="connsiteX9" fmla="*/ 232481 w 479287"/>
              <a:gd name="connsiteY9" fmla="*/ 226974 h 509038"/>
              <a:gd name="connsiteX10" fmla="*/ 232481 w 479287"/>
              <a:gd name="connsiteY10" fmla="*/ 245705 h 509038"/>
              <a:gd name="connsiteX11" fmla="*/ 479287 w 479287"/>
              <a:gd name="connsiteY11" fmla="*/ 509038 h 509038"/>
              <a:gd name="connsiteX12" fmla="*/ 158660 w 479287"/>
              <a:gd name="connsiteY12" fmla="*/ 509038 h 50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9287" h="509038">
                <a:moveTo>
                  <a:pt x="62803" y="147645"/>
                </a:moveTo>
                <a:cubicBezTo>
                  <a:pt x="83738" y="147645"/>
                  <a:pt x="103571" y="161969"/>
                  <a:pt x="114589" y="182903"/>
                </a:cubicBezTo>
                <a:lnTo>
                  <a:pt x="157560" y="182903"/>
                </a:lnTo>
                <a:lnTo>
                  <a:pt x="157560" y="271048"/>
                </a:lnTo>
                <a:lnTo>
                  <a:pt x="114589" y="271048"/>
                </a:lnTo>
                <a:cubicBezTo>
                  <a:pt x="103571" y="291982"/>
                  <a:pt x="84839" y="306306"/>
                  <a:pt x="62803" y="306306"/>
                </a:cubicBezTo>
                <a:cubicBezTo>
                  <a:pt x="27546" y="306306"/>
                  <a:pt x="0" y="271048"/>
                  <a:pt x="0" y="226976"/>
                </a:cubicBezTo>
                <a:cubicBezTo>
                  <a:pt x="0" y="182903"/>
                  <a:pt x="28647" y="147645"/>
                  <a:pt x="62803" y="147645"/>
                </a:cubicBezTo>
                <a:close/>
                <a:moveTo>
                  <a:pt x="158660" y="0"/>
                </a:moveTo>
                <a:cubicBezTo>
                  <a:pt x="204936" y="63905"/>
                  <a:pt x="232481" y="142134"/>
                  <a:pt x="232481" y="226974"/>
                </a:cubicBezTo>
                <a:cubicBezTo>
                  <a:pt x="232481" y="233585"/>
                  <a:pt x="232481" y="239094"/>
                  <a:pt x="232481" y="245705"/>
                </a:cubicBezTo>
                <a:cubicBezTo>
                  <a:pt x="343765" y="300796"/>
                  <a:pt x="431910" y="394449"/>
                  <a:pt x="479287" y="509038"/>
                </a:cubicBezTo>
                <a:lnTo>
                  <a:pt x="158660" y="509038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4578C65-C308-42E6-9651-6E72009F5A19}"/>
              </a:ext>
            </a:extLst>
          </p:cNvPr>
          <p:cNvSpPr/>
          <p:nvPr/>
        </p:nvSpPr>
        <p:spPr>
          <a:xfrm>
            <a:off x="5635924" y="6155446"/>
            <a:ext cx="1088221" cy="1419195"/>
          </a:xfrm>
          <a:custGeom>
            <a:avLst/>
            <a:gdLst>
              <a:gd name="connsiteX0" fmla="*/ 414049 w 940749"/>
              <a:gd name="connsiteY0" fmla="*/ 37147 h 1226871"/>
              <a:gd name="connsiteX1" fmla="*/ 414049 w 940749"/>
              <a:gd name="connsiteY1" fmla="*/ 37147 h 1226871"/>
              <a:gd name="connsiteX2" fmla="*/ 414049 w 940749"/>
              <a:gd name="connsiteY2" fmla="*/ 37147 h 1226871"/>
              <a:gd name="connsiteX3" fmla="*/ 396904 w 940749"/>
              <a:gd name="connsiteY3" fmla="*/ 37147 h 1226871"/>
              <a:gd name="connsiteX4" fmla="*/ 380712 w 940749"/>
              <a:gd name="connsiteY4" fmla="*/ 37147 h 1226871"/>
              <a:gd name="connsiteX5" fmla="*/ 380712 w 940749"/>
              <a:gd name="connsiteY5" fmla="*/ 36195 h 1226871"/>
              <a:gd name="connsiteX6" fmla="*/ 379759 w 940749"/>
              <a:gd name="connsiteY6" fmla="*/ 36195 h 1226871"/>
              <a:gd name="connsiteX7" fmla="*/ 249267 w 940749"/>
              <a:gd name="connsiteY7" fmla="*/ 0 h 1226871"/>
              <a:gd name="connsiteX8" fmla="*/ 194022 w 940749"/>
              <a:gd name="connsiteY8" fmla="*/ 35242 h 1226871"/>
              <a:gd name="connsiteX9" fmla="*/ 195927 w 940749"/>
              <a:gd name="connsiteY9" fmla="*/ 40957 h 1226871"/>
              <a:gd name="connsiteX10" fmla="*/ 196879 w 940749"/>
              <a:gd name="connsiteY10" fmla="*/ 44767 h 1226871"/>
              <a:gd name="connsiteX11" fmla="*/ 198784 w 940749"/>
              <a:gd name="connsiteY11" fmla="*/ 897255 h 1226871"/>
              <a:gd name="connsiteX12" fmla="*/ 198784 w 940749"/>
              <a:gd name="connsiteY12" fmla="*/ 898207 h 1226871"/>
              <a:gd name="connsiteX13" fmla="*/ 176877 w 940749"/>
              <a:gd name="connsiteY13" fmla="*/ 1010602 h 1226871"/>
              <a:gd name="connsiteX14" fmla="*/ 113059 w 940749"/>
              <a:gd name="connsiteY14" fmla="*/ 1106805 h 1226871"/>
              <a:gd name="connsiteX15" fmla="*/ 4474 w 940749"/>
              <a:gd name="connsiteY15" fmla="*/ 1207770 h 1226871"/>
              <a:gd name="connsiteX16" fmla="*/ 10189 w 940749"/>
              <a:gd name="connsiteY16" fmla="*/ 1225868 h 1226871"/>
              <a:gd name="connsiteX17" fmla="*/ 213072 w 940749"/>
              <a:gd name="connsiteY17" fmla="*/ 1223963 h 1226871"/>
              <a:gd name="connsiteX18" fmla="*/ 231169 w 940749"/>
              <a:gd name="connsiteY18" fmla="*/ 1223010 h 1226871"/>
              <a:gd name="connsiteX19" fmla="*/ 233074 w 940749"/>
              <a:gd name="connsiteY19" fmla="*/ 1223010 h 1226871"/>
              <a:gd name="connsiteX20" fmla="*/ 698847 w 940749"/>
              <a:gd name="connsiteY20" fmla="*/ 1223010 h 1226871"/>
              <a:gd name="connsiteX21" fmla="*/ 700752 w 940749"/>
              <a:gd name="connsiteY21" fmla="*/ 1223010 h 1226871"/>
              <a:gd name="connsiteX22" fmla="*/ 719802 w 940749"/>
              <a:gd name="connsiteY22" fmla="*/ 1223963 h 1226871"/>
              <a:gd name="connsiteX23" fmla="*/ 874107 w 940749"/>
              <a:gd name="connsiteY23" fmla="*/ 1223963 h 1226871"/>
              <a:gd name="connsiteX24" fmla="*/ 930304 w 940749"/>
              <a:gd name="connsiteY24" fmla="*/ 1226820 h 1226871"/>
              <a:gd name="connsiteX25" fmla="*/ 936972 w 940749"/>
              <a:gd name="connsiteY25" fmla="*/ 1209675 h 1226871"/>
              <a:gd name="connsiteX26" fmla="*/ 828387 w 940749"/>
              <a:gd name="connsiteY26" fmla="*/ 1098232 h 1226871"/>
              <a:gd name="connsiteX27" fmla="*/ 753139 w 940749"/>
              <a:gd name="connsiteY27" fmla="*/ 892492 h 1226871"/>
              <a:gd name="connsiteX28" fmla="*/ 751234 w 940749"/>
              <a:gd name="connsiteY28" fmla="*/ 640080 h 1226871"/>
              <a:gd name="connsiteX29" fmla="*/ 736947 w 940749"/>
              <a:gd name="connsiteY29" fmla="*/ 77152 h 1226871"/>
              <a:gd name="connsiteX30" fmla="*/ 541684 w 940749"/>
              <a:gd name="connsiteY30" fmla="*/ 952 h 1226871"/>
              <a:gd name="connsiteX31" fmla="*/ 414049 w 940749"/>
              <a:gd name="connsiteY31" fmla="*/ 37147 h 122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40749" h="1226871">
                <a:moveTo>
                  <a:pt x="414049" y="37147"/>
                </a:moveTo>
                <a:lnTo>
                  <a:pt x="414049" y="37147"/>
                </a:lnTo>
                <a:lnTo>
                  <a:pt x="414049" y="37147"/>
                </a:lnTo>
                <a:lnTo>
                  <a:pt x="396904" y="37147"/>
                </a:lnTo>
                <a:lnTo>
                  <a:pt x="380712" y="37147"/>
                </a:lnTo>
                <a:lnTo>
                  <a:pt x="380712" y="36195"/>
                </a:lnTo>
                <a:lnTo>
                  <a:pt x="379759" y="36195"/>
                </a:lnTo>
                <a:cubicBezTo>
                  <a:pt x="338802" y="35242"/>
                  <a:pt x="298797" y="20955"/>
                  <a:pt x="249267" y="0"/>
                </a:cubicBezTo>
                <a:cubicBezTo>
                  <a:pt x="232122" y="13335"/>
                  <a:pt x="214024" y="24765"/>
                  <a:pt x="194022" y="35242"/>
                </a:cubicBezTo>
                <a:cubicBezTo>
                  <a:pt x="194974" y="37147"/>
                  <a:pt x="195927" y="39052"/>
                  <a:pt x="195927" y="40957"/>
                </a:cubicBezTo>
                <a:cubicBezTo>
                  <a:pt x="195927" y="41910"/>
                  <a:pt x="196879" y="43815"/>
                  <a:pt x="196879" y="44767"/>
                </a:cubicBezTo>
                <a:cubicBezTo>
                  <a:pt x="197832" y="374332"/>
                  <a:pt x="197832" y="677227"/>
                  <a:pt x="198784" y="897255"/>
                </a:cubicBezTo>
                <a:cubicBezTo>
                  <a:pt x="198784" y="897255"/>
                  <a:pt x="198784" y="898207"/>
                  <a:pt x="198784" y="898207"/>
                </a:cubicBezTo>
                <a:cubicBezTo>
                  <a:pt x="194022" y="948690"/>
                  <a:pt x="186402" y="990600"/>
                  <a:pt x="176877" y="1010602"/>
                </a:cubicBezTo>
                <a:cubicBezTo>
                  <a:pt x="159732" y="1047750"/>
                  <a:pt x="136872" y="1078230"/>
                  <a:pt x="113059" y="1106805"/>
                </a:cubicBezTo>
                <a:cubicBezTo>
                  <a:pt x="79722" y="1145857"/>
                  <a:pt x="43527" y="1182052"/>
                  <a:pt x="4474" y="1207770"/>
                </a:cubicBezTo>
                <a:cubicBezTo>
                  <a:pt x="-4098" y="1213485"/>
                  <a:pt x="664" y="1226820"/>
                  <a:pt x="10189" y="1225868"/>
                </a:cubicBezTo>
                <a:cubicBezTo>
                  <a:pt x="77817" y="1222057"/>
                  <a:pt x="145444" y="1221105"/>
                  <a:pt x="213072" y="1223963"/>
                </a:cubicBezTo>
                <a:cubicBezTo>
                  <a:pt x="218787" y="1223963"/>
                  <a:pt x="225454" y="1223963"/>
                  <a:pt x="231169" y="1223010"/>
                </a:cubicBezTo>
                <a:cubicBezTo>
                  <a:pt x="232122" y="1223010"/>
                  <a:pt x="232122" y="1223010"/>
                  <a:pt x="233074" y="1223010"/>
                </a:cubicBezTo>
                <a:lnTo>
                  <a:pt x="698847" y="1223010"/>
                </a:lnTo>
                <a:cubicBezTo>
                  <a:pt x="699799" y="1223010"/>
                  <a:pt x="699799" y="1223010"/>
                  <a:pt x="700752" y="1223010"/>
                </a:cubicBezTo>
                <a:cubicBezTo>
                  <a:pt x="706467" y="1224915"/>
                  <a:pt x="713134" y="1223963"/>
                  <a:pt x="719802" y="1223963"/>
                </a:cubicBezTo>
                <a:cubicBezTo>
                  <a:pt x="771237" y="1222057"/>
                  <a:pt x="822672" y="1222057"/>
                  <a:pt x="874107" y="1223963"/>
                </a:cubicBezTo>
                <a:cubicBezTo>
                  <a:pt x="893157" y="1224915"/>
                  <a:pt x="911254" y="1225868"/>
                  <a:pt x="930304" y="1226820"/>
                </a:cubicBezTo>
                <a:cubicBezTo>
                  <a:pt x="939829" y="1227772"/>
                  <a:pt x="944592" y="1215390"/>
                  <a:pt x="936972" y="1209675"/>
                </a:cubicBezTo>
                <a:cubicBezTo>
                  <a:pt x="905539" y="1183005"/>
                  <a:pt x="864582" y="1138238"/>
                  <a:pt x="828387" y="1098232"/>
                </a:cubicBezTo>
                <a:cubicBezTo>
                  <a:pt x="780762" y="1043940"/>
                  <a:pt x="753139" y="969645"/>
                  <a:pt x="753139" y="892492"/>
                </a:cubicBezTo>
                <a:cubicBezTo>
                  <a:pt x="752187" y="784860"/>
                  <a:pt x="752187" y="643890"/>
                  <a:pt x="751234" y="640080"/>
                </a:cubicBezTo>
                <a:cubicBezTo>
                  <a:pt x="749329" y="538163"/>
                  <a:pt x="743614" y="334327"/>
                  <a:pt x="736947" y="77152"/>
                </a:cubicBezTo>
                <a:cubicBezTo>
                  <a:pt x="665509" y="70485"/>
                  <a:pt x="597882" y="44767"/>
                  <a:pt x="541684" y="952"/>
                </a:cubicBezTo>
                <a:cubicBezTo>
                  <a:pt x="494059" y="21907"/>
                  <a:pt x="455007" y="36195"/>
                  <a:pt x="414049" y="37147"/>
                </a:cubicBezTo>
                <a:close/>
              </a:path>
            </a:pathLst>
          </a:custGeom>
          <a:solidFill>
            <a:srgbClr val="7A533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A8064B6B-2653-40B9-B943-E63003D331DB}"/>
              </a:ext>
            </a:extLst>
          </p:cNvPr>
          <p:cNvSpPr/>
          <p:nvPr/>
        </p:nvSpPr>
        <p:spPr>
          <a:xfrm>
            <a:off x="4322228" y="5141777"/>
            <a:ext cx="997143" cy="880348"/>
          </a:xfrm>
          <a:custGeom>
            <a:avLst/>
            <a:gdLst>
              <a:gd name="connsiteX0" fmla="*/ 934339 w 997143"/>
              <a:gd name="connsiteY0" fmla="*/ 353681 h 880348"/>
              <a:gd name="connsiteX1" fmla="*/ 997143 w 997143"/>
              <a:gd name="connsiteY1" fmla="*/ 433012 h 880348"/>
              <a:gd name="connsiteX2" fmla="*/ 934339 w 997143"/>
              <a:gd name="connsiteY2" fmla="*/ 512342 h 880348"/>
              <a:gd name="connsiteX3" fmla="*/ 882555 w 997143"/>
              <a:gd name="connsiteY3" fmla="*/ 477084 h 880348"/>
              <a:gd name="connsiteX4" fmla="*/ 839583 w 997143"/>
              <a:gd name="connsiteY4" fmla="*/ 477084 h 880348"/>
              <a:gd name="connsiteX5" fmla="*/ 839583 w 997143"/>
              <a:gd name="connsiteY5" fmla="*/ 388939 h 880348"/>
              <a:gd name="connsiteX6" fmla="*/ 882555 w 997143"/>
              <a:gd name="connsiteY6" fmla="*/ 388939 h 880348"/>
              <a:gd name="connsiteX7" fmla="*/ 934339 w 997143"/>
              <a:gd name="connsiteY7" fmla="*/ 353681 h 880348"/>
              <a:gd name="connsiteX8" fmla="*/ 22036 w 997143"/>
              <a:gd name="connsiteY8" fmla="*/ 0 h 880348"/>
              <a:gd name="connsiteX9" fmla="*/ 839582 w 997143"/>
              <a:gd name="connsiteY9" fmla="*/ 0 h 880348"/>
              <a:gd name="connsiteX10" fmla="*/ 839582 w 997143"/>
              <a:gd name="connsiteY10" fmla="*/ 875942 h 880348"/>
              <a:gd name="connsiteX11" fmla="*/ 780084 w 997143"/>
              <a:gd name="connsiteY11" fmla="*/ 880348 h 880348"/>
              <a:gd name="connsiteX12" fmla="*/ 417588 w 997143"/>
              <a:gd name="connsiteY12" fmla="*/ 642357 h 880348"/>
              <a:gd name="connsiteX13" fmla="*/ 0 w 997143"/>
              <a:gd name="connsiteY13" fmla="*/ 146540 h 880348"/>
              <a:gd name="connsiteX14" fmla="*/ 22036 w 997143"/>
              <a:gd name="connsiteY14" fmla="*/ 0 h 88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7143" h="880348">
                <a:moveTo>
                  <a:pt x="934339" y="353681"/>
                </a:moveTo>
                <a:cubicBezTo>
                  <a:pt x="968496" y="353681"/>
                  <a:pt x="997143" y="388939"/>
                  <a:pt x="997143" y="433012"/>
                </a:cubicBezTo>
                <a:cubicBezTo>
                  <a:pt x="997143" y="477084"/>
                  <a:pt x="969597" y="512342"/>
                  <a:pt x="934339" y="512342"/>
                </a:cubicBezTo>
                <a:cubicBezTo>
                  <a:pt x="912303" y="512342"/>
                  <a:pt x="893573" y="498019"/>
                  <a:pt x="882555" y="477084"/>
                </a:cubicBezTo>
                <a:lnTo>
                  <a:pt x="839583" y="477084"/>
                </a:lnTo>
                <a:lnTo>
                  <a:pt x="839583" y="388939"/>
                </a:lnTo>
                <a:lnTo>
                  <a:pt x="882555" y="388939"/>
                </a:lnTo>
                <a:cubicBezTo>
                  <a:pt x="893573" y="368005"/>
                  <a:pt x="913405" y="353681"/>
                  <a:pt x="934339" y="353681"/>
                </a:cubicBezTo>
                <a:close/>
                <a:moveTo>
                  <a:pt x="22036" y="0"/>
                </a:moveTo>
                <a:lnTo>
                  <a:pt x="839582" y="0"/>
                </a:lnTo>
                <a:lnTo>
                  <a:pt x="839582" y="875942"/>
                </a:lnTo>
                <a:cubicBezTo>
                  <a:pt x="819749" y="879247"/>
                  <a:pt x="799917" y="880348"/>
                  <a:pt x="780084" y="880348"/>
                </a:cubicBezTo>
                <a:cubicBezTo>
                  <a:pt x="615914" y="880348"/>
                  <a:pt x="475983" y="782287"/>
                  <a:pt x="417588" y="642357"/>
                </a:cubicBezTo>
                <a:cubicBezTo>
                  <a:pt x="179596" y="597183"/>
                  <a:pt x="0" y="392246"/>
                  <a:pt x="0" y="146540"/>
                </a:cubicBezTo>
                <a:cubicBezTo>
                  <a:pt x="0" y="95857"/>
                  <a:pt x="7713" y="46276"/>
                  <a:pt x="22036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E743AD9-5F97-4674-932F-DA0DC40E6039}"/>
              </a:ext>
            </a:extLst>
          </p:cNvPr>
          <p:cNvSpPr/>
          <p:nvPr/>
        </p:nvSpPr>
        <p:spPr>
          <a:xfrm>
            <a:off x="5494604" y="3263675"/>
            <a:ext cx="286378" cy="404488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0D91C88-A413-46B0-A9A3-25DC56A480A1}"/>
              </a:ext>
            </a:extLst>
          </p:cNvPr>
          <p:cNvSpPr/>
          <p:nvPr/>
        </p:nvSpPr>
        <p:spPr>
          <a:xfrm>
            <a:off x="5483148" y="2448952"/>
            <a:ext cx="404540" cy="219246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63B7D1D-8AF4-4174-9E74-C4FB5A2C226C}"/>
              </a:ext>
            </a:extLst>
          </p:cNvPr>
          <p:cNvGrpSpPr/>
          <p:nvPr/>
        </p:nvGrpSpPr>
        <p:grpSpPr>
          <a:xfrm>
            <a:off x="5575878" y="5451923"/>
            <a:ext cx="237030" cy="447366"/>
            <a:chOff x="1558289" y="3338512"/>
            <a:chExt cx="558164" cy="1053465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93B78FB-7799-4B48-8A65-78F251BB18AF}"/>
                </a:ext>
              </a:extLst>
            </p:cNvPr>
            <p:cNvSpPr/>
            <p:nvPr/>
          </p:nvSpPr>
          <p:spPr>
            <a:xfrm>
              <a:off x="1558289" y="3338512"/>
              <a:ext cx="558164" cy="781050"/>
            </a:xfrm>
            <a:custGeom>
              <a:avLst/>
              <a:gdLst>
                <a:gd name="connsiteX0" fmla="*/ 558165 w 558164"/>
                <a:gd name="connsiteY0" fmla="*/ 503872 h 781050"/>
                <a:gd name="connsiteX1" fmla="*/ 304800 w 558164"/>
                <a:gd name="connsiteY1" fmla="*/ 781050 h 781050"/>
                <a:gd name="connsiteX2" fmla="*/ 304800 w 558164"/>
                <a:gd name="connsiteY2" fmla="*/ 702945 h 781050"/>
                <a:gd name="connsiteX3" fmla="*/ 426720 w 558164"/>
                <a:gd name="connsiteY3" fmla="*/ 549593 h 781050"/>
                <a:gd name="connsiteX4" fmla="*/ 386715 w 558164"/>
                <a:gd name="connsiteY4" fmla="*/ 518160 h 781050"/>
                <a:gd name="connsiteX5" fmla="*/ 303848 w 558164"/>
                <a:gd name="connsiteY5" fmla="*/ 621982 h 781050"/>
                <a:gd name="connsiteX6" fmla="*/ 303848 w 558164"/>
                <a:gd name="connsiteY6" fmla="*/ 347663 h 781050"/>
                <a:gd name="connsiteX7" fmla="*/ 253365 w 558164"/>
                <a:gd name="connsiteY7" fmla="*/ 347663 h 781050"/>
                <a:gd name="connsiteX8" fmla="*/ 253365 w 558164"/>
                <a:gd name="connsiteY8" fmla="*/ 461010 h 781050"/>
                <a:gd name="connsiteX9" fmla="*/ 213360 w 558164"/>
                <a:gd name="connsiteY9" fmla="*/ 406718 h 781050"/>
                <a:gd name="connsiteX10" fmla="*/ 172403 w 558164"/>
                <a:gd name="connsiteY10" fmla="*/ 436245 h 781050"/>
                <a:gd name="connsiteX11" fmla="*/ 253365 w 558164"/>
                <a:gd name="connsiteY11" fmla="*/ 546735 h 781050"/>
                <a:gd name="connsiteX12" fmla="*/ 253365 w 558164"/>
                <a:gd name="connsiteY12" fmla="*/ 781050 h 781050"/>
                <a:gd name="connsiteX13" fmla="*/ 0 w 558164"/>
                <a:gd name="connsiteY13" fmla="*/ 503872 h 781050"/>
                <a:gd name="connsiteX14" fmla="*/ 258128 w 558164"/>
                <a:gd name="connsiteY14" fmla="*/ 25717 h 781050"/>
                <a:gd name="connsiteX15" fmla="*/ 278130 w 558164"/>
                <a:gd name="connsiteY15" fmla="*/ 0 h 781050"/>
                <a:gd name="connsiteX16" fmla="*/ 298133 w 558164"/>
                <a:gd name="connsiteY16" fmla="*/ 25717 h 781050"/>
                <a:gd name="connsiteX17" fmla="*/ 558165 w 558164"/>
                <a:gd name="connsiteY17" fmla="*/ 503872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164" h="781050">
                  <a:moveTo>
                    <a:pt x="558165" y="503872"/>
                  </a:moveTo>
                  <a:cubicBezTo>
                    <a:pt x="558165" y="648653"/>
                    <a:pt x="446723" y="768668"/>
                    <a:pt x="304800" y="781050"/>
                  </a:cubicBezTo>
                  <a:lnTo>
                    <a:pt x="304800" y="702945"/>
                  </a:lnTo>
                  <a:lnTo>
                    <a:pt x="426720" y="549593"/>
                  </a:lnTo>
                  <a:lnTo>
                    <a:pt x="386715" y="518160"/>
                  </a:lnTo>
                  <a:lnTo>
                    <a:pt x="303848" y="621982"/>
                  </a:lnTo>
                  <a:lnTo>
                    <a:pt x="303848" y="347663"/>
                  </a:lnTo>
                  <a:lnTo>
                    <a:pt x="253365" y="347663"/>
                  </a:lnTo>
                  <a:lnTo>
                    <a:pt x="253365" y="461010"/>
                  </a:lnTo>
                  <a:lnTo>
                    <a:pt x="213360" y="406718"/>
                  </a:lnTo>
                  <a:lnTo>
                    <a:pt x="172403" y="436245"/>
                  </a:lnTo>
                  <a:lnTo>
                    <a:pt x="253365" y="546735"/>
                  </a:lnTo>
                  <a:lnTo>
                    <a:pt x="253365" y="781050"/>
                  </a:lnTo>
                  <a:cubicBezTo>
                    <a:pt x="111442" y="768668"/>
                    <a:pt x="0" y="648653"/>
                    <a:pt x="0" y="503872"/>
                  </a:cubicBezTo>
                  <a:cubicBezTo>
                    <a:pt x="0" y="357188"/>
                    <a:pt x="247650" y="39053"/>
                    <a:pt x="258128" y="25717"/>
                  </a:cubicBezTo>
                  <a:lnTo>
                    <a:pt x="278130" y="0"/>
                  </a:lnTo>
                  <a:lnTo>
                    <a:pt x="298133" y="25717"/>
                  </a:lnTo>
                  <a:cubicBezTo>
                    <a:pt x="309562" y="40005"/>
                    <a:pt x="558165" y="357188"/>
                    <a:pt x="558165" y="5038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F087FB-7C1A-4E4A-BB5E-B6DFF720AD5C}"/>
                </a:ext>
              </a:extLst>
            </p:cNvPr>
            <p:cNvSpPr/>
            <p:nvPr/>
          </p:nvSpPr>
          <p:spPr>
            <a:xfrm>
              <a:off x="1812606" y="4119562"/>
              <a:ext cx="50482" cy="272415"/>
            </a:xfrm>
            <a:custGeom>
              <a:avLst/>
              <a:gdLst>
                <a:gd name="connsiteX0" fmla="*/ 50482 w 50482"/>
                <a:gd name="connsiteY0" fmla="*/ 0 h 272415"/>
                <a:gd name="connsiteX1" fmla="*/ 50482 w 50482"/>
                <a:gd name="connsiteY1" fmla="*/ 272415 h 272415"/>
                <a:gd name="connsiteX2" fmla="*/ 0 w 50482"/>
                <a:gd name="connsiteY2" fmla="*/ 272415 h 272415"/>
                <a:gd name="connsiteX3" fmla="*/ 0 w 50482"/>
                <a:gd name="connsiteY3" fmla="*/ 0 h 272415"/>
                <a:gd name="connsiteX4" fmla="*/ 25718 w 50482"/>
                <a:gd name="connsiteY4" fmla="*/ 953 h 272415"/>
                <a:gd name="connsiteX5" fmla="*/ 50482 w 50482"/>
                <a:gd name="connsiteY5" fmla="*/ 0 h 2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" h="272415">
                  <a:moveTo>
                    <a:pt x="50482" y="0"/>
                  </a:moveTo>
                  <a:lnTo>
                    <a:pt x="50482" y="272415"/>
                  </a:lnTo>
                  <a:lnTo>
                    <a:pt x="0" y="272415"/>
                  </a:lnTo>
                  <a:lnTo>
                    <a:pt x="0" y="0"/>
                  </a:lnTo>
                  <a:cubicBezTo>
                    <a:pt x="8573" y="953"/>
                    <a:pt x="17145" y="953"/>
                    <a:pt x="25718" y="953"/>
                  </a:cubicBezTo>
                  <a:cubicBezTo>
                    <a:pt x="33338" y="1905"/>
                    <a:pt x="41910" y="953"/>
                    <a:pt x="5048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2" name="Graphic 1">
            <a:extLst>
              <a:ext uri="{FF2B5EF4-FFF2-40B4-BE49-F238E27FC236}">
                <a16:creationId xmlns:a16="http://schemas.microsoft.com/office/drawing/2014/main" id="{C1EFDA2F-93FA-4378-A22B-7648D3716A4D}"/>
              </a:ext>
            </a:extLst>
          </p:cNvPr>
          <p:cNvGrpSpPr/>
          <p:nvPr/>
        </p:nvGrpSpPr>
        <p:grpSpPr>
          <a:xfrm>
            <a:off x="6375613" y="3359201"/>
            <a:ext cx="353372" cy="213436"/>
            <a:chOff x="1347787" y="2615565"/>
            <a:chExt cx="952500" cy="575309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59D7DA0-D63E-407F-835D-0FBE9E707E80}"/>
                </a:ext>
              </a:extLst>
            </p:cNvPr>
            <p:cNvSpPr/>
            <p:nvPr/>
          </p:nvSpPr>
          <p:spPr>
            <a:xfrm>
              <a:off x="2062162" y="2812732"/>
              <a:ext cx="238125" cy="378142"/>
            </a:xfrm>
            <a:custGeom>
              <a:avLst/>
              <a:gdLst>
                <a:gd name="connsiteX0" fmla="*/ 43815 w 238125"/>
                <a:gd name="connsiteY0" fmla="*/ 0 h 378142"/>
                <a:gd name="connsiteX1" fmla="*/ 0 w 238125"/>
                <a:gd name="connsiteY1" fmla="*/ 0 h 378142"/>
                <a:gd name="connsiteX2" fmla="*/ 0 w 238125"/>
                <a:gd name="connsiteY2" fmla="*/ 378142 h 378142"/>
                <a:gd name="connsiteX3" fmla="*/ 238125 w 238125"/>
                <a:gd name="connsiteY3" fmla="*/ 378142 h 378142"/>
                <a:gd name="connsiteX4" fmla="*/ 238125 w 238125"/>
                <a:gd name="connsiteY4" fmla="*/ 195263 h 378142"/>
                <a:gd name="connsiteX5" fmla="*/ 43815 w 238125"/>
                <a:gd name="connsiteY5" fmla="*/ 0 h 37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378142">
                  <a:moveTo>
                    <a:pt x="43815" y="0"/>
                  </a:moveTo>
                  <a:lnTo>
                    <a:pt x="0" y="0"/>
                  </a:lnTo>
                  <a:lnTo>
                    <a:pt x="0" y="378142"/>
                  </a:lnTo>
                  <a:lnTo>
                    <a:pt x="238125" y="378142"/>
                  </a:lnTo>
                  <a:lnTo>
                    <a:pt x="238125" y="195263"/>
                  </a:lnTo>
                  <a:cubicBezTo>
                    <a:pt x="238125" y="87630"/>
                    <a:pt x="150495" y="0"/>
                    <a:pt x="438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EB4C2B3-8C90-471C-BF7B-ABDBA1BE6579}"/>
                </a:ext>
              </a:extLst>
            </p:cNvPr>
            <p:cNvSpPr/>
            <p:nvPr/>
          </p:nvSpPr>
          <p:spPr>
            <a:xfrm>
              <a:off x="1347787" y="2714625"/>
              <a:ext cx="139065" cy="476250"/>
            </a:xfrm>
            <a:custGeom>
              <a:avLst/>
              <a:gdLst>
                <a:gd name="connsiteX0" fmla="*/ 0 w 139065"/>
                <a:gd name="connsiteY0" fmla="*/ 0 h 476250"/>
                <a:gd name="connsiteX1" fmla="*/ 139065 w 139065"/>
                <a:gd name="connsiteY1" fmla="*/ 0 h 476250"/>
                <a:gd name="connsiteX2" fmla="*/ 139065 w 139065"/>
                <a:gd name="connsiteY2" fmla="*/ 476250 h 476250"/>
                <a:gd name="connsiteX3" fmla="*/ 0 w 139065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" h="476250">
                  <a:moveTo>
                    <a:pt x="0" y="0"/>
                  </a:moveTo>
                  <a:lnTo>
                    <a:pt x="139065" y="0"/>
                  </a:lnTo>
                  <a:lnTo>
                    <a:pt x="139065" y="476250"/>
                  </a:lnTo>
                  <a:lnTo>
                    <a:pt x="0" y="4762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EDCE297-1AD4-408F-B181-B2A249D3E578}"/>
                </a:ext>
              </a:extLst>
            </p:cNvPr>
            <p:cNvSpPr/>
            <p:nvPr/>
          </p:nvSpPr>
          <p:spPr>
            <a:xfrm>
              <a:off x="1522094" y="2615565"/>
              <a:ext cx="540067" cy="435292"/>
            </a:xfrm>
            <a:custGeom>
              <a:avLst/>
              <a:gdLst>
                <a:gd name="connsiteX0" fmla="*/ 344805 w 540067"/>
                <a:gd name="connsiteY0" fmla="*/ 99060 h 435292"/>
                <a:gd name="connsiteX1" fmla="*/ 540068 w 540067"/>
                <a:gd name="connsiteY1" fmla="*/ 99060 h 435292"/>
                <a:gd name="connsiteX2" fmla="*/ 540068 w 540067"/>
                <a:gd name="connsiteY2" fmla="*/ 0 h 435292"/>
                <a:gd name="connsiteX3" fmla="*/ 344805 w 540067"/>
                <a:gd name="connsiteY3" fmla="*/ 0 h 435292"/>
                <a:gd name="connsiteX4" fmla="*/ 259080 w 540067"/>
                <a:gd name="connsiteY4" fmla="*/ 0 h 435292"/>
                <a:gd name="connsiteX5" fmla="*/ 63818 w 540067"/>
                <a:gd name="connsiteY5" fmla="*/ 0 h 435292"/>
                <a:gd name="connsiteX6" fmla="*/ 63818 w 540067"/>
                <a:gd name="connsiteY6" fmla="*/ 99060 h 435292"/>
                <a:gd name="connsiteX7" fmla="*/ 259080 w 540067"/>
                <a:gd name="connsiteY7" fmla="*/ 99060 h 435292"/>
                <a:gd name="connsiteX8" fmla="*/ 259080 w 540067"/>
                <a:gd name="connsiteY8" fmla="*/ 197167 h 435292"/>
                <a:gd name="connsiteX9" fmla="*/ 0 w 540067"/>
                <a:gd name="connsiteY9" fmla="*/ 197167 h 435292"/>
                <a:gd name="connsiteX10" fmla="*/ 0 w 540067"/>
                <a:gd name="connsiteY10" fmla="*/ 435292 h 435292"/>
                <a:gd name="connsiteX11" fmla="*/ 505778 w 540067"/>
                <a:gd name="connsiteY11" fmla="*/ 435292 h 435292"/>
                <a:gd name="connsiteX12" fmla="*/ 505778 w 540067"/>
                <a:gd name="connsiteY12" fmla="*/ 197167 h 435292"/>
                <a:gd name="connsiteX13" fmla="*/ 344805 w 540067"/>
                <a:gd name="connsiteY13" fmla="*/ 197167 h 43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0067" h="435292">
                  <a:moveTo>
                    <a:pt x="344805" y="99060"/>
                  </a:moveTo>
                  <a:lnTo>
                    <a:pt x="540068" y="99060"/>
                  </a:lnTo>
                  <a:lnTo>
                    <a:pt x="540068" y="0"/>
                  </a:lnTo>
                  <a:lnTo>
                    <a:pt x="344805" y="0"/>
                  </a:lnTo>
                  <a:lnTo>
                    <a:pt x="259080" y="0"/>
                  </a:lnTo>
                  <a:lnTo>
                    <a:pt x="63818" y="0"/>
                  </a:lnTo>
                  <a:lnTo>
                    <a:pt x="63818" y="99060"/>
                  </a:lnTo>
                  <a:lnTo>
                    <a:pt x="259080" y="99060"/>
                  </a:lnTo>
                  <a:lnTo>
                    <a:pt x="259080" y="197167"/>
                  </a:lnTo>
                  <a:lnTo>
                    <a:pt x="0" y="197167"/>
                  </a:lnTo>
                  <a:lnTo>
                    <a:pt x="0" y="435292"/>
                  </a:lnTo>
                  <a:lnTo>
                    <a:pt x="505778" y="435292"/>
                  </a:lnTo>
                  <a:lnTo>
                    <a:pt x="505778" y="197167"/>
                  </a:lnTo>
                  <a:lnTo>
                    <a:pt x="344805" y="1971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9" name="Graphic 1">
            <a:extLst>
              <a:ext uri="{FF2B5EF4-FFF2-40B4-BE49-F238E27FC236}">
                <a16:creationId xmlns:a16="http://schemas.microsoft.com/office/drawing/2014/main" id="{B91CCD10-9451-49CA-B8E9-91C75BA87888}"/>
              </a:ext>
            </a:extLst>
          </p:cNvPr>
          <p:cNvGrpSpPr/>
          <p:nvPr/>
        </p:nvGrpSpPr>
        <p:grpSpPr>
          <a:xfrm>
            <a:off x="6324450" y="5536179"/>
            <a:ext cx="340298" cy="277752"/>
            <a:chOff x="1403984" y="4770119"/>
            <a:chExt cx="917257" cy="748665"/>
          </a:xfrm>
          <a:solidFill>
            <a:schemeClr val="bg2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8158E31-D6F3-452E-87AF-7E89E267EEDF}"/>
                </a:ext>
              </a:extLst>
            </p:cNvPr>
            <p:cNvSpPr/>
            <p:nvPr/>
          </p:nvSpPr>
          <p:spPr>
            <a:xfrm>
              <a:off x="1957387" y="4770119"/>
              <a:ext cx="363854" cy="734377"/>
            </a:xfrm>
            <a:custGeom>
              <a:avLst/>
              <a:gdLst>
                <a:gd name="connsiteX0" fmla="*/ 103823 w 363854"/>
                <a:gd name="connsiteY0" fmla="*/ 374333 h 734377"/>
                <a:gd name="connsiteX1" fmla="*/ 0 w 363854"/>
                <a:gd name="connsiteY1" fmla="*/ 734378 h 734377"/>
                <a:gd name="connsiteX2" fmla="*/ 363855 w 363854"/>
                <a:gd name="connsiteY2" fmla="*/ 643890 h 734377"/>
                <a:gd name="connsiteX3" fmla="*/ 286703 w 363854"/>
                <a:gd name="connsiteY3" fmla="*/ 563880 h 734377"/>
                <a:gd name="connsiteX4" fmla="*/ 321945 w 363854"/>
                <a:gd name="connsiteY4" fmla="*/ 392430 h 734377"/>
                <a:gd name="connsiteX5" fmla="*/ 75248 w 363854"/>
                <a:gd name="connsiteY5" fmla="*/ 0 h 734377"/>
                <a:gd name="connsiteX6" fmla="*/ 9525 w 363854"/>
                <a:gd name="connsiteY6" fmla="*/ 135255 h 734377"/>
                <a:gd name="connsiteX7" fmla="*/ 171450 w 363854"/>
                <a:gd name="connsiteY7" fmla="*/ 392430 h 734377"/>
                <a:gd name="connsiteX8" fmla="*/ 167640 w 363854"/>
                <a:gd name="connsiteY8" fmla="*/ 440055 h 734377"/>
                <a:gd name="connsiteX9" fmla="*/ 103823 w 363854"/>
                <a:gd name="connsiteY9" fmla="*/ 374333 h 73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854" h="734377">
                  <a:moveTo>
                    <a:pt x="103823" y="374333"/>
                  </a:moveTo>
                  <a:lnTo>
                    <a:pt x="0" y="734378"/>
                  </a:lnTo>
                  <a:lnTo>
                    <a:pt x="363855" y="643890"/>
                  </a:lnTo>
                  <a:lnTo>
                    <a:pt x="286703" y="563880"/>
                  </a:lnTo>
                  <a:cubicBezTo>
                    <a:pt x="309563" y="509588"/>
                    <a:pt x="321945" y="451485"/>
                    <a:pt x="321945" y="392430"/>
                  </a:cubicBezTo>
                  <a:cubicBezTo>
                    <a:pt x="321945" y="225743"/>
                    <a:pt x="224790" y="72390"/>
                    <a:pt x="75248" y="0"/>
                  </a:cubicBezTo>
                  <a:lnTo>
                    <a:pt x="9525" y="135255"/>
                  </a:lnTo>
                  <a:cubicBezTo>
                    <a:pt x="107633" y="182880"/>
                    <a:pt x="171450" y="283845"/>
                    <a:pt x="171450" y="392430"/>
                  </a:cubicBezTo>
                  <a:cubicBezTo>
                    <a:pt x="171450" y="408623"/>
                    <a:pt x="170498" y="424815"/>
                    <a:pt x="167640" y="440055"/>
                  </a:cubicBezTo>
                  <a:lnTo>
                    <a:pt x="103823" y="3743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966465F-8CA8-4111-9566-104518EBE56E}"/>
                </a:ext>
              </a:extLst>
            </p:cNvPr>
            <p:cNvSpPr/>
            <p:nvPr/>
          </p:nvSpPr>
          <p:spPr>
            <a:xfrm>
              <a:off x="1403984" y="4784407"/>
              <a:ext cx="363854" cy="734377"/>
            </a:xfrm>
            <a:custGeom>
              <a:avLst/>
              <a:gdLst>
                <a:gd name="connsiteX0" fmla="*/ 260985 w 363854"/>
                <a:gd name="connsiteY0" fmla="*/ 360045 h 734377"/>
                <a:gd name="connsiteX1" fmla="*/ 363855 w 363854"/>
                <a:gd name="connsiteY1" fmla="*/ 0 h 734377"/>
                <a:gd name="connsiteX2" fmla="*/ 0 w 363854"/>
                <a:gd name="connsiteY2" fmla="*/ 90488 h 734377"/>
                <a:gd name="connsiteX3" fmla="*/ 77153 w 363854"/>
                <a:gd name="connsiteY3" fmla="*/ 170498 h 734377"/>
                <a:gd name="connsiteX4" fmla="*/ 41910 w 363854"/>
                <a:gd name="connsiteY4" fmla="*/ 341948 h 734377"/>
                <a:gd name="connsiteX5" fmla="*/ 288608 w 363854"/>
                <a:gd name="connsiteY5" fmla="*/ 734378 h 734377"/>
                <a:gd name="connsiteX6" fmla="*/ 354330 w 363854"/>
                <a:gd name="connsiteY6" fmla="*/ 599123 h 734377"/>
                <a:gd name="connsiteX7" fmla="*/ 192405 w 363854"/>
                <a:gd name="connsiteY7" fmla="*/ 341948 h 734377"/>
                <a:gd name="connsiteX8" fmla="*/ 196215 w 363854"/>
                <a:gd name="connsiteY8" fmla="*/ 294323 h 734377"/>
                <a:gd name="connsiteX9" fmla="*/ 260985 w 363854"/>
                <a:gd name="connsiteY9" fmla="*/ 360045 h 73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854" h="734377">
                  <a:moveTo>
                    <a:pt x="260985" y="360045"/>
                  </a:moveTo>
                  <a:lnTo>
                    <a:pt x="363855" y="0"/>
                  </a:lnTo>
                  <a:lnTo>
                    <a:pt x="0" y="90488"/>
                  </a:lnTo>
                  <a:lnTo>
                    <a:pt x="77153" y="170498"/>
                  </a:lnTo>
                  <a:cubicBezTo>
                    <a:pt x="54293" y="224790"/>
                    <a:pt x="41910" y="282893"/>
                    <a:pt x="41910" y="341948"/>
                  </a:cubicBezTo>
                  <a:cubicBezTo>
                    <a:pt x="41910" y="508635"/>
                    <a:pt x="139065" y="661988"/>
                    <a:pt x="288608" y="734378"/>
                  </a:cubicBezTo>
                  <a:lnTo>
                    <a:pt x="354330" y="599123"/>
                  </a:lnTo>
                  <a:cubicBezTo>
                    <a:pt x="256222" y="551498"/>
                    <a:pt x="192405" y="450533"/>
                    <a:pt x="192405" y="341948"/>
                  </a:cubicBezTo>
                  <a:cubicBezTo>
                    <a:pt x="192405" y="325755"/>
                    <a:pt x="193358" y="309563"/>
                    <a:pt x="196215" y="294323"/>
                  </a:cubicBezTo>
                  <a:lnTo>
                    <a:pt x="260985" y="3600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01052CB5-059F-4D9D-BDFC-5B5BAC574943}"/>
              </a:ext>
            </a:extLst>
          </p:cNvPr>
          <p:cNvGrpSpPr/>
          <p:nvPr/>
        </p:nvGrpSpPr>
        <p:grpSpPr>
          <a:xfrm>
            <a:off x="6529193" y="4383022"/>
            <a:ext cx="375656" cy="376032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3483C26-D73F-4685-B336-DB76CF14E406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7521189-8CB4-44FE-9190-6C42F9050E86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C939C4-DCE1-4431-8236-C98355D8D9B2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92F1D9D-B706-4E9C-BA47-1619CE55D530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A56AC98-AAA1-4FFE-8E39-E0D069E9A06E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DB909EC-7490-4A87-8C72-AD2AFEE2A515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38BDBF2-3805-486B-BBC8-F33BE9298116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DE4B2F5-6D70-4459-96B3-6C302100535B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F9E9CA2-2CA7-47D5-A0D3-EA5C0BD25341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2" name="Graphic 1">
            <a:extLst>
              <a:ext uri="{FF2B5EF4-FFF2-40B4-BE49-F238E27FC236}">
                <a16:creationId xmlns:a16="http://schemas.microsoft.com/office/drawing/2014/main" id="{5C04572B-F6FF-48D0-ACF0-A789927A32DA}"/>
              </a:ext>
            </a:extLst>
          </p:cNvPr>
          <p:cNvGrpSpPr/>
          <p:nvPr/>
        </p:nvGrpSpPr>
        <p:grpSpPr>
          <a:xfrm>
            <a:off x="6350655" y="2403601"/>
            <a:ext cx="309140" cy="309948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70380DC-E343-4C32-B58E-E15A6CC61963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74" name="Graphic 1">
              <a:extLst>
                <a:ext uri="{FF2B5EF4-FFF2-40B4-BE49-F238E27FC236}">
                  <a16:creationId xmlns:a16="http://schemas.microsoft.com/office/drawing/2014/main" id="{251453F2-9F98-45B5-89D0-44EBB3AD08AF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0599F5BF-EB35-49D3-B7FD-DC43CD3FD7EA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899104AD-03B4-41C7-846C-486547B28CDD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77" name="Graphic 1">
            <a:extLst>
              <a:ext uri="{FF2B5EF4-FFF2-40B4-BE49-F238E27FC236}">
                <a16:creationId xmlns:a16="http://schemas.microsoft.com/office/drawing/2014/main" id="{05DBBF47-76F7-424A-9635-526CBBFBAFAF}"/>
              </a:ext>
            </a:extLst>
          </p:cNvPr>
          <p:cNvGrpSpPr/>
          <p:nvPr/>
        </p:nvGrpSpPr>
        <p:grpSpPr>
          <a:xfrm>
            <a:off x="5266241" y="4405911"/>
            <a:ext cx="411460" cy="330254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78" name="Graphic 1">
              <a:extLst>
                <a:ext uri="{FF2B5EF4-FFF2-40B4-BE49-F238E27FC236}">
                  <a16:creationId xmlns:a16="http://schemas.microsoft.com/office/drawing/2014/main" id="{1BA369D0-C2E1-4BD2-A8DC-616C631BE3FC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386BF433-1BD5-4BD6-90B7-A4959EDE6D46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84B06263-BBB9-4EB2-BEC0-DC41E33040AF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B60FA81-74D0-455C-83D1-5AE1A61D2B3C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06B97CA-6043-4229-B779-3AACA11BCAF9}"/>
              </a:ext>
            </a:extLst>
          </p:cNvPr>
          <p:cNvGrpSpPr/>
          <p:nvPr/>
        </p:nvGrpSpPr>
        <p:grpSpPr>
          <a:xfrm>
            <a:off x="4089254" y="1916765"/>
            <a:ext cx="1328100" cy="410590"/>
            <a:chOff x="2992544" y="2100512"/>
            <a:chExt cx="1328100" cy="410590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B5DBA8F-0C4A-49D3-BC5E-E9ACD3A90E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4" y="2100512"/>
              <a:ext cx="410590" cy="410590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0FC7D13-AF9C-4AEC-93D1-DEB44F66E6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2544" y="2105266"/>
              <a:ext cx="925572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D7B3C5D-DB15-431F-A46A-7AE0F73364A9}"/>
              </a:ext>
            </a:extLst>
          </p:cNvPr>
          <p:cNvGrpSpPr/>
          <p:nvPr/>
        </p:nvGrpSpPr>
        <p:grpSpPr>
          <a:xfrm>
            <a:off x="3760915" y="3107552"/>
            <a:ext cx="1111609" cy="280181"/>
            <a:chOff x="3078620" y="2100506"/>
            <a:chExt cx="1111609" cy="280181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886CCB25-29EB-4243-9450-5DB92D7E64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A069E3C-E1AA-498F-946C-C9286EA515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8620" y="2105266"/>
              <a:ext cx="839494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F950900-F9A2-49A7-ABFA-2C5968A42CB0}"/>
              </a:ext>
            </a:extLst>
          </p:cNvPr>
          <p:cNvGrpSpPr/>
          <p:nvPr/>
        </p:nvGrpSpPr>
        <p:grpSpPr>
          <a:xfrm flipV="1">
            <a:off x="3490124" y="4129976"/>
            <a:ext cx="1102219" cy="290846"/>
            <a:chOff x="3098674" y="2100504"/>
            <a:chExt cx="1102219" cy="290846"/>
          </a:xfrm>
        </p:grpSpPr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5804CE0-139C-47E9-8316-51A7E9328A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290843" cy="290846"/>
            </a:xfrm>
            <a:prstGeom prst="line">
              <a:avLst/>
            </a:prstGeom>
            <a:ln w="28575">
              <a:solidFill>
                <a:schemeClr val="accent5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0B8112A5-44D6-41A7-848B-DBF604682F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98674" y="2102885"/>
              <a:ext cx="811661" cy="0"/>
            </a:xfrm>
            <a:prstGeom prst="line">
              <a:avLst/>
            </a:prstGeom>
            <a:ln w="28575"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193A354-16C0-4C8A-A7DD-7C73160F2391}"/>
              </a:ext>
            </a:extLst>
          </p:cNvPr>
          <p:cNvGrpSpPr/>
          <p:nvPr/>
        </p:nvGrpSpPr>
        <p:grpSpPr>
          <a:xfrm flipV="1">
            <a:off x="3382297" y="5306500"/>
            <a:ext cx="1074134" cy="290846"/>
            <a:chOff x="3126759" y="2100504"/>
            <a:chExt cx="1074134" cy="290846"/>
          </a:xfrm>
        </p:grpSpPr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E95D9951-FFAF-47DA-AFF1-1A46393B85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290843" cy="290846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ED1E4CB-727F-4CAA-BD33-A7DBEDD130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26759" y="2102885"/>
              <a:ext cx="793736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91539C1-5D6E-4711-846D-34FDF9155F53}"/>
              </a:ext>
            </a:extLst>
          </p:cNvPr>
          <p:cNvGrpSpPr/>
          <p:nvPr/>
        </p:nvGrpSpPr>
        <p:grpSpPr>
          <a:xfrm flipH="1">
            <a:off x="6863243" y="1887417"/>
            <a:ext cx="1363892" cy="446382"/>
            <a:chOff x="2992544" y="2100512"/>
            <a:chExt cx="1363892" cy="446382"/>
          </a:xfrm>
        </p:grpSpPr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41BA5DD-B6D0-4F01-84DD-76F2169ED6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3" y="2100512"/>
              <a:ext cx="446383" cy="446382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AE8EB23-A65F-41A7-8E5D-1EE7505B6C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2544" y="2105266"/>
              <a:ext cx="925572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EB751A8-B17E-4B9D-985F-5E15E9EC12C2}"/>
              </a:ext>
            </a:extLst>
          </p:cNvPr>
          <p:cNvGrpSpPr/>
          <p:nvPr/>
        </p:nvGrpSpPr>
        <p:grpSpPr>
          <a:xfrm flipH="1">
            <a:off x="7278147" y="3064810"/>
            <a:ext cx="1111609" cy="280181"/>
            <a:chOff x="3078620" y="2100506"/>
            <a:chExt cx="1111609" cy="280181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78CFFEA3-7B92-4B64-A3A8-005C6EC73A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8CDD9263-9558-419E-93F7-DF9B47DC5D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8620" y="2105266"/>
              <a:ext cx="839494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BA76FDC-B610-426F-BE3E-38B782F927FA}"/>
              </a:ext>
            </a:extLst>
          </p:cNvPr>
          <p:cNvGrpSpPr/>
          <p:nvPr/>
        </p:nvGrpSpPr>
        <p:grpSpPr>
          <a:xfrm flipH="1" flipV="1">
            <a:off x="7601062" y="4097394"/>
            <a:ext cx="1008286" cy="290846"/>
            <a:chOff x="3192607" y="2100504"/>
            <a:chExt cx="1008286" cy="290846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D145F9D-A17B-4D1F-BB24-9CE1972EB2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290843" cy="290846"/>
            </a:xfrm>
            <a:prstGeom prst="line">
              <a:avLst/>
            </a:prstGeom>
            <a:ln w="28575">
              <a:solidFill>
                <a:schemeClr val="accent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E5BA1B04-4549-46AA-8A3F-CE075B0FD6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92607" y="2102885"/>
              <a:ext cx="727888" cy="0"/>
            </a:xfrm>
            <a:prstGeom prst="line">
              <a:avLst/>
            </a:prstGeom>
            <a:ln w="28575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62CAB60-5CC9-4195-BDBC-9DC235295B09}"/>
              </a:ext>
            </a:extLst>
          </p:cNvPr>
          <p:cNvGrpSpPr/>
          <p:nvPr/>
        </p:nvGrpSpPr>
        <p:grpSpPr>
          <a:xfrm flipH="1" flipV="1">
            <a:off x="7690461" y="5283466"/>
            <a:ext cx="1243989" cy="290846"/>
            <a:chOff x="2956904" y="2100504"/>
            <a:chExt cx="1243989" cy="290846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4240A09-8817-4F7D-B32D-54D3D9BB8A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290843" cy="290846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D9A4ABA-3EA6-468D-976E-2721117617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56904" y="2102885"/>
              <a:ext cx="963591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B65FD81-B53A-DBF6-4968-9D5C210D3508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4ED5A0-C8B6-3B4D-E2C5-C554E879084B}"/>
              </a:ext>
            </a:extLst>
          </p:cNvPr>
          <p:cNvSpPr txBox="1"/>
          <p:nvPr/>
        </p:nvSpPr>
        <p:spPr>
          <a:xfrm>
            <a:off x="8452654" y="1216919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AA0526-149F-1330-D303-D66C97435E78}"/>
              </a:ext>
            </a:extLst>
          </p:cNvPr>
          <p:cNvSpPr txBox="1"/>
          <p:nvPr/>
        </p:nvSpPr>
        <p:spPr>
          <a:xfrm>
            <a:off x="8609348" y="247214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FC1189-5273-B2F4-291F-56436AFC2125}"/>
              </a:ext>
            </a:extLst>
          </p:cNvPr>
          <p:cNvSpPr txBox="1"/>
          <p:nvPr/>
        </p:nvSpPr>
        <p:spPr>
          <a:xfrm>
            <a:off x="8787815" y="3738004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823F84-4BBD-9AFA-9DD5-074FF8CC437A}"/>
              </a:ext>
            </a:extLst>
          </p:cNvPr>
          <p:cNvSpPr txBox="1"/>
          <p:nvPr/>
        </p:nvSpPr>
        <p:spPr>
          <a:xfrm>
            <a:off x="9111813" y="498492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724740-A70C-1FC7-4325-DA691EF2990F}"/>
              </a:ext>
            </a:extLst>
          </p:cNvPr>
          <p:cNvSpPr txBox="1"/>
          <p:nvPr/>
        </p:nvSpPr>
        <p:spPr>
          <a:xfrm>
            <a:off x="1838748" y="1216919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9171BF-323B-1BC4-8AB0-A419CE4B8D09}"/>
              </a:ext>
            </a:extLst>
          </p:cNvPr>
          <p:cNvSpPr txBox="1"/>
          <p:nvPr/>
        </p:nvSpPr>
        <p:spPr>
          <a:xfrm>
            <a:off x="1421239" y="2441033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FFBCC7-7036-7FAD-1094-BD8147F8CAC8}"/>
              </a:ext>
            </a:extLst>
          </p:cNvPr>
          <p:cNvSpPr txBox="1"/>
          <p:nvPr/>
        </p:nvSpPr>
        <p:spPr>
          <a:xfrm>
            <a:off x="1227811" y="3664445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8FB05B-BA8E-5796-815D-0CC7FC32CFA8}"/>
              </a:ext>
            </a:extLst>
          </p:cNvPr>
          <p:cNvSpPr txBox="1"/>
          <p:nvPr/>
        </p:nvSpPr>
        <p:spPr>
          <a:xfrm>
            <a:off x="1102007" y="496141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298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4" grpId="0" animBg="1"/>
      <p:bldP spid="15" grpId="0" animBg="1"/>
      <p:bldP spid="138" grpId="0" animBg="1"/>
      <p:bldP spid="141" grpId="0" animBg="1"/>
      <p:bldP spid="139" grpId="0" animBg="1"/>
      <p:bldP spid="140" grpId="0" animBg="1"/>
      <p:bldP spid="21" grpId="0" animBg="1"/>
      <p:bldP spid="22" grpId="0" animBg="1"/>
      <p:bldP spid="134" grpId="0" animBg="1"/>
      <p:bldP spid="137" grpId="0" animBg="1"/>
      <p:bldP spid="136" grpId="0" animBg="1"/>
      <p:bldP spid="135" grpId="0" animBg="1"/>
      <p:bldP spid="142" grpId="0" animBg="1"/>
      <p:bldP spid="39" grpId="0" animBg="1"/>
      <p:bldP spid="133" grpId="0" animBg="1"/>
      <p:bldP spid="42" grpId="0" animBg="1"/>
      <p:bldP spid="47" grpId="0" animBg="1"/>
      <p:bldP spid="4" grpId="0"/>
      <p:bldP spid="6" grpId="0"/>
      <p:bldP spid="7" grpId="0"/>
      <p:bldP spid="11" grpId="0"/>
      <p:bldP spid="12" grpId="0"/>
      <p:bldP spid="13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03891CC9-9954-4ACB-9A20-F3666FFA47CC}"/>
              </a:ext>
            </a:extLst>
          </p:cNvPr>
          <p:cNvGrpSpPr/>
          <p:nvPr/>
        </p:nvGrpSpPr>
        <p:grpSpPr>
          <a:xfrm>
            <a:off x="4289873" y="3748459"/>
            <a:ext cx="1886233" cy="1922547"/>
            <a:chOff x="4289873" y="3748459"/>
            <a:chExt cx="1886233" cy="192254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E06FB32-80C4-4D74-BF1E-AD4CB03700D2}"/>
                </a:ext>
              </a:extLst>
            </p:cNvPr>
            <p:cNvSpPr/>
            <p:nvPr/>
          </p:nvSpPr>
          <p:spPr>
            <a:xfrm>
              <a:off x="5422040" y="4629627"/>
              <a:ext cx="754066" cy="1041379"/>
            </a:xfrm>
            <a:custGeom>
              <a:avLst/>
              <a:gdLst>
                <a:gd name="connsiteX0" fmla="*/ 672465 w 672465"/>
                <a:gd name="connsiteY0" fmla="*/ 442913 h 928687"/>
                <a:gd name="connsiteX1" fmla="*/ 672465 w 672465"/>
                <a:gd name="connsiteY1" fmla="*/ 815340 h 928687"/>
                <a:gd name="connsiteX2" fmla="*/ 625793 w 672465"/>
                <a:gd name="connsiteY2" fmla="*/ 839152 h 928687"/>
                <a:gd name="connsiteX3" fmla="*/ 535305 w 672465"/>
                <a:gd name="connsiteY3" fmla="*/ 928688 h 928687"/>
                <a:gd name="connsiteX4" fmla="*/ 535305 w 672465"/>
                <a:gd name="connsiteY4" fmla="*/ 441960 h 928687"/>
                <a:gd name="connsiteX5" fmla="*/ 500063 w 672465"/>
                <a:gd name="connsiteY5" fmla="*/ 369570 h 928687"/>
                <a:gd name="connsiteX6" fmla="*/ 0 w 672465"/>
                <a:gd name="connsiteY6" fmla="*/ 115252 h 928687"/>
                <a:gd name="connsiteX7" fmla="*/ 75248 w 672465"/>
                <a:gd name="connsiteY7" fmla="*/ 0 h 928687"/>
                <a:gd name="connsiteX8" fmla="*/ 562928 w 672465"/>
                <a:gd name="connsiteY8" fmla="*/ 248602 h 928687"/>
                <a:gd name="connsiteX9" fmla="*/ 672465 w 672465"/>
                <a:gd name="connsiteY9" fmla="*/ 442913 h 928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2465" h="928687">
                  <a:moveTo>
                    <a:pt x="672465" y="442913"/>
                  </a:moveTo>
                  <a:lnTo>
                    <a:pt x="672465" y="815340"/>
                  </a:lnTo>
                  <a:lnTo>
                    <a:pt x="625793" y="839152"/>
                  </a:lnTo>
                  <a:cubicBezTo>
                    <a:pt x="589597" y="858202"/>
                    <a:pt x="558165" y="890588"/>
                    <a:pt x="535305" y="928688"/>
                  </a:cubicBezTo>
                  <a:lnTo>
                    <a:pt x="535305" y="441960"/>
                  </a:lnTo>
                  <a:cubicBezTo>
                    <a:pt x="535305" y="421005"/>
                    <a:pt x="517208" y="380047"/>
                    <a:pt x="500063" y="369570"/>
                  </a:cubicBezTo>
                  <a:lnTo>
                    <a:pt x="0" y="115252"/>
                  </a:lnTo>
                  <a:cubicBezTo>
                    <a:pt x="34290" y="83820"/>
                    <a:pt x="60008" y="44767"/>
                    <a:pt x="75248" y="0"/>
                  </a:cubicBezTo>
                  <a:lnTo>
                    <a:pt x="562928" y="248602"/>
                  </a:lnTo>
                  <a:cubicBezTo>
                    <a:pt x="622935" y="280035"/>
                    <a:pt x="672465" y="366713"/>
                    <a:pt x="672465" y="44291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BF2773-0492-4E5F-A2FA-1C2B41383489}"/>
                </a:ext>
              </a:extLst>
            </p:cNvPr>
            <p:cNvSpPr/>
            <p:nvPr/>
          </p:nvSpPr>
          <p:spPr>
            <a:xfrm>
              <a:off x="4289873" y="3748459"/>
              <a:ext cx="1185571" cy="1045651"/>
            </a:xfrm>
            <a:custGeom>
              <a:avLst/>
              <a:gdLst>
                <a:gd name="connsiteX0" fmla="*/ 823913 w 1057275"/>
                <a:gd name="connsiteY0" fmla="*/ 932498 h 932497"/>
                <a:gd name="connsiteX1" fmla="*/ 379095 w 1057275"/>
                <a:gd name="connsiteY1" fmla="*/ 932498 h 932497"/>
                <a:gd name="connsiteX2" fmla="*/ 0 w 1057275"/>
                <a:gd name="connsiteY2" fmla="*/ 465773 h 932497"/>
                <a:gd name="connsiteX3" fmla="*/ 0 w 1057275"/>
                <a:gd name="connsiteY3" fmla="*/ 0 h 932497"/>
                <a:gd name="connsiteX4" fmla="*/ 702945 w 1057275"/>
                <a:gd name="connsiteY4" fmla="*/ 953 h 932497"/>
                <a:gd name="connsiteX5" fmla="*/ 1057275 w 1057275"/>
                <a:gd name="connsiteY5" fmla="*/ 465773 h 932497"/>
                <a:gd name="connsiteX6" fmla="*/ 1057275 w 1057275"/>
                <a:gd name="connsiteY6" fmla="*/ 698183 h 932497"/>
                <a:gd name="connsiteX7" fmla="*/ 823913 w 1057275"/>
                <a:gd name="connsiteY7" fmla="*/ 932498 h 93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275" h="932497">
                  <a:moveTo>
                    <a:pt x="823913" y="932498"/>
                  </a:moveTo>
                  <a:lnTo>
                    <a:pt x="379095" y="932498"/>
                  </a:lnTo>
                  <a:cubicBezTo>
                    <a:pt x="170498" y="932498"/>
                    <a:pt x="0" y="721995"/>
                    <a:pt x="0" y="465773"/>
                  </a:cubicBezTo>
                  <a:lnTo>
                    <a:pt x="0" y="0"/>
                  </a:lnTo>
                  <a:lnTo>
                    <a:pt x="702945" y="953"/>
                  </a:lnTo>
                  <a:cubicBezTo>
                    <a:pt x="901065" y="17145"/>
                    <a:pt x="1057275" y="221933"/>
                    <a:pt x="1057275" y="465773"/>
                  </a:cubicBezTo>
                  <a:lnTo>
                    <a:pt x="1057275" y="698183"/>
                  </a:lnTo>
                  <a:cubicBezTo>
                    <a:pt x="1057275" y="826770"/>
                    <a:pt x="952500" y="932498"/>
                    <a:pt x="823913" y="932498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29534F3-D093-4074-97C7-52828C61D96C}"/>
              </a:ext>
            </a:extLst>
          </p:cNvPr>
          <p:cNvGrpSpPr/>
          <p:nvPr/>
        </p:nvGrpSpPr>
        <p:grpSpPr>
          <a:xfrm>
            <a:off x="6022301" y="3171695"/>
            <a:ext cx="1887301" cy="1795445"/>
            <a:chOff x="6022301" y="3171695"/>
            <a:chExt cx="1887301" cy="179544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2BA5F00-B6C0-4F8C-8908-A1913CDA0307}"/>
                </a:ext>
              </a:extLst>
            </p:cNvPr>
            <p:cNvSpPr/>
            <p:nvPr/>
          </p:nvSpPr>
          <p:spPr>
            <a:xfrm>
              <a:off x="6022301" y="4050727"/>
              <a:ext cx="755133" cy="916413"/>
            </a:xfrm>
            <a:custGeom>
              <a:avLst/>
              <a:gdLst>
                <a:gd name="connsiteX0" fmla="*/ 673418 w 673417"/>
                <a:gd name="connsiteY0" fmla="*/ 116205 h 817244"/>
                <a:gd name="connsiteX1" fmla="*/ 172403 w 673417"/>
                <a:gd name="connsiteY1" fmla="*/ 371475 h 817244"/>
                <a:gd name="connsiteX2" fmla="*/ 137160 w 673417"/>
                <a:gd name="connsiteY2" fmla="*/ 443865 h 817244"/>
                <a:gd name="connsiteX3" fmla="*/ 137160 w 673417"/>
                <a:gd name="connsiteY3" fmla="*/ 817245 h 817244"/>
                <a:gd name="connsiteX4" fmla="*/ 46673 w 673417"/>
                <a:gd name="connsiteY4" fmla="*/ 727710 h 817244"/>
                <a:gd name="connsiteX5" fmla="*/ 0 w 673417"/>
                <a:gd name="connsiteY5" fmla="*/ 703897 h 817244"/>
                <a:gd name="connsiteX6" fmla="*/ 0 w 673417"/>
                <a:gd name="connsiteY6" fmla="*/ 443865 h 817244"/>
                <a:gd name="connsiteX7" fmla="*/ 109538 w 673417"/>
                <a:gd name="connsiteY7" fmla="*/ 249555 h 817244"/>
                <a:gd name="connsiteX8" fmla="*/ 597218 w 673417"/>
                <a:gd name="connsiteY8" fmla="*/ 0 h 817244"/>
                <a:gd name="connsiteX9" fmla="*/ 673418 w 673417"/>
                <a:gd name="connsiteY9" fmla="*/ 116205 h 81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817244">
                  <a:moveTo>
                    <a:pt x="673418" y="116205"/>
                  </a:moveTo>
                  <a:lnTo>
                    <a:pt x="172403" y="371475"/>
                  </a:lnTo>
                  <a:cubicBezTo>
                    <a:pt x="155258" y="381953"/>
                    <a:pt x="137160" y="422910"/>
                    <a:pt x="137160" y="443865"/>
                  </a:cubicBezTo>
                  <a:lnTo>
                    <a:pt x="137160" y="817245"/>
                  </a:lnTo>
                  <a:cubicBezTo>
                    <a:pt x="114300" y="779145"/>
                    <a:pt x="82867" y="745807"/>
                    <a:pt x="46673" y="727710"/>
                  </a:cubicBezTo>
                  <a:lnTo>
                    <a:pt x="0" y="703897"/>
                  </a:lnTo>
                  <a:lnTo>
                    <a:pt x="0" y="443865"/>
                  </a:lnTo>
                  <a:cubicBezTo>
                    <a:pt x="0" y="367665"/>
                    <a:pt x="49530" y="280035"/>
                    <a:pt x="109538" y="249555"/>
                  </a:cubicBezTo>
                  <a:lnTo>
                    <a:pt x="597218" y="0"/>
                  </a:lnTo>
                  <a:cubicBezTo>
                    <a:pt x="612458" y="45720"/>
                    <a:pt x="639128" y="84772"/>
                    <a:pt x="673418" y="11620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E3E805-4BDA-4E0D-A5CF-E89CDC55C8BA}"/>
                </a:ext>
              </a:extLst>
            </p:cNvPr>
            <p:cNvSpPr/>
            <p:nvPr/>
          </p:nvSpPr>
          <p:spPr>
            <a:xfrm>
              <a:off x="6724031" y="3171695"/>
              <a:ext cx="1185571" cy="1044584"/>
            </a:xfrm>
            <a:custGeom>
              <a:avLst/>
              <a:gdLst>
                <a:gd name="connsiteX0" fmla="*/ 233363 w 1057275"/>
                <a:gd name="connsiteY0" fmla="*/ 931545 h 931545"/>
                <a:gd name="connsiteX1" fmla="*/ 678180 w 1057275"/>
                <a:gd name="connsiteY1" fmla="*/ 931545 h 931545"/>
                <a:gd name="connsiteX2" fmla="*/ 1057275 w 1057275"/>
                <a:gd name="connsiteY2" fmla="*/ 465773 h 931545"/>
                <a:gd name="connsiteX3" fmla="*/ 1057275 w 1057275"/>
                <a:gd name="connsiteY3" fmla="*/ 0 h 931545"/>
                <a:gd name="connsiteX4" fmla="*/ 354330 w 1057275"/>
                <a:gd name="connsiteY4" fmla="*/ 953 h 931545"/>
                <a:gd name="connsiteX5" fmla="*/ 0 w 1057275"/>
                <a:gd name="connsiteY5" fmla="*/ 465773 h 931545"/>
                <a:gd name="connsiteX6" fmla="*/ 0 w 1057275"/>
                <a:gd name="connsiteY6" fmla="*/ 698183 h 931545"/>
                <a:gd name="connsiteX7" fmla="*/ 233363 w 1057275"/>
                <a:gd name="connsiteY7" fmla="*/ 931545 h 93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275" h="931545">
                  <a:moveTo>
                    <a:pt x="233363" y="931545"/>
                  </a:moveTo>
                  <a:lnTo>
                    <a:pt x="678180" y="931545"/>
                  </a:lnTo>
                  <a:cubicBezTo>
                    <a:pt x="886778" y="931545"/>
                    <a:pt x="1057275" y="721995"/>
                    <a:pt x="1057275" y="465773"/>
                  </a:cubicBezTo>
                  <a:lnTo>
                    <a:pt x="1057275" y="0"/>
                  </a:lnTo>
                  <a:lnTo>
                    <a:pt x="354330" y="953"/>
                  </a:lnTo>
                  <a:cubicBezTo>
                    <a:pt x="156210" y="17145"/>
                    <a:pt x="0" y="221933"/>
                    <a:pt x="0" y="465773"/>
                  </a:cubicBezTo>
                  <a:lnTo>
                    <a:pt x="0" y="698183"/>
                  </a:lnTo>
                  <a:cubicBezTo>
                    <a:pt x="0" y="825818"/>
                    <a:pt x="104775" y="931545"/>
                    <a:pt x="233363" y="93154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E405D18-9211-48AB-AE63-8F484FEAFDF2}"/>
              </a:ext>
            </a:extLst>
          </p:cNvPr>
          <p:cNvGrpSpPr/>
          <p:nvPr/>
        </p:nvGrpSpPr>
        <p:grpSpPr>
          <a:xfrm>
            <a:off x="4289873" y="5031225"/>
            <a:ext cx="1886233" cy="2087829"/>
            <a:chOff x="4289873" y="5031225"/>
            <a:chExt cx="1886233" cy="2087829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F153E1A-43DB-4B9B-B5B5-FDE8E25CFB89}"/>
                </a:ext>
              </a:extLst>
            </p:cNvPr>
            <p:cNvSpPr/>
            <p:nvPr/>
          </p:nvSpPr>
          <p:spPr>
            <a:xfrm>
              <a:off x="5422040" y="5911325"/>
              <a:ext cx="754066" cy="1207729"/>
            </a:xfrm>
            <a:custGeom>
              <a:avLst/>
              <a:gdLst>
                <a:gd name="connsiteX0" fmla="*/ 672465 w 672465"/>
                <a:gd name="connsiteY0" fmla="*/ 443865 h 1077036"/>
                <a:gd name="connsiteX1" fmla="*/ 672465 w 672465"/>
                <a:gd name="connsiteY1" fmla="*/ 983932 h 1077036"/>
                <a:gd name="connsiteX2" fmla="*/ 562928 w 672465"/>
                <a:gd name="connsiteY2" fmla="*/ 1065848 h 1077036"/>
                <a:gd name="connsiteX3" fmla="*/ 535305 w 672465"/>
                <a:gd name="connsiteY3" fmla="*/ 1051560 h 1077036"/>
                <a:gd name="connsiteX4" fmla="*/ 535305 w 672465"/>
                <a:gd name="connsiteY4" fmla="*/ 442913 h 1077036"/>
                <a:gd name="connsiteX5" fmla="*/ 500063 w 672465"/>
                <a:gd name="connsiteY5" fmla="*/ 370522 h 1077036"/>
                <a:gd name="connsiteX6" fmla="*/ 0 w 672465"/>
                <a:gd name="connsiteY6" fmla="*/ 115252 h 1077036"/>
                <a:gd name="connsiteX7" fmla="*/ 75248 w 672465"/>
                <a:gd name="connsiteY7" fmla="*/ 0 h 1077036"/>
                <a:gd name="connsiteX8" fmla="*/ 562928 w 672465"/>
                <a:gd name="connsiteY8" fmla="*/ 248602 h 1077036"/>
                <a:gd name="connsiteX9" fmla="*/ 672465 w 672465"/>
                <a:gd name="connsiteY9" fmla="*/ 443865 h 1077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2465" h="1077036">
                  <a:moveTo>
                    <a:pt x="672465" y="443865"/>
                  </a:moveTo>
                  <a:lnTo>
                    <a:pt x="672465" y="983932"/>
                  </a:lnTo>
                  <a:cubicBezTo>
                    <a:pt x="672465" y="1060132"/>
                    <a:pt x="622935" y="1097280"/>
                    <a:pt x="562928" y="1065848"/>
                  </a:cubicBezTo>
                  <a:lnTo>
                    <a:pt x="535305" y="1051560"/>
                  </a:lnTo>
                  <a:lnTo>
                    <a:pt x="535305" y="442913"/>
                  </a:lnTo>
                  <a:cubicBezTo>
                    <a:pt x="535305" y="421957"/>
                    <a:pt x="517208" y="381000"/>
                    <a:pt x="500063" y="370522"/>
                  </a:cubicBezTo>
                  <a:lnTo>
                    <a:pt x="0" y="115252"/>
                  </a:lnTo>
                  <a:cubicBezTo>
                    <a:pt x="34290" y="83820"/>
                    <a:pt x="60008" y="44767"/>
                    <a:pt x="75248" y="0"/>
                  </a:cubicBezTo>
                  <a:lnTo>
                    <a:pt x="562928" y="248602"/>
                  </a:lnTo>
                  <a:cubicBezTo>
                    <a:pt x="622935" y="280035"/>
                    <a:pt x="672465" y="367665"/>
                    <a:pt x="672465" y="44386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63D35AF-BF2B-4814-8D90-8E105FFA7674}"/>
                </a:ext>
              </a:extLst>
            </p:cNvPr>
            <p:cNvSpPr/>
            <p:nvPr/>
          </p:nvSpPr>
          <p:spPr>
            <a:xfrm>
              <a:off x="4289873" y="5031225"/>
              <a:ext cx="1185571" cy="1044584"/>
            </a:xfrm>
            <a:custGeom>
              <a:avLst/>
              <a:gdLst>
                <a:gd name="connsiteX0" fmla="*/ 823913 w 1057275"/>
                <a:gd name="connsiteY0" fmla="*/ 931545 h 931545"/>
                <a:gd name="connsiteX1" fmla="*/ 379095 w 1057275"/>
                <a:gd name="connsiteY1" fmla="*/ 931545 h 931545"/>
                <a:gd name="connsiteX2" fmla="*/ 0 w 1057275"/>
                <a:gd name="connsiteY2" fmla="*/ 465773 h 931545"/>
                <a:gd name="connsiteX3" fmla="*/ 0 w 1057275"/>
                <a:gd name="connsiteY3" fmla="*/ 0 h 931545"/>
                <a:gd name="connsiteX4" fmla="*/ 702945 w 1057275"/>
                <a:gd name="connsiteY4" fmla="*/ 953 h 931545"/>
                <a:gd name="connsiteX5" fmla="*/ 1057275 w 1057275"/>
                <a:gd name="connsiteY5" fmla="*/ 465773 h 931545"/>
                <a:gd name="connsiteX6" fmla="*/ 1057275 w 1057275"/>
                <a:gd name="connsiteY6" fmla="*/ 698183 h 931545"/>
                <a:gd name="connsiteX7" fmla="*/ 823913 w 1057275"/>
                <a:gd name="connsiteY7" fmla="*/ 931545 h 93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275" h="931545">
                  <a:moveTo>
                    <a:pt x="823913" y="931545"/>
                  </a:moveTo>
                  <a:lnTo>
                    <a:pt x="379095" y="931545"/>
                  </a:lnTo>
                  <a:cubicBezTo>
                    <a:pt x="170498" y="931545"/>
                    <a:pt x="0" y="721995"/>
                    <a:pt x="0" y="465773"/>
                  </a:cubicBezTo>
                  <a:lnTo>
                    <a:pt x="0" y="0"/>
                  </a:lnTo>
                  <a:lnTo>
                    <a:pt x="702945" y="953"/>
                  </a:lnTo>
                  <a:cubicBezTo>
                    <a:pt x="901065" y="17145"/>
                    <a:pt x="1057275" y="221933"/>
                    <a:pt x="1057275" y="465773"/>
                  </a:cubicBezTo>
                  <a:lnTo>
                    <a:pt x="1057275" y="698183"/>
                  </a:lnTo>
                  <a:cubicBezTo>
                    <a:pt x="1057275" y="825818"/>
                    <a:pt x="952500" y="931545"/>
                    <a:pt x="823913" y="93154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12E2E7-666E-402B-9B27-8D2C94759489}"/>
              </a:ext>
            </a:extLst>
          </p:cNvPr>
          <p:cNvGrpSpPr/>
          <p:nvPr/>
        </p:nvGrpSpPr>
        <p:grpSpPr>
          <a:xfrm>
            <a:off x="6022301" y="4453393"/>
            <a:ext cx="1887301" cy="1795444"/>
            <a:chOff x="6022301" y="4453393"/>
            <a:chExt cx="1887301" cy="179544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C22411-F7CB-4C79-8551-0B023CC8456B}"/>
                </a:ext>
              </a:extLst>
            </p:cNvPr>
            <p:cNvSpPr/>
            <p:nvPr/>
          </p:nvSpPr>
          <p:spPr>
            <a:xfrm>
              <a:off x="6022301" y="5332424"/>
              <a:ext cx="755133" cy="916413"/>
            </a:xfrm>
            <a:custGeom>
              <a:avLst/>
              <a:gdLst>
                <a:gd name="connsiteX0" fmla="*/ 673418 w 673417"/>
                <a:gd name="connsiteY0" fmla="*/ 116205 h 817244"/>
                <a:gd name="connsiteX1" fmla="*/ 172403 w 673417"/>
                <a:gd name="connsiteY1" fmla="*/ 371475 h 817244"/>
                <a:gd name="connsiteX2" fmla="*/ 137160 w 673417"/>
                <a:gd name="connsiteY2" fmla="*/ 443865 h 817244"/>
                <a:gd name="connsiteX3" fmla="*/ 137160 w 673417"/>
                <a:gd name="connsiteY3" fmla="*/ 817245 h 817244"/>
                <a:gd name="connsiteX4" fmla="*/ 46673 w 673417"/>
                <a:gd name="connsiteY4" fmla="*/ 727710 h 817244"/>
                <a:gd name="connsiteX5" fmla="*/ 0 w 673417"/>
                <a:gd name="connsiteY5" fmla="*/ 703897 h 817244"/>
                <a:gd name="connsiteX6" fmla="*/ 0 w 673417"/>
                <a:gd name="connsiteY6" fmla="*/ 443865 h 817244"/>
                <a:gd name="connsiteX7" fmla="*/ 109538 w 673417"/>
                <a:gd name="connsiteY7" fmla="*/ 249555 h 817244"/>
                <a:gd name="connsiteX8" fmla="*/ 597218 w 673417"/>
                <a:gd name="connsiteY8" fmla="*/ 0 h 817244"/>
                <a:gd name="connsiteX9" fmla="*/ 673418 w 673417"/>
                <a:gd name="connsiteY9" fmla="*/ 116205 h 81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817244">
                  <a:moveTo>
                    <a:pt x="673418" y="116205"/>
                  </a:moveTo>
                  <a:lnTo>
                    <a:pt x="172403" y="371475"/>
                  </a:lnTo>
                  <a:cubicBezTo>
                    <a:pt x="155258" y="381953"/>
                    <a:pt x="137160" y="422910"/>
                    <a:pt x="137160" y="443865"/>
                  </a:cubicBezTo>
                  <a:lnTo>
                    <a:pt x="137160" y="817245"/>
                  </a:lnTo>
                  <a:cubicBezTo>
                    <a:pt x="114300" y="779145"/>
                    <a:pt x="82867" y="745807"/>
                    <a:pt x="46673" y="727710"/>
                  </a:cubicBezTo>
                  <a:lnTo>
                    <a:pt x="0" y="703897"/>
                  </a:lnTo>
                  <a:lnTo>
                    <a:pt x="0" y="443865"/>
                  </a:lnTo>
                  <a:cubicBezTo>
                    <a:pt x="0" y="367665"/>
                    <a:pt x="49530" y="280035"/>
                    <a:pt x="109538" y="249555"/>
                  </a:cubicBezTo>
                  <a:lnTo>
                    <a:pt x="597218" y="0"/>
                  </a:lnTo>
                  <a:cubicBezTo>
                    <a:pt x="612458" y="45720"/>
                    <a:pt x="639128" y="85725"/>
                    <a:pt x="673418" y="11620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4EE31AC-3340-4CEB-B38D-E394E19AF51F}"/>
                </a:ext>
              </a:extLst>
            </p:cNvPr>
            <p:cNvSpPr/>
            <p:nvPr/>
          </p:nvSpPr>
          <p:spPr>
            <a:xfrm>
              <a:off x="6724031" y="4453393"/>
              <a:ext cx="1185571" cy="1044584"/>
            </a:xfrm>
            <a:custGeom>
              <a:avLst/>
              <a:gdLst>
                <a:gd name="connsiteX0" fmla="*/ 233363 w 1057275"/>
                <a:gd name="connsiteY0" fmla="*/ 931545 h 931545"/>
                <a:gd name="connsiteX1" fmla="*/ 678180 w 1057275"/>
                <a:gd name="connsiteY1" fmla="*/ 931545 h 931545"/>
                <a:gd name="connsiteX2" fmla="*/ 1057275 w 1057275"/>
                <a:gd name="connsiteY2" fmla="*/ 465773 h 931545"/>
                <a:gd name="connsiteX3" fmla="*/ 1057275 w 1057275"/>
                <a:gd name="connsiteY3" fmla="*/ 0 h 931545"/>
                <a:gd name="connsiteX4" fmla="*/ 354330 w 1057275"/>
                <a:gd name="connsiteY4" fmla="*/ 953 h 931545"/>
                <a:gd name="connsiteX5" fmla="*/ 0 w 1057275"/>
                <a:gd name="connsiteY5" fmla="*/ 465773 h 931545"/>
                <a:gd name="connsiteX6" fmla="*/ 0 w 1057275"/>
                <a:gd name="connsiteY6" fmla="*/ 698183 h 931545"/>
                <a:gd name="connsiteX7" fmla="*/ 233363 w 1057275"/>
                <a:gd name="connsiteY7" fmla="*/ 931545 h 93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275" h="931545">
                  <a:moveTo>
                    <a:pt x="233363" y="931545"/>
                  </a:moveTo>
                  <a:lnTo>
                    <a:pt x="678180" y="931545"/>
                  </a:lnTo>
                  <a:cubicBezTo>
                    <a:pt x="886778" y="931545"/>
                    <a:pt x="1057275" y="721995"/>
                    <a:pt x="1057275" y="465773"/>
                  </a:cubicBezTo>
                  <a:lnTo>
                    <a:pt x="1057275" y="0"/>
                  </a:lnTo>
                  <a:lnTo>
                    <a:pt x="354330" y="953"/>
                  </a:lnTo>
                  <a:cubicBezTo>
                    <a:pt x="156210" y="17145"/>
                    <a:pt x="0" y="221933"/>
                    <a:pt x="0" y="465773"/>
                  </a:cubicBezTo>
                  <a:lnTo>
                    <a:pt x="0" y="698183"/>
                  </a:lnTo>
                  <a:cubicBezTo>
                    <a:pt x="0" y="825818"/>
                    <a:pt x="104775" y="931545"/>
                    <a:pt x="233363" y="93154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961312-26E2-4EFB-853F-1FE67D123D3B}"/>
              </a:ext>
            </a:extLst>
          </p:cNvPr>
          <p:cNvGrpSpPr/>
          <p:nvPr/>
        </p:nvGrpSpPr>
        <p:grpSpPr>
          <a:xfrm>
            <a:off x="4289873" y="2465694"/>
            <a:ext cx="1886233" cy="1924682"/>
            <a:chOff x="4289873" y="2465694"/>
            <a:chExt cx="1886233" cy="192468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607174-65A7-4040-9007-3B5B80B2A433}"/>
                </a:ext>
              </a:extLst>
            </p:cNvPr>
            <p:cNvSpPr/>
            <p:nvPr/>
          </p:nvSpPr>
          <p:spPr>
            <a:xfrm>
              <a:off x="5422040" y="3346861"/>
              <a:ext cx="754066" cy="1043515"/>
            </a:xfrm>
            <a:custGeom>
              <a:avLst/>
              <a:gdLst>
                <a:gd name="connsiteX0" fmla="*/ 672465 w 672465"/>
                <a:gd name="connsiteY0" fmla="*/ 443865 h 930592"/>
                <a:gd name="connsiteX1" fmla="*/ 672465 w 672465"/>
                <a:gd name="connsiteY1" fmla="*/ 817245 h 930592"/>
                <a:gd name="connsiteX2" fmla="*/ 625793 w 672465"/>
                <a:gd name="connsiteY2" fmla="*/ 841057 h 930592"/>
                <a:gd name="connsiteX3" fmla="*/ 535305 w 672465"/>
                <a:gd name="connsiteY3" fmla="*/ 930593 h 930592"/>
                <a:gd name="connsiteX4" fmla="*/ 535305 w 672465"/>
                <a:gd name="connsiteY4" fmla="*/ 443865 h 930592"/>
                <a:gd name="connsiteX5" fmla="*/ 500063 w 672465"/>
                <a:gd name="connsiteY5" fmla="*/ 371475 h 930592"/>
                <a:gd name="connsiteX6" fmla="*/ 0 w 672465"/>
                <a:gd name="connsiteY6" fmla="*/ 115252 h 930592"/>
                <a:gd name="connsiteX7" fmla="*/ 75248 w 672465"/>
                <a:gd name="connsiteY7" fmla="*/ 0 h 930592"/>
                <a:gd name="connsiteX8" fmla="*/ 562928 w 672465"/>
                <a:gd name="connsiteY8" fmla="*/ 249555 h 930592"/>
                <a:gd name="connsiteX9" fmla="*/ 672465 w 672465"/>
                <a:gd name="connsiteY9" fmla="*/ 443865 h 930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2465" h="930592">
                  <a:moveTo>
                    <a:pt x="672465" y="443865"/>
                  </a:moveTo>
                  <a:lnTo>
                    <a:pt x="672465" y="817245"/>
                  </a:lnTo>
                  <a:lnTo>
                    <a:pt x="625793" y="841057"/>
                  </a:lnTo>
                  <a:cubicBezTo>
                    <a:pt x="589597" y="860107"/>
                    <a:pt x="558165" y="892493"/>
                    <a:pt x="535305" y="930593"/>
                  </a:cubicBezTo>
                  <a:lnTo>
                    <a:pt x="535305" y="443865"/>
                  </a:lnTo>
                  <a:cubicBezTo>
                    <a:pt x="535305" y="422910"/>
                    <a:pt x="517208" y="381952"/>
                    <a:pt x="500063" y="371475"/>
                  </a:cubicBezTo>
                  <a:lnTo>
                    <a:pt x="0" y="115252"/>
                  </a:lnTo>
                  <a:cubicBezTo>
                    <a:pt x="34290" y="83820"/>
                    <a:pt x="60008" y="44767"/>
                    <a:pt x="75248" y="0"/>
                  </a:cubicBezTo>
                  <a:lnTo>
                    <a:pt x="562928" y="249555"/>
                  </a:lnTo>
                  <a:cubicBezTo>
                    <a:pt x="622935" y="280035"/>
                    <a:pt x="672465" y="367665"/>
                    <a:pt x="672465" y="443865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D3FA907-CA36-44F3-8CE8-501E58A0E452}"/>
                </a:ext>
              </a:extLst>
            </p:cNvPr>
            <p:cNvSpPr/>
            <p:nvPr/>
          </p:nvSpPr>
          <p:spPr>
            <a:xfrm>
              <a:off x="4289873" y="2465694"/>
              <a:ext cx="1185571" cy="1045651"/>
            </a:xfrm>
            <a:custGeom>
              <a:avLst/>
              <a:gdLst>
                <a:gd name="connsiteX0" fmla="*/ 823913 w 1057275"/>
                <a:gd name="connsiteY0" fmla="*/ 932498 h 932497"/>
                <a:gd name="connsiteX1" fmla="*/ 379095 w 1057275"/>
                <a:gd name="connsiteY1" fmla="*/ 932498 h 932497"/>
                <a:gd name="connsiteX2" fmla="*/ 0 w 1057275"/>
                <a:gd name="connsiteY2" fmla="*/ 465773 h 932497"/>
                <a:gd name="connsiteX3" fmla="*/ 0 w 1057275"/>
                <a:gd name="connsiteY3" fmla="*/ 0 h 932497"/>
                <a:gd name="connsiteX4" fmla="*/ 702945 w 1057275"/>
                <a:gd name="connsiteY4" fmla="*/ 953 h 932497"/>
                <a:gd name="connsiteX5" fmla="*/ 1057275 w 1057275"/>
                <a:gd name="connsiteY5" fmla="*/ 465773 h 932497"/>
                <a:gd name="connsiteX6" fmla="*/ 1057275 w 1057275"/>
                <a:gd name="connsiteY6" fmla="*/ 698183 h 932497"/>
                <a:gd name="connsiteX7" fmla="*/ 823913 w 1057275"/>
                <a:gd name="connsiteY7" fmla="*/ 932498 h 93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275" h="932497">
                  <a:moveTo>
                    <a:pt x="823913" y="932498"/>
                  </a:moveTo>
                  <a:lnTo>
                    <a:pt x="379095" y="932498"/>
                  </a:lnTo>
                  <a:cubicBezTo>
                    <a:pt x="170498" y="932498"/>
                    <a:pt x="0" y="722948"/>
                    <a:pt x="0" y="465773"/>
                  </a:cubicBezTo>
                  <a:lnTo>
                    <a:pt x="0" y="0"/>
                  </a:lnTo>
                  <a:lnTo>
                    <a:pt x="702945" y="953"/>
                  </a:lnTo>
                  <a:cubicBezTo>
                    <a:pt x="901065" y="17145"/>
                    <a:pt x="1057275" y="221933"/>
                    <a:pt x="1057275" y="465773"/>
                  </a:cubicBezTo>
                  <a:lnTo>
                    <a:pt x="1057275" y="698183"/>
                  </a:lnTo>
                  <a:cubicBezTo>
                    <a:pt x="1057275" y="826770"/>
                    <a:pt x="952500" y="932498"/>
                    <a:pt x="823913" y="932498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073AC28-D3DC-4266-B8D8-4FEF251D4BF7}"/>
              </a:ext>
            </a:extLst>
          </p:cNvPr>
          <p:cNvGrpSpPr/>
          <p:nvPr/>
        </p:nvGrpSpPr>
        <p:grpSpPr>
          <a:xfrm>
            <a:off x="6022301" y="1887862"/>
            <a:ext cx="1887301" cy="1796512"/>
            <a:chOff x="6022301" y="1887862"/>
            <a:chExt cx="1887301" cy="179651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9B7B251-9876-40D7-96F9-EC80186DF77C}"/>
                </a:ext>
              </a:extLst>
            </p:cNvPr>
            <p:cNvSpPr/>
            <p:nvPr/>
          </p:nvSpPr>
          <p:spPr>
            <a:xfrm>
              <a:off x="6022301" y="2769029"/>
              <a:ext cx="755133" cy="915345"/>
            </a:xfrm>
            <a:custGeom>
              <a:avLst/>
              <a:gdLst>
                <a:gd name="connsiteX0" fmla="*/ 673418 w 673417"/>
                <a:gd name="connsiteY0" fmla="*/ 115252 h 816292"/>
                <a:gd name="connsiteX1" fmla="*/ 172403 w 673417"/>
                <a:gd name="connsiteY1" fmla="*/ 370523 h 816292"/>
                <a:gd name="connsiteX2" fmla="*/ 137160 w 673417"/>
                <a:gd name="connsiteY2" fmla="*/ 442913 h 816292"/>
                <a:gd name="connsiteX3" fmla="*/ 137160 w 673417"/>
                <a:gd name="connsiteY3" fmla="*/ 816293 h 816292"/>
                <a:gd name="connsiteX4" fmla="*/ 46673 w 673417"/>
                <a:gd name="connsiteY4" fmla="*/ 726758 h 816292"/>
                <a:gd name="connsiteX5" fmla="*/ 0 w 673417"/>
                <a:gd name="connsiteY5" fmla="*/ 702945 h 816292"/>
                <a:gd name="connsiteX6" fmla="*/ 0 w 673417"/>
                <a:gd name="connsiteY6" fmla="*/ 442913 h 816292"/>
                <a:gd name="connsiteX7" fmla="*/ 109538 w 673417"/>
                <a:gd name="connsiteY7" fmla="*/ 248602 h 816292"/>
                <a:gd name="connsiteX8" fmla="*/ 598170 w 673417"/>
                <a:gd name="connsiteY8" fmla="*/ 0 h 816292"/>
                <a:gd name="connsiteX9" fmla="*/ 673418 w 673417"/>
                <a:gd name="connsiteY9" fmla="*/ 115252 h 81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816292">
                  <a:moveTo>
                    <a:pt x="673418" y="115252"/>
                  </a:moveTo>
                  <a:lnTo>
                    <a:pt x="172403" y="370523"/>
                  </a:lnTo>
                  <a:cubicBezTo>
                    <a:pt x="155258" y="381000"/>
                    <a:pt x="137160" y="421958"/>
                    <a:pt x="137160" y="442913"/>
                  </a:cubicBezTo>
                  <a:lnTo>
                    <a:pt x="137160" y="816293"/>
                  </a:lnTo>
                  <a:cubicBezTo>
                    <a:pt x="114300" y="778193"/>
                    <a:pt x="82867" y="744855"/>
                    <a:pt x="46673" y="726758"/>
                  </a:cubicBezTo>
                  <a:lnTo>
                    <a:pt x="0" y="702945"/>
                  </a:lnTo>
                  <a:lnTo>
                    <a:pt x="0" y="442913"/>
                  </a:lnTo>
                  <a:cubicBezTo>
                    <a:pt x="0" y="366713"/>
                    <a:pt x="49530" y="279083"/>
                    <a:pt x="109538" y="248602"/>
                  </a:cubicBezTo>
                  <a:lnTo>
                    <a:pt x="598170" y="0"/>
                  </a:lnTo>
                  <a:cubicBezTo>
                    <a:pt x="612458" y="44767"/>
                    <a:pt x="639128" y="84773"/>
                    <a:pt x="673418" y="115252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C3CE744-37C3-4F1A-9D83-3508E7BE97FF}"/>
                </a:ext>
              </a:extLst>
            </p:cNvPr>
            <p:cNvSpPr/>
            <p:nvPr/>
          </p:nvSpPr>
          <p:spPr>
            <a:xfrm>
              <a:off x="6724031" y="1887862"/>
              <a:ext cx="1185571" cy="1045651"/>
            </a:xfrm>
            <a:custGeom>
              <a:avLst/>
              <a:gdLst>
                <a:gd name="connsiteX0" fmla="*/ 233363 w 1057275"/>
                <a:gd name="connsiteY0" fmla="*/ 932498 h 932497"/>
                <a:gd name="connsiteX1" fmla="*/ 678180 w 1057275"/>
                <a:gd name="connsiteY1" fmla="*/ 932498 h 932497"/>
                <a:gd name="connsiteX2" fmla="*/ 1057275 w 1057275"/>
                <a:gd name="connsiteY2" fmla="*/ 466725 h 932497"/>
                <a:gd name="connsiteX3" fmla="*/ 1057275 w 1057275"/>
                <a:gd name="connsiteY3" fmla="*/ 0 h 932497"/>
                <a:gd name="connsiteX4" fmla="*/ 354330 w 1057275"/>
                <a:gd name="connsiteY4" fmla="*/ 953 h 932497"/>
                <a:gd name="connsiteX5" fmla="*/ 0 w 1057275"/>
                <a:gd name="connsiteY5" fmla="*/ 465773 h 932497"/>
                <a:gd name="connsiteX6" fmla="*/ 0 w 1057275"/>
                <a:gd name="connsiteY6" fmla="*/ 698183 h 932497"/>
                <a:gd name="connsiteX7" fmla="*/ 233363 w 1057275"/>
                <a:gd name="connsiteY7" fmla="*/ 932498 h 93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275" h="932497">
                  <a:moveTo>
                    <a:pt x="233363" y="932498"/>
                  </a:moveTo>
                  <a:lnTo>
                    <a:pt x="678180" y="932498"/>
                  </a:lnTo>
                  <a:cubicBezTo>
                    <a:pt x="886778" y="932498"/>
                    <a:pt x="1057275" y="722948"/>
                    <a:pt x="1057275" y="466725"/>
                  </a:cubicBezTo>
                  <a:lnTo>
                    <a:pt x="1057275" y="0"/>
                  </a:lnTo>
                  <a:lnTo>
                    <a:pt x="354330" y="953"/>
                  </a:lnTo>
                  <a:cubicBezTo>
                    <a:pt x="156210" y="17145"/>
                    <a:pt x="0" y="221933"/>
                    <a:pt x="0" y="465773"/>
                  </a:cubicBezTo>
                  <a:lnTo>
                    <a:pt x="0" y="698183"/>
                  </a:lnTo>
                  <a:cubicBezTo>
                    <a:pt x="0" y="826770"/>
                    <a:pt x="104775" y="932498"/>
                    <a:pt x="233363" y="932498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F04817-E217-435C-B62E-9D64F44E7584}"/>
              </a:ext>
            </a:extLst>
          </p:cNvPr>
          <p:cNvSpPr/>
          <p:nvPr/>
        </p:nvSpPr>
        <p:spPr>
          <a:xfrm>
            <a:off x="7153546" y="3300694"/>
            <a:ext cx="326540" cy="461214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1" name="Graphic 1">
            <a:extLst>
              <a:ext uri="{FF2B5EF4-FFF2-40B4-BE49-F238E27FC236}">
                <a16:creationId xmlns:a16="http://schemas.microsoft.com/office/drawing/2014/main" id="{2D44782C-5A10-4BBC-89C4-3BB4ACF40510}"/>
              </a:ext>
            </a:extLst>
          </p:cNvPr>
          <p:cNvGrpSpPr/>
          <p:nvPr/>
        </p:nvGrpSpPr>
        <p:grpSpPr>
          <a:xfrm>
            <a:off x="7086440" y="2010536"/>
            <a:ext cx="460752" cy="461214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4EE7035-8029-40C4-A2F7-AF57D038B7DA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CAD6F59-EDA2-4780-830A-4A5E93C5C89B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F6662D8-6D42-4FE7-8C30-36C6A3B282A0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EA803FE-EB5A-4502-9BE0-5CF2C7939346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4FC7B97-BBB9-44B9-A11D-43D45A08ACAA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158E817-6D9C-4D8B-857C-A764ECD17084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3198E00-22C6-464F-B819-824DDD5E77AF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9DEE606-B0D6-4ABB-8E0D-095E88372E6A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37B9C2B-1728-4A4B-BDAE-EEE750ADC7AB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88A78B6-75F5-4734-B842-FA321B61F46F}"/>
              </a:ext>
            </a:extLst>
          </p:cNvPr>
          <p:cNvSpPr/>
          <p:nvPr/>
        </p:nvSpPr>
        <p:spPr>
          <a:xfrm>
            <a:off x="4652022" y="2672881"/>
            <a:ext cx="461272" cy="249992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32" name="Graphic 1">
            <a:extLst>
              <a:ext uri="{FF2B5EF4-FFF2-40B4-BE49-F238E27FC236}">
                <a16:creationId xmlns:a16="http://schemas.microsoft.com/office/drawing/2014/main" id="{08787B88-1EF5-4DDC-9867-E0809F91001A}"/>
              </a:ext>
            </a:extLst>
          </p:cNvPr>
          <p:cNvGrpSpPr/>
          <p:nvPr/>
        </p:nvGrpSpPr>
        <p:grpSpPr>
          <a:xfrm>
            <a:off x="4683645" y="5188494"/>
            <a:ext cx="398026" cy="397566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0C617CB-2001-4D6E-A74F-FC37FDB1D485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1959C87-F513-444A-8C2A-5B66F803A6CD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1">
            <a:extLst>
              <a:ext uri="{FF2B5EF4-FFF2-40B4-BE49-F238E27FC236}">
                <a16:creationId xmlns:a16="http://schemas.microsoft.com/office/drawing/2014/main" id="{A84AEA8D-6FD3-4A51-B34D-2DA509F5E073}"/>
              </a:ext>
            </a:extLst>
          </p:cNvPr>
          <p:cNvGrpSpPr/>
          <p:nvPr/>
        </p:nvGrpSpPr>
        <p:grpSpPr>
          <a:xfrm>
            <a:off x="4620919" y="3879094"/>
            <a:ext cx="523478" cy="420166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36" name="Graphic 1">
              <a:extLst>
                <a:ext uri="{FF2B5EF4-FFF2-40B4-BE49-F238E27FC236}">
                  <a16:creationId xmlns:a16="http://schemas.microsoft.com/office/drawing/2014/main" id="{6A614AC8-82A9-48DE-9854-BC2D6148574B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55DFDFA-92D1-449D-B458-98F0584BBC75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B8534E99-7923-4A4B-9574-728D02D12A78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057A84B-3CB3-405B-A51D-9C120ED8A0D6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0" name="Graphic 1">
            <a:extLst>
              <a:ext uri="{FF2B5EF4-FFF2-40B4-BE49-F238E27FC236}">
                <a16:creationId xmlns:a16="http://schemas.microsoft.com/office/drawing/2014/main" id="{DA9066F7-F268-4A50-8648-1D03D8870227}"/>
              </a:ext>
            </a:extLst>
          </p:cNvPr>
          <p:cNvGrpSpPr/>
          <p:nvPr/>
        </p:nvGrpSpPr>
        <p:grpSpPr>
          <a:xfrm>
            <a:off x="7140632" y="4638718"/>
            <a:ext cx="352368" cy="353290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33A209F-A6C8-44DA-ADBC-5E4B07865A94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2" name="Graphic 1">
              <a:extLst>
                <a:ext uri="{FF2B5EF4-FFF2-40B4-BE49-F238E27FC236}">
                  <a16:creationId xmlns:a16="http://schemas.microsoft.com/office/drawing/2014/main" id="{D1627EE8-2700-46AA-8499-8B88B637E102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383F3B3D-BC73-4FCF-BF14-6A85C495AB29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0639C0D-5EFF-479D-82E4-B77370B0FD95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9F3ABD2E-0662-4385-A8FC-6140696F616A}"/>
              </a:ext>
            </a:extLst>
          </p:cNvPr>
          <p:cNvSpPr txBox="1"/>
          <p:nvPr/>
        </p:nvSpPr>
        <p:spPr>
          <a:xfrm>
            <a:off x="4324072" y="2986776"/>
            <a:ext cx="11171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0A5EDED-C20C-4022-9F8B-DC2F739019D5}"/>
              </a:ext>
            </a:extLst>
          </p:cNvPr>
          <p:cNvSpPr txBox="1"/>
          <p:nvPr/>
        </p:nvSpPr>
        <p:spPr>
          <a:xfrm>
            <a:off x="6758230" y="2468691"/>
            <a:ext cx="11171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4D9A2B2-D058-4516-A760-09ABD7CEC2DA}"/>
              </a:ext>
            </a:extLst>
          </p:cNvPr>
          <p:cNvSpPr txBox="1"/>
          <p:nvPr/>
        </p:nvSpPr>
        <p:spPr>
          <a:xfrm>
            <a:off x="4324072" y="4328201"/>
            <a:ext cx="11171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C0C5826-C0F8-488C-A62C-4649DC51889A}"/>
              </a:ext>
            </a:extLst>
          </p:cNvPr>
          <p:cNvSpPr txBox="1"/>
          <p:nvPr/>
        </p:nvSpPr>
        <p:spPr>
          <a:xfrm>
            <a:off x="4324072" y="5614912"/>
            <a:ext cx="11171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D65AAE0-DEB6-4014-BB53-D6EF4FF9483B}"/>
              </a:ext>
            </a:extLst>
          </p:cNvPr>
          <p:cNvSpPr txBox="1"/>
          <p:nvPr/>
        </p:nvSpPr>
        <p:spPr>
          <a:xfrm>
            <a:off x="6758230" y="3778202"/>
            <a:ext cx="11171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318F40B-C5A5-44B1-A845-0FD9D72A5F49}"/>
              </a:ext>
            </a:extLst>
          </p:cNvPr>
          <p:cNvSpPr txBox="1"/>
          <p:nvPr/>
        </p:nvSpPr>
        <p:spPr>
          <a:xfrm>
            <a:off x="6758230" y="5042558"/>
            <a:ext cx="11171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B570859-A23C-BB1E-09EF-E7B8FE3837C0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F4B0CC-A2C0-461C-7260-553AEF596BDC}"/>
              </a:ext>
            </a:extLst>
          </p:cNvPr>
          <p:cNvSpPr txBox="1"/>
          <p:nvPr/>
        </p:nvSpPr>
        <p:spPr>
          <a:xfrm>
            <a:off x="8070987" y="1640967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E1DE9B-E24D-A46E-2007-5A4E0A6D5677}"/>
              </a:ext>
            </a:extLst>
          </p:cNvPr>
          <p:cNvSpPr txBox="1"/>
          <p:nvPr/>
        </p:nvSpPr>
        <p:spPr>
          <a:xfrm>
            <a:off x="8070987" y="298677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61EF76-A8D9-59D8-BD58-096A28ACC81D}"/>
              </a:ext>
            </a:extLst>
          </p:cNvPr>
          <p:cNvSpPr txBox="1"/>
          <p:nvPr/>
        </p:nvSpPr>
        <p:spPr>
          <a:xfrm>
            <a:off x="8070987" y="4343699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A1CB24-0911-7A2C-5D9E-B63DA48EFFA9}"/>
              </a:ext>
            </a:extLst>
          </p:cNvPr>
          <p:cNvSpPr txBox="1"/>
          <p:nvPr/>
        </p:nvSpPr>
        <p:spPr>
          <a:xfrm>
            <a:off x="1942237" y="220558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562F9A4-FB63-DF14-27A4-8A7612FFF10C}"/>
              </a:ext>
            </a:extLst>
          </p:cNvPr>
          <p:cNvSpPr txBox="1"/>
          <p:nvPr/>
        </p:nvSpPr>
        <p:spPr>
          <a:xfrm>
            <a:off x="1942237" y="3551397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7C07FC-F690-AAD9-C9BA-C9C009FE895E}"/>
              </a:ext>
            </a:extLst>
          </p:cNvPr>
          <p:cNvSpPr txBox="1"/>
          <p:nvPr/>
        </p:nvSpPr>
        <p:spPr>
          <a:xfrm>
            <a:off x="1942237" y="490832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8252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1" grpId="0" animBg="1"/>
      <p:bldP spid="50" grpId="0"/>
      <p:bldP spid="67" grpId="0"/>
      <p:bldP spid="68" grpId="0"/>
      <p:bldP spid="69" grpId="0"/>
      <p:bldP spid="70" grpId="0"/>
      <p:bldP spid="71" grpId="0"/>
      <p:bldP spid="47" grpId="0"/>
      <p:bldP spid="48" grpId="0"/>
      <p:bldP spid="52" grpId="0"/>
      <p:bldP spid="55" grpId="0"/>
      <p:bldP spid="56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15E1C9F-EC74-4E8A-8103-89260C78D787}"/>
              </a:ext>
            </a:extLst>
          </p:cNvPr>
          <p:cNvSpPr/>
          <p:nvPr/>
        </p:nvSpPr>
        <p:spPr>
          <a:xfrm>
            <a:off x="3251596" y="2287361"/>
            <a:ext cx="597802" cy="323986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6" name="Graphic 1">
            <a:extLst>
              <a:ext uri="{FF2B5EF4-FFF2-40B4-BE49-F238E27FC236}">
                <a16:creationId xmlns:a16="http://schemas.microsoft.com/office/drawing/2014/main" id="{54B7984D-3B08-4D6B-8839-4C26BEFD782C}"/>
              </a:ext>
            </a:extLst>
          </p:cNvPr>
          <p:cNvGrpSpPr/>
          <p:nvPr/>
        </p:nvGrpSpPr>
        <p:grpSpPr>
          <a:xfrm>
            <a:off x="3292578" y="5171821"/>
            <a:ext cx="515838" cy="515242"/>
            <a:chOff x="3634739" y="2474595"/>
            <a:chExt cx="822007" cy="821054"/>
          </a:xfrm>
          <a:solidFill>
            <a:schemeClr val="accent1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8D4F227-6C4B-4AD0-A2EC-5F432CEF4A0E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CF7244D-BFB8-4026-B9C5-C29E29FF46F8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aphic 1">
            <a:extLst>
              <a:ext uri="{FF2B5EF4-FFF2-40B4-BE49-F238E27FC236}">
                <a16:creationId xmlns:a16="http://schemas.microsoft.com/office/drawing/2014/main" id="{460CB6BB-3732-4B55-BA76-DE7166638CA0}"/>
              </a:ext>
            </a:extLst>
          </p:cNvPr>
          <p:cNvGrpSpPr/>
          <p:nvPr/>
        </p:nvGrpSpPr>
        <p:grpSpPr>
          <a:xfrm>
            <a:off x="3252894" y="3704343"/>
            <a:ext cx="595206" cy="477738"/>
            <a:chOff x="6348412" y="2426970"/>
            <a:chExt cx="1081087" cy="867727"/>
          </a:xfrm>
          <a:solidFill>
            <a:schemeClr val="accent3"/>
          </a:solidFill>
        </p:grpSpPr>
        <p:grpSp>
          <p:nvGrpSpPr>
            <p:cNvPr id="50" name="Graphic 1">
              <a:extLst>
                <a:ext uri="{FF2B5EF4-FFF2-40B4-BE49-F238E27FC236}">
                  <a16:creationId xmlns:a16="http://schemas.microsoft.com/office/drawing/2014/main" id="{2CB14D4A-783E-40E8-98A7-F0445BADB095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FD82316C-B536-4D8E-BC0F-2B0EBC46718C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9E845D41-CF22-415B-90C9-19C57E45F908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68ACCB-74A2-484B-B689-D3D4C39BB88C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4D3DC5-E78B-4335-A5B3-0BE31C911D64}"/>
              </a:ext>
            </a:extLst>
          </p:cNvPr>
          <p:cNvGrpSpPr/>
          <p:nvPr/>
        </p:nvGrpSpPr>
        <p:grpSpPr>
          <a:xfrm>
            <a:off x="4273821" y="3375886"/>
            <a:ext cx="1920739" cy="1948383"/>
            <a:chOff x="4273821" y="3375886"/>
            <a:chExt cx="1920739" cy="1948383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0C5E8F9-333C-4711-A9ED-07506C487256}"/>
                </a:ext>
              </a:extLst>
            </p:cNvPr>
            <p:cNvSpPr/>
            <p:nvPr/>
          </p:nvSpPr>
          <p:spPr>
            <a:xfrm>
              <a:off x="5344772" y="4151152"/>
              <a:ext cx="849788" cy="1173117"/>
            </a:xfrm>
            <a:custGeom>
              <a:avLst/>
              <a:gdLst>
                <a:gd name="connsiteX0" fmla="*/ 673418 w 673417"/>
                <a:gd name="connsiteY0" fmla="*/ 443865 h 929640"/>
                <a:gd name="connsiteX1" fmla="*/ 673418 w 673417"/>
                <a:gd name="connsiteY1" fmla="*/ 816293 h 929640"/>
                <a:gd name="connsiteX2" fmla="*/ 626745 w 673417"/>
                <a:gd name="connsiteY2" fmla="*/ 840105 h 929640"/>
                <a:gd name="connsiteX3" fmla="*/ 536258 w 673417"/>
                <a:gd name="connsiteY3" fmla="*/ 929640 h 929640"/>
                <a:gd name="connsiteX4" fmla="*/ 536258 w 673417"/>
                <a:gd name="connsiteY4" fmla="*/ 442913 h 929640"/>
                <a:gd name="connsiteX5" fmla="*/ 501015 w 673417"/>
                <a:gd name="connsiteY5" fmla="*/ 370522 h 929640"/>
                <a:gd name="connsiteX6" fmla="*/ 0 w 673417"/>
                <a:gd name="connsiteY6" fmla="*/ 115253 h 929640"/>
                <a:gd name="connsiteX7" fmla="*/ 75248 w 673417"/>
                <a:gd name="connsiteY7" fmla="*/ 0 h 929640"/>
                <a:gd name="connsiteX8" fmla="*/ 562928 w 673417"/>
                <a:gd name="connsiteY8" fmla="*/ 248603 h 929640"/>
                <a:gd name="connsiteX9" fmla="*/ 673418 w 673417"/>
                <a:gd name="connsiteY9" fmla="*/ 443865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929640">
                  <a:moveTo>
                    <a:pt x="673418" y="443865"/>
                  </a:moveTo>
                  <a:lnTo>
                    <a:pt x="673418" y="816293"/>
                  </a:lnTo>
                  <a:lnTo>
                    <a:pt x="626745" y="840105"/>
                  </a:lnTo>
                  <a:cubicBezTo>
                    <a:pt x="590550" y="859155"/>
                    <a:pt x="559118" y="891540"/>
                    <a:pt x="536258" y="929640"/>
                  </a:cubicBezTo>
                  <a:lnTo>
                    <a:pt x="536258" y="442913"/>
                  </a:lnTo>
                  <a:cubicBezTo>
                    <a:pt x="536258" y="421958"/>
                    <a:pt x="518160" y="381000"/>
                    <a:pt x="501015" y="370522"/>
                  </a:cubicBezTo>
                  <a:lnTo>
                    <a:pt x="0" y="115253"/>
                  </a:lnTo>
                  <a:cubicBezTo>
                    <a:pt x="34290" y="83820"/>
                    <a:pt x="60008" y="44767"/>
                    <a:pt x="75248" y="0"/>
                  </a:cubicBezTo>
                  <a:lnTo>
                    <a:pt x="562928" y="248603"/>
                  </a:lnTo>
                  <a:cubicBezTo>
                    <a:pt x="623888" y="280988"/>
                    <a:pt x="673418" y="367665"/>
                    <a:pt x="673418" y="443865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7353AC1-D766-49C1-8DFA-43D411C9DB97}"/>
                </a:ext>
              </a:extLst>
            </p:cNvPr>
            <p:cNvSpPr/>
            <p:nvPr/>
          </p:nvSpPr>
          <p:spPr>
            <a:xfrm>
              <a:off x="4273821" y="3375886"/>
              <a:ext cx="1311342" cy="1134653"/>
            </a:xfrm>
            <a:custGeom>
              <a:avLst/>
              <a:gdLst>
                <a:gd name="connsiteX0" fmla="*/ 779145 w 1039177"/>
                <a:gd name="connsiteY0" fmla="*/ 0 h 899159"/>
                <a:gd name="connsiteX1" fmla="*/ 260033 w 1039177"/>
                <a:gd name="connsiteY1" fmla="*/ 0 h 899159"/>
                <a:gd name="connsiteX2" fmla="*/ 0 w 1039177"/>
                <a:gd name="connsiteY2" fmla="*/ 449580 h 899159"/>
                <a:gd name="connsiteX3" fmla="*/ 260033 w 1039177"/>
                <a:gd name="connsiteY3" fmla="*/ 899160 h 899159"/>
                <a:gd name="connsiteX4" fmla="*/ 779145 w 1039177"/>
                <a:gd name="connsiteY4" fmla="*/ 899160 h 899159"/>
                <a:gd name="connsiteX5" fmla="*/ 1039178 w 1039177"/>
                <a:gd name="connsiteY5" fmla="*/ 449580 h 89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177" h="899159">
                  <a:moveTo>
                    <a:pt x="779145" y="0"/>
                  </a:moveTo>
                  <a:lnTo>
                    <a:pt x="260033" y="0"/>
                  </a:lnTo>
                  <a:lnTo>
                    <a:pt x="0" y="449580"/>
                  </a:lnTo>
                  <a:lnTo>
                    <a:pt x="260033" y="899160"/>
                  </a:lnTo>
                  <a:lnTo>
                    <a:pt x="779145" y="899160"/>
                  </a:lnTo>
                  <a:lnTo>
                    <a:pt x="1039178" y="44958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B69CB7-1474-4210-B62D-586BA91BF1F7}"/>
              </a:ext>
            </a:extLst>
          </p:cNvPr>
          <p:cNvGrpSpPr/>
          <p:nvPr/>
        </p:nvGrpSpPr>
        <p:grpSpPr>
          <a:xfrm>
            <a:off x="4255792" y="1945548"/>
            <a:ext cx="1938768" cy="1937564"/>
            <a:chOff x="4255792" y="1945548"/>
            <a:chExt cx="1938768" cy="193756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91E2D-61BC-405E-A609-3254FD927F55}"/>
                </a:ext>
              </a:extLst>
            </p:cNvPr>
            <p:cNvSpPr/>
            <p:nvPr/>
          </p:nvSpPr>
          <p:spPr>
            <a:xfrm>
              <a:off x="5344772" y="2709996"/>
              <a:ext cx="849788" cy="1173116"/>
            </a:xfrm>
            <a:custGeom>
              <a:avLst/>
              <a:gdLst>
                <a:gd name="connsiteX0" fmla="*/ 673418 w 673417"/>
                <a:gd name="connsiteY0" fmla="*/ 442913 h 929639"/>
                <a:gd name="connsiteX1" fmla="*/ 673418 w 673417"/>
                <a:gd name="connsiteY1" fmla="*/ 816293 h 929639"/>
                <a:gd name="connsiteX2" fmla="*/ 626745 w 673417"/>
                <a:gd name="connsiteY2" fmla="*/ 840105 h 929639"/>
                <a:gd name="connsiteX3" fmla="*/ 536258 w 673417"/>
                <a:gd name="connsiteY3" fmla="*/ 929640 h 929639"/>
                <a:gd name="connsiteX4" fmla="*/ 536258 w 673417"/>
                <a:gd name="connsiteY4" fmla="*/ 442913 h 929639"/>
                <a:gd name="connsiteX5" fmla="*/ 501015 w 673417"/>
                <a:gd name="connsiteY5" fmla="*/ 370523 h 929639"/>
                <a:gd name="connsiteX6" fmla="*/ 0 w 673417"/>
                <a:gd name="connsiteY6" fmla="*/ 115252 h 929639"/>
                <a:gd name="connsiteX7" fmla="*/ 75248 w 673417"/>
                <a:gd name="connsiteY7" fmla="*/ 0 h 929639"/>
                <a:gd name="connsiteX8" fmla="*/ 562928 w 673417"/>
                <a:gd name="connsiteY8" fmla="*/ 249555 h 929639"/>
                <a:gd name="connsiteX9" fmla="*/ 673418 w 673417"/>
                <a:gd name="connsiteY9" fmla="*/ 442913 h 9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929639">
                  <a:moveTo>
                    <a:pt x="673418" y="442913"/>
                  </a:moveTo>
                  <a:lnTo>
                    <a:pt x="673418" y="816293"/>
                  </a:lnTo>
                  <a:lnTo>
                    <a:pt x="626745" y="840105"/>
                  </a:lnTo>
                  <a:cubicBezTo>
                    <a:pt x="590550" y="859155"/>
                    <a:pt x="559118" y="891540"/>
                    <a:pt x="536258" y="929640"/>
                  </a:cubicBezTo>
                  <a:lnTo>
                    <a:pt x="536258" y="442913"/>
                  </a:lnTo>
                  <a:cubicBezTo>
                    <a:pt x="536258" y="421958"/>
                    <a:pt x="518160" y="381000"/>
                    <a:pt x="501015" y="370523"/>
                  </a:cubicBezTo>
                  <a:lnTo>
                    <a:pt x="0" y="115252"/>
                  </a:lnTo>
                  <a:cubicBezTo>
                    <a:pt x="34290" y="83820"/>
                    <a:pt x="60008" y="44768"/>
                    <a:pt x="75248" y="0"/>
                  </a:cubicBezTo>
                  <a:lnTo>
                    <a:pt x="562928" y="249555"/>
                  </a:lnTo>
                  <a:cubicBezTo>
                    <a:pt x="623888" y="279083"/>
                    <a:pt x="673418" y="366713"/>
                    <a:pt x="673418" y="442913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9C9C826-6B5C-4FF8-8351-037D13AB308B}"/>
                </a:ext>
              </a:extLst>
            </p:cNvPr>
            <p:cNvSpPr/>
            <p:nvPr/>
          </p:nvSpPr>
          <p:spPr>
            <a:xfrm>
              <a:off x="4255792" y="1945548"/>
              <a:ext cx="1310141" cy="1135856"/>
            </a:xfrm>
            <a:custGeom>
              <a:avLst/>
              <a:gdLst>
                <a:gd name="connsiteX0" fmla="*/ 779145 w 1038225"/>
                <a:gd name="connsiteY0" fmla="*/ 0 h 900112"/>
                <a:gd name="connsiteX1" fmla="*/ 259080 w 1038225"/>
                <a:gd name="connsiteY1" fmla="*/ 0 h 900112"/>
                <a:gd name="connsiteX2" fmla="*/ 0 w 1038225"/>
                <a:gd name="connsiteY2" fmla="*/ 449580 h 900112"/>
                <a:gd name="connsiteX3" fmla="*/ 259080 w 1038225"/>
                <a:gd name="connsiteY3" fmla="*/ 900113 h 900112"/>
                <a:gd name="connsiteX4" fmla="*/ 779145 w 1038225"/>
                <a:gd name="connsiteY4" fmla="*/ 900113 h 900112"/>
                <a:gd name="connsiteX5" fmla="*/ 1038225 w 1038225"/>
                <a:gd name="connsiteY5" fmla="*/ 449580 h 90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8225" h="900112">
                  <a:moveTo>
                    <a:pt x="779145" y="0"/>
                  </a:moveTo>
                  <a:lnTo>
                    <a:pt x="259080" y="0"/>
                  </a:lnTo>
                  <a:lnTo>
                    <a:pt x="0" y="449580"/>
                  </a:lnTo>
                  <a:lnTo>
                    <a:pt x="259080" y="900113"/>
                  </a:lnTo>
                  <a:lnTo>
                    <a:pt x="779145" y="900113"/>
                  </a:lnTo>
                  <a:lnTo>
                    <a:pt x="1038225" y="449580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095708E-9E9A-4A2B-8F85-AF4B8F13202C}"/>
              </a:ext>
            </a:extLst>
          </p:cNvPr>
          <p:cNvGrpSpPr/>
          <p:nvPr/>
        </p:nvGrpSpPr>
        <p:grpSpPr>
          <a:xfrm>
            <a:off x="4288246" y="4861514"/>
            <a:ext cx="1906314" cy="2091114"/>
            <a:chOff x="4288246" y="4861514"/>
            <a:chExt cx="1906314" cy="209111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A95E8DB-D5F3-4A8B-AD6E-0A3ED21480C6}"/>
                </a:ext>
              </a:extLst>
            </p:cNvPr>
            <p:cNvSpPr/>
            <p:nvPr/>
          </p:nvSpPr>
          <p:spPr>
            <a:xfrm>
              <a:off x="5344772" y="5593510"/>
              <a:ext cx="849788" cy="1359118"/>
            </a:xfrm>
            <a:custGeom>
              <a:avLst/>
              <a:gdLst>
                <a:gd name="connsiteX0" fmla="*/ 673418 w 673417"/>
                <a:gd name="connsiteY0" fmla="*/ 443865 h 1077037"/>
                <a:gd name="connsiteX1" fmla="*/ 673418 w 673417"/>
                <a:gd name="connsiteY1" fmla="*/ 983932 h 1077037"/>
                <a:gd name="connsiteX2" fmla="*/ 563880 w 673417"/>
                <a:gd name="connsiteY2" fmla="*/ 1065848 h 1077037"/>
                <a:gd name="connsiteX3" fmla="*/ 536258 w 673417"/>
                <a:gd name="connsiteY3" fmla="*/ 1051560 h 1077037"/>
                <a:gd name="connsiteX4" fmla="*/ 536258 w 673417"/>
                <a:gd name="connsiteY4" fmla="*/ 442913 h 1077037"/>
                <a:gd name="connsiteX5" fmla="*/ 501015 w 673417"/>
                <a:gd name="connsiteY5" fmla="*/ 370522 h 1077037"/>
                <a:gd name="connsiteX6" fmla="*/ 0 w 673417"/>
                <a:gd name="connsiteY6" fmla="*/ 115253 h 1077037"/>
                <a:gd name="connsiteX7" fmla="*/ 75248 w 673417"/>
                <a:gd name="connsiteY7" fmla="*/ 0 h 1077037"/>
                <a:gd name="connsiteX8" fmla="*/ 562928 w 673417"/>
                <a:gd name="connsiteY8" fmla="*/ 248603 h 1077037"/>
                <a:gd name="connsiteX9" fmla="*/ 673418 w 673417"/>
                <a:gd name="connsiteY9" fmla="*/ 443865 h 107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1077037">
                  <a:moveTo>
                    <a:pt x="673418" y="443865"/>
                  </a:moveTo>
                  <a:lnTo>
                    <a:pt x="673418" y="983932"/>
                  </a:lnTo>
                  <a:cubicBezTo>
                    <a:pt x="673418" y="1060132"/>
                    <a:pt x="623888" y="1097280"/>
                    <a:pt x="563880" y="1065848"/>
                  </a:cubicBezTo>
                  <a:lnTo>
                    <a:pt x="536258" y="1051560"/>
                  </a:lnTo>
                  <a:lnTo>
                    <a:pt x="536258" y="442913"/>
                  </a:lnTo>
                  <a:cubicBezTo>
                    <a:pt x="536258" y="421957"/>
                    <a:pt x="518160" y="381000"/>
                    <a:pt x="501015" y="370522"/>
                  </a:cubicBezTo>
                  <a:lnTo>
                    <a:pt x="0" y="115253"/>
                  </a:lnTo>
                  <a:cubicBezTo>
                    <a:pt x="34290" y="83820"/>
                    <a:pt x="60008" y="44768"/>
                    <a:pt x="75248" y="0"/>
                  </a:cubicBezTo>
                  <a:lnTo>
                    <a:pt x="562928" y="248603"/>
                  </a:lnTo>
                  <a:cubicBezTo>
                    <a:pt x="623888" y="280988"/>
                    <a:pt x="673418" y="368618"/>
                    <a:pt x="673418" y="44386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FA067AD-C51B-4197-93A7-5796501254B4}"/>
                </a:ext>
              </a:extLst>
            </p:cNvPr>
            <p:cNvSpPr/>
            <p:nvPr/>
          </p:nvSpPr>
          <p:spPr>
            <a:xfrm>
              <a:off x="4288246" y="4861514"/>
              <a:ext cx="1311342" cy="1135856"/>
            </a:xfrm>
            <a:custGeom>
              <a:avLst/>
              <a:gdLst>
                <a:gd name="connsiteX0" fmla="*/ 779145 w 1039177"/>
                <a:gd name="connsiteY0" fmla="*/ 0 h 900112"/>
                <a:gd name="connsiteX1" fmla="*/ 260033 w 1039177"/>
                <a:gd name="connsiteY1" fmla="*/ 0 h 900112"/>
                <a:gd name="connsiteX2" fmla="*/ 0 w 1039177"/>
                <a:gd name="connsiteY2" fmla="*/ 449580 h 900112"/>
                <a:gd name="connsiteX3" fmla="*/ 260033 w 1039177"/>
                <a:gd name="connsiteY3" fmla="*/ 900113 h 900112"/>
                <a:gd name="connsiteX4" fmla="*/ 779145 w 1039177"/>
                <a:gd name="connsiteY4" fmla="*/ 900113 h 900112"/>
                <a:gd name="connsiteX5" fmla="*/ 1039177 w 1039177"/>
                <a:gd name="connsiteY5" fmla="*/ 449580 h 90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177" h="900112">
                  <a:moveTo>
                    <a:pt x="779145" y="0"/>
                  </a:moveTo>
                  <a:lnTo>
                    <a:pt x="260033" y="0"/>
                  </a:lnTo>
                  <a:lnTo>
                    <a:pt x="0" y="449580"/>
                  </a:lnTo>
                  <a:lnTo>
                    <a:pt x="260033" y="900113"/>
                  </a:lnTo>
                  <a:lnTo>
                    <a:pt x="779145" y="900113"/>
                  </a:lnTo>
                  <a:lnTo>
                    <a:pt x="1039177" y="44958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04125B-CF38-4CBF-B2B3-079BD74CF999}"/>
              </a:ext>
            </a:extLst>
          </p:cNvPr>
          <p:cNvGrpSpPr/>
          <p:nvPr/>
        </p:nvGrpSpPr>
        <p:grpSpPr>
          <a:xfrm>
            <a:off x="6020276" y="2756873"/>
            <a:ext cx="1894294" cy="1775302"/>
            <a:chOff x="6020276" y="2756873"/>
            <a:chExt cx="1894294" cy="177530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4273A57-E2E1-4A6A-AD02-9FB6ADF35CB4}"/>
                </a:ext>
              </a:extLst>
            </p:cNvPr>
            <p:cNvSpPr/>
            <p:nvPr/>
          </p:nvSpPr>
          <p:spPr>
            <a:xfrm>
              <a:off x="6020276" y="3500889"/>
              <a:ext cx="849788" cy="1031286"/>
            </a:xfrm>
            <a:custGeom>
              <a:avLst/>
              <a:gdLst>
                <a:gd name="connsiteX0" fmla="*/ 673418 w 673417"/>
                <a:gd name="connsiteY0" fmla="*/ 116205 h 817245"/>
                <a:gd name="connsiteX1" fmla="*/ 172403 w 673417"/>
                <a:gd name="connsiteY1" fmla="*/ 371475 h 817245"/>
                <a:gd name="connsiteX2" fmla="*/ 137160 w 673417"/>
                <a:gd name="connsiteY2" fmla="*/ 443865 h 817245"/>
                <a:gd name="connsiteX3" fmla="*/ 137160 w 673417"/>
                <a:gd name="connsiteY3" fmla="*/ 817245 h 817245"/>
                <a:gd name="connsiteX4" fmla="*/ 46673 w 673417"/>
                <a:gd name="connsiteY4" fmla="*/ 727710 h 817245"/>
                <a:gd name="connsiteX5" fmla="*/ 0 w 673417"/>
                <a:gd name="connsiteY5" fmla="*/ 703898 h 817245"/>
                <a:gd name="connsiteX6" fmla="*/ 0 w 673417"/>
                <a:gd name="connsiteY6" fmla="*/ 443865 h 817245"/>
                <a:gd name="connsiteX7" fmla="*/ 109538 w 673417"/>
                <a:gd name="connsiteY7" fmla="*/ 249555 h 817245"/>
                <a:gd name="connsiteX8" fmla="*/ 597218 w 673417"/>
                <a:gd name="connsiteY8" fmla="*/ 0 h 817245"/>
                <a:gd name="connsiteX9" fmla="*/ 673418 w 673417"/>
                <a:gd name="connsiteY9" fmla="*/ 116205 h 81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817245">
                  <a:moveTo>
                    <a:pt x="673418" y="116205"/>
                  </a:moveTo>
                  <a:lnTo>
                    <a:pt x="172403" y="371475"/>
                  </a:lnTo>
                  <a:cubicBezTo>
                    <a:pt x="155258" y="381953"/>
                    <a:pt x="137160" y="422910"/>
                    <a:pt x="137160" y="443865"/>
                  </a:cubicBezTo>
                  <a:lnTo>
                    <a:pt x="137160" y="817245"/>
                  </a:lnTo>
                  <a:cubicBezTo>
                    <a:pt x="114300" y="779145"/>
                    <a:pt x="82867" y="745808"/>
                    <a:pt x="46673" y="727710"/>
                  </a:cubicBezTo>
                  <a:lnTo>
                    <a:pt x="0" y="703898"/>
                  </a:lnTo>
                  <a:lnTo>
                    <a:pt x="0" y="443865"/>
                  </a:lnTo>
                  <a:cubicBezTo>
                    <a:pt x="0" y="367665"/>
                    <a:pt x="49530" y="280035"/>
                    <a:pt x="109538" y="249555"/>
                  </a:cubicBezTo>
                  <a:lnTo>
                    <a:pt x="597218" y="0"/>
                  </a:lnTo>
                  <a:cubicBezTo>
                    <a:pt x="613410" y="45720"/>
                    <a:pt x="640080" y="84773"/>
                    <a:pt x="673418" y="11620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7A30F78-A184-43E4-830A-CE1FF6C174A6}"/>
                </a:ext>
              </a:extLst>
            </p:cNvPr>
            <p:cNvSpPr/>
            <p:nvPr/>
          </p:nvSpPr>
          <p:spPr>
            <a:xfrm>
              <a:off x="6603228" y="2756873"/>
              <a:ext cx="1311342" cy="1134653"/>
            </a:xfrm>
            <a:custGeom>
              <a:avLst/>
              <a:gdLst>
                <a:gd name="connsiteX0" fmla="*/ 779145 w 1039177"/>
                <a:gd name="connsiteY0" fmla="*/ 0 h 899159"/>
                <a:gd name="connsiteX1" fmla="*/ 260033 w 1039177"/>
                <a:gd name="connsiteY1" fmla="*/ 0 h 899159"/>
                <a:gd name="connsiteX2" fmla="*/ 0 w 1039177"/>
                <a:gd name="connsiteY2" fmla="*/ 449580 h 899159"/>
                <a:gd name="connsiteX3" fmla="*/ 260033 w 1039177"/>
                <a:gd name="connsiteY3" fmla="*/ 899160 h 899159"/>
                <a:gd name="connsiteX4" fmla="*/ 779145 w 1039177"/>
                <a:gd name="connsiteY4" fmla="*/ 899160 h 899159"/>
                <a:gd name="connsiteX5" fmla="*/ 1039177 w 1039177"/>
                <a:gd name="connsiteY5" fmla="*/ 449580 h 89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177" h="899159">
                  <a:moveTo>
                    <a:pt x="779145" y="0"/>
                  </a:moveTo>
                  <a:lnTo>
                    <a:pt x="260033" y="0"/>
                  </a:lnTo>
                  <a:lnTo>
                    <a:pt x="0" y="449580"/>
                  </a:lnTo>
                  <a:lnTo>
                    <a:pt x="260033" y="899160"/>
                  </a:lnTo>
                  <a:lnTo>
                    <a:pt x="779145" y="899160"/>
                  </a:lnTo>
                  <a:lnTo>
                    <a:pt x="1039177" y="449580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313717D-997C-4F71-BA27-CBEA564A7D2A}"/>
              </a:ext>
            </a:extLst>
          </p:cNvPr>
          <p:cNvGrpSpPr/>
          <p:nvPr/>
        </p:nvGrpSpPr>
        <p:grpSpPr>
          <a:xfrm>
            <a:off x="6020276" y="4242502"/>
            <a:ext cx="1908717" cy="1732030"/>
            <a:chOff x="6020276" y="4242502"/>
            <a:chExt cx="1908717" cy="173203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69AE69D-C64A-47CD-B3A8-F9E8EE41C33B}"/>
                </a:ext>
              </a:extLst>
            </p:cNvPr>
            <p:cNvSpPr/>
            <p:nvPr/>
          </p:nvSpPr>
          <p:spPr>
            <a:xfrm>
              <a:off x="6020276" y="4943246"/>
              <a:ext cx="849788" cy="1031286"/>
            </a:xfrm>
            <a:custGeom>
              <a:avLst/>
              <a:gdLst>
                <a:gd name="connsiteX0" fmla="*/ 673418 w 673417"/>
                <a:gd name="connsiteY0" fmla="*/ 116205 h 817245"/>
                <a:gd name="connsiteX1" fmla="*/ 172403 w 673417"/>
                <a:gd name="connsiteY1" fmla="*/ 371475 h 817245"/>
                <a:gd name="connsiteX2" fmla="*/ 137160 w 673417"/>
                <a:gd name="connsiteY2" fmla="*/ 443865 h 817245"/>
                <a:gd name="connsiteX3" fmla="*/ 137160 w 673417"/>
                <a:gd name="connsiteY3" fmla="*/ 817245 h 817245"/>
                <a:gd name="connsiteX4" fmla="*/ 46673 w 673417"/>
                <a:gd name="connsiteY4" fmla="*/ 727710 h 817245"/>
                <a:gd name="connsiteX5" fmla="*/ 0 w 673417"/>
                <a:gd name="connsiteY5" fmla="*/ 703897 h 817245"/>
                <a:gd name="connsiteX6" fmla="*/ 0 w 673417"/>
                <a:gd name="connsiteY6" fmla="*/ 443865 h 817245"/>
                <a:gd name="connsiteX7" fmla="*/ 109538 w 673417"/>
                <a:gd name="connsiteY7" fmla="*/ 249555 h 817245"/>
                <a:gd name="connsiteX8" fmla="*/ 597218 w 673417"/>
                <a:gd name="connsiteY8" fmla="*/ 0 h 817245"/>
                <a:gd name="connsiteX9" fmla="*/ 673418 w 673417"/>
                <a:gd name="connsiteY9" fmla="*/ 116205 h 81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3417" h="817245">
                  <a:moveTo>
                    <a:pt x="673418" y="116205"/>
                  </a:moveTo>
                  <a:lnTo>
                    <a:pt x="172403" y="371475"/>
                  </a:lnTo>
                  <a:cubicBezTo>
                    <a:pt x="155258" y="381953"/>
                    <a:pt x="137160" y="422910"/>
                    <a:pt x="137160" y="443865"/>
                  </a:cubicBezTo>
                  <a:lnTo>
                    <a:pt x="137160" y="817245"/>
                  </a:lnTo>
                  <a:cubicBezTo>
                    <a:pt x="114300" y="779145"/>
                    <a:pt x="82867" y="745808"/>
                    <a:pt x="46673" y="727710"/>
                  </a:cubicBezTo>
                  <a:lnTo>
                    <a:pt x="0" y="703897"/>
                  </a:lnTo>
                  <a:lnTo>
                    <a:pt x="0" y="443865"/>
                  </a:lnTo>
                  <a:cubicBezTo>
                    <a:pt x="0" y="367665"/>
                    <a:pt x="49530" y="280035"/>
                    <a:pt x="109538" y="249555"/>
                  </a:cubicBezTo>
                  <a:lnTo>
                    <a:pt x="597218" y="0"/>
                  </a:lnTo>
                  <a:cubicBezTo>
                    <a:pt x="613410" y="45720"/>
                    <a:pt x="640080" y="84772"/>
                    <a:pt x="673418" y="11620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992994-241E-470B-AF8F-D9C279741D2F}"/>
                </a:ext>
              </a:extLst>
            </p:cNvPr>
            <p:cNvSpPr/>
            <p:nvPr/>
          </p:nvSpPr>
          <p:spPr>
            <a:xfrm>
              <a:off x="6617651" y="4242502"/>
              <a:ext cx="1311342" cy="1135856"/>
            </a:xfrm>
            <a:custGeom>
              <a:avLst/>
              <a:gdLst>
                <a:gd name="connsiteX0" fmla="*/ 779145 w 1039177"/>
                <a:gd name="connsiteY0" fmla="*/ 0 h 900112"/>
                <a:gd name="connsiteX1" fmla="*/ 259080 w 1039177"/>
                <a:gd name="connsiteY1" fmla="*/ 0 h 900112"/>
                <a:gd name="connsiteX2" fmla="*/ 0 w 1039177"/>
                <a:gd name="connsiteY2" fmla="*/ 450532 h 900112"/>
                <a:gd name="connsiteX3" fmla="*/ 259080 w 1039177"/>
                <a:gd name="connsiteY3" fmla="*/ 900113 h 900112"/>
                <a:gd name="connsiteX4" fmla="*/ 779145 w 1039177"/>
                <a:gd name="connsiteY4" fmla="*/ 900113 h 900112"/>
                <a:gd name="connsiteX5" fmla="*/ 1039178 w 1039177"/>
                <a:gd name="connsiteY5" fmla="*/ 450532 h 90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177" h="900112">
                  <a:moveTo>
                    <a:pt x="779145" y="0"/>
                  </a:moveTo>
                  <a:lnTo>
                    <a:pt x="259080" y="0"/>
                  </a:lnTo>
                  <a:lnTo>
                    <a:pt x="0" y="450532"/>
                  </a:lnTo>
                  <a:lnTo>
                    <a:pt x="259080" y="900113"/>
                  </a:lnTo>
                  <a:lnTo>
                    <a:pt x="779145" y="900113"/>
                  </a:lnTo>
                  <a:lnTo>
                    <a:pt x="1039178" y="450532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C77F7DD-F04B-4FEA-8CCD-EF9C90991CE0}"/>
              </a:ext>
            </a:extLst>
          </p:cNvPr>
          <p:cNvSpPr txBox="1"/>
          <p:nvPr/>
        </p:nvSpPr>
        <p:spPr>
          <a:xfrm>
            <a:off x="4359075" y="2251866"/>
            <a:ext cx="1103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140K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1AFC28-63FD-42E0-A95B-3EF67218DED7}"/>
              </a:ext>
            </a:extLst>
          </p:cNvPr>
          <p:cNvSpPr txBox="1"/>
          <p:nvPr/>
        </p:nvSpPr>
        <p:spPr>
          <a:xfrm>
            <a:off x="6744350" y="3062589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423K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158164-4A43-4A21-A578-43B08FD862CB}"/>
              </a:ext>
            </a:extLst>
          </p:cNvPr>
          <p:cNvSpPr txBox="1"/>
          <p:nvPr/>
        </p:nvSpPr>
        <p:spPr>
          <a:xfrm>
            <a:off x="4377705" y="3681602"/>
            <a:ext cx="1103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154K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E8C15E-6EC3-404C-9741-E717DE71C696}"/>
              </a:ext>
            </a:extLst>
          </p:cNvPr>
          <p:cNvSpPr txBox="1"/>
          <p:nvPr/>
        </p:nvSpPr>
        <p:spPr>
          <a:xfrm>
            <a:off x="4392130" y="5167832"/>
            <a:ext cx="1103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254K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16B0BB-0540-401A-B562-EABF4D828B26}"/>
              </a:ext>
            </a:extLst>
          </p:cNvPr>
          <p:cNvSpPr txBox="1"/>
          <p:nvPr/>
        </p:nvSpPr>
        <p:spPr>
          <a:xfrm>
            <a:off x="6758773" y="4548820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423K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3C979EC-EA6D-42E8-A319-ADF020AD54E8}"/>
              </a:ext>
            </a:extLst>
          </p:cNvPr>
          <p:cNvSpPr/>
          <p:nvPr/>
        </p:nvSpPr>
        <p:spPr>
          <a:xfrm>
            <a:off x="8368821" y="2943032"/>
            <a:ext cx="423192" cy="597728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4" name="Graphic 1">
            <a:extLst>
              <a:ext uri="{FF2B5EF4-FFF2-40B4-BE49-F238E27FC236}">
                <a16:creationId xmlns:a16="http://schemas.microsoft.com/office/drawing/2014/main" id="{92A04FC0-94B1-4F67-9EA7-179A8ACB3424}"/>
              </a:ext>
            </a:extLst>
          </p:cNvPr>
          <p:cNvGrpSpPr/>
          <p:nvPr/>
        </p:nvGrpSpPr>
        <p:grpSpPr>
          <a:xfrm>
            <a:off x="8352084" y="4581500"/>
            <a:ext cx="456666" cy="457860"/>
            <a:chOff x="8959214" y="2548890"/>
            <a:chExt cx="727710" cy="729614"/>
          </a:xfrm>
          <a:solidFill>
            <a:schemeClr val="accent2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BF3C74E-0BFA-4EBD-9F66-9486656AFD3F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6" name="Graphic 1">
              <a:extLst>
                <a:ext uri="{FF2B5EF4-FFF2-40B4-BE49-F238E27FC236}">
                  <a16:creationId xmlns:a16="http://schemas.microsoft.com/office/drawing/2014/main" id="{C37BCB84-C864-4959-B456-60D0D49F508B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D2E23423-7836-4C0A-A398-C68FF276B0B4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E686DF43-3E05-42F9-9EBD-A4498853A515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6A7F16B-4869-6CA9-CE5E-3FF5BA420B30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C652B2-85FA-E3C8-3FC9-D3C9C1081ADA}"/>
              </a:ext>
            </a:extLst>
          </p:cNvPr>
          <p:cNvSpPr txBox="1"/>
          <p:nvPr/>
        </p:nvSpPr>
        <p:spPr>
          <a:xfrm>
            <a:off x="850067" y="180969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A86705-614F-F597-0789-2717F83E0967}"/>
              </a:ext>
            </a:extLst>
          </p:cNvPr>
          <p:cNvSpPr txBox="1"/>
          <p:nvPr/>
        </p:nvSpPr>
        <p:spPr>
          <a:xfrm>
            <a:off x="9013379" y="262304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7F92EB-1DE4-B1A6-2CEB-8A5C18D0751B}"/>
              </a:ext>
            </a:extLst>
          </p:cNvPr>
          <p:cNvSpPr txBox="1"/>
          <p:nvPr/>
        </p:nvSpPr>
        <p:spPr>
          <a:xfrm>
            <a:off x="9013379" y="424953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D0A06B-D3DB-BBE8-0FB2-5FDA69717FC9}"/>
              </a:ext>
            </a:extLst>
          </p:cNvPr>
          <p:cNvSpPr txBox="1"/>
          <p:nvPr/>
        </p:nvSpPr>
        <p:spPr>
          <a:xfrm>
            <a:off x="982496" y="327140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3601A45-CFA0-9B0E-4196-E3E2E920FA42}"/>
              </a:ext>
            </a:extLst>
          </p:cNvPr>
          <p:cNvSpPr txBox="1"/>
          <p:nvPr/>
        </p:nvSpPr>
        <p:spPr>
          <a:xfrm>
            <a:off x="920182" y="481773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644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21" grpId="0"/>
      <p:bldP spid="30" grpId="0"/>
      <p:bldP spid="33" grpId="0"/>
      <p:bldP spid="34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CCF0CFA-4E98-4943-AB4D-ADF1EDE5D45C}"/>
              </a:ext>
            </a:extLst>
          </p:cNvPr>
          <p:cNvGrpSpPr/>
          <p:nvPr/>
        </p:nvGrpSpPr>
        <p:grpSpPr>
          <a:xfrm>
            <a:off x="3880153" y="4689484"/>
            <a:ext cx="2294825" cy="2279007"/>
            <a:chOff x="3880153" y="4689484"/>
            <a:chExt cx="2294825" cy="2279007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B67E36-A83F-454D-877D-A5B654E4559A}"/>
                </a:ext>
              </a:extLst>
            </p:cNvPr>
            <p:cNvSpPr/>
            <p:nvPr/>
          </p:nvSpPr>
          <p:spPr>
            <a:xfrm>
              <a:off x="5084854" y="5435337"/>
              <a:ext cx="881605" cy="876958"/>
            </a:xfrm>
            <a:custGeom>
              <a:avLst/>
              <a:gdLst>
                <a:gd name="connsiteX0" fmla="*/ 271463 w 541972"/>
                <a:gd name="connsiteY0" fmla="*/ 539115 h 539115"/>
                <a:gd name="connsiteX1" fmla="*/ 541972 w 541972"/>
                <a:gd name="connsiteY1" fmla="*/ 269558 h 539115"/>
                <a:gd name="connsiteX2" fmla="*/ 271463 w 541972"/>
                <a:gd name="connsiteY2" fmla="*/ 0 h 539115"/>
                <a:gd name="connsiteX3" fmla="*/ 0 w 541972"/>
                <a:gd name="connsiteY3" fmla="*/ 269558 h 539115"/>
                <a:gd name="connsiteX4" fmla="*/ 271463 w 541972"/>
                <a:gd name="connsiteY4" fmla="*/ 539115 h 53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972" h="539115">
                  <a:moveTo>
                    <a:pt x="271463" y="539115"/>
                  </a:moveTo>
                  <a:cubicBezTo>
                    <a:pt x="421005" y="539115"/>
                    <a:pt x="541972" y="418148"/>
                    <a:pt x="541972" y="269558"/>
                  </a:cubicBezTo>
                  <a:cubicBezTo>
                    <a:pt x="541972" y="120968"/>
                    <a:pt x="420053" y="0"/>
                    <a:pt x="271463" y="0"/>
                  </a:cubicBezTo>
                  <a:cubicBezTo>
                    <a:pt x="121920" y="0"/>
                    <a:pt x="0" y="120968"/>
                    <a:pt x="0" y="269558"/>
                  </a:cubicBezTo>
                  <a:cubicBezTo>
                    <a:pt x="952" y="418148"/>
                    <a:pt x="122873" y="539115"/>
                    <a:pt x="271463" y="53911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79B2ED2-E9D8-4A83-B1F1-D9ACF943A338}"/>
                </a:ext>
              </a:extLst>
            </p:cNvPr>
            <p:cNvSpPr/>
            <p:nvPr/>
          </p:nvSpPr>
          <p:spPr>
            <a:xfrm>
              <a:off x="4965669" y="5493532"/>
              <a:ext cx="1209309" cy="1474959"/>
            </a:xfrm>
            <a:custGeom>
              <a:avLst/>
              <a:gdLst>
                <a:gd name="connsiteX0" fmla="*/ 800100 w 889635"/>
                <a:gd name="connsiteY0" fmla="*/ 408622 h 1085063"/>
                <a:gd name="connsiteX1" fmla="*/ 100965 w 889635"/>
                <a:gd name="connsiteY1" fmla="*/ 51435 h 1085063"/>
                <a:gd name="connsiteX2" fmla="*/ 0 w 889635"/>
                <a:gd name="connsiteY2" fmla="*/ 0 h 1085063"/>
                <a:gd name="connsiteX3" fmla="*/ 0 w 889635"/>
                <a:gd name="connsiteY3" fmla="*/ 125730 h 1085063"/>
                <a:gd name="connsiteX4" fmla="*/ 749618 w 889635"/>
                <a:gd name="connsiteY4" fmla="*/ 508635 h 1085063"/>
                <a:gd name="connsiteX5" fmla="*/ 778193 w 889635"/>
                <a:gd name="connsiteY5" fmla="*/ 567690 h 1085063"/>
                <a:gd name="connsiteX6" fmla="*/ 778193 w 889635"/>
                <a:gd name="connsiteY6" fmla="*/ 784860 h 1085063"/>
                <a:gd name="connsiteX7" fmla="*/ 778193 w 889635"/>
                <a:gd name="connsiteY7" fmla="*/ 939165 h 1085063"/>
                <a:gd name="connsiteX8" fmla="*/ 778193 w 889635"/>
                <a:gd name="connsiteY8" fmla="*/ 1064895 h 1085063"/>
                <a:gd name="connsiteX9" fmla="*/ 800100 w 889635"/>
                <a:gd name="connsiteY9" fmla="*/ 1076325 h 1085063"/>
                <a:gd name="connsiteX10" fmla="*/ 889635 w 889635"/>
                <a:gd name="connsiteY10" fmla="*/ 1008697 h 1085063"/>
                <a:gd name="connsiteX11" fmla="*/ 889635 w 889635"/>
                <a:gd name="connsiteY11" fmla="*/ 567690 h 1085063"/>
                <a:gd name="connsiteX12" fmla="*/ 800100 w 889635"/>
                <a:gd name="connsiteY12" fmla="*/ 408622 h 108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9635" h="1085063">
                  <a:moveTo>
                    <a:pt x="800100" y="408622"/>
                  </a:moveTo>
                  <a:lnTo>
                    <a:pt x="100965" y="51435"/>
                  </a:lnTo>
                  <a:lnTo>
                    <a:pt x="0" y="0"/>
                  </a:lnTo>
                  <a:lnTo>
                    <a:pt x="0" y="125730"/>
                  </a:lnTo>
                  <a:lnTo>
                    <a:pt x="749618" y="508635"/>
                  </a:lnTo>
                  <a:cubicBezTo>
                    <a:pt x="763905" y="517207"/>
                    <a:pt x="778193" y="550545"/>
                    <a:pt x="778193" y="567690"/>
                  </a:cubicBezTo>
                  <a:lnTo>
                    <a:pt x="778193" y="784860"/>
                  </a:lnTo>
                  <a:lnTo>
                    <a:pt x="778193" y="939165"/>
                  </a:lnTo>
                  <a:lnTo>
                    <a:pt x="778193" y="1064895"/>
                  </a:lnTo>
                  <a:lnTo>
                    <a:pt x="800100" y="1076325"/>
                  </a:lnTo>
                  <a:cubicBezTo>
                    <a:pt x="849630" y="1101090"/>
                    <a:pt x="889635" y="1071563"/>
                    <a:pt x="889635" y="1008697"/>
                  </a:cubicBezTo>
                  <a:lnTo>
                    <a:pt x="889635" y="567690"/>
                  </a:lnTo>
                  <a:cubicBezTo>
                    <a:pt x="889635" y="505777"/>
                    <a:pt x="848678" y="434340"/>
                    <a:pt x="800100" y="40862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797AF2D-035A-4EA5-A9EC-89AF683BFFA5}"/>
                </a:ext>
              </a:extLst>
            </p:cNvPr>
            <p:cNvSpPr/>
            <p:nvPr/>
          </p:nvSpPr>
          <p:spPr>
            <a:xfrm>
              <a:off x="3880153" y="4689484"/>
              <a:ext cx="1174350" cy="1035809"/>
            </a:xfrm>
            <a:custGeom>
              <a:avLst/>
              <a:gdLst>
                <a:gd name="connsiteX0" fmla="*/ 672465 w 863917"/>
                <a:gd name="connsiteY0" fmla="*/ 762000 h 762000"/>
                <a:gd name="connsiteX1" fmla="*/ 309563 w 863917"/>
                <a:gd name="connsiteY1" fmla="*/ 762000 h 762000"/>
                <a:gd name="connsiteX2" fmla="*/ 0 w 863917"/>
                <a:gd name="connsiteY2" fmla="*/ 381000 h 762000"/>
                <a:gd name="connsiteX3" fmla="*/ 0 w 863917"/>
                <a:gd name="connsiteY3" fmla="*/ 0 h 762000"/>
                <a:gd name="connsiteX4" fmla="*/ 574358 w 863917"/>
                <a:gd name="connsiteY4" fmla="*/ 952 h 762000"/>
                <a:gd name="connsiteX5" fmla="*/ 863918 w 863917"/>
                <a:gd name="connsiteY5" fmla="*/ 381000 h 762000"/>
                <a:gd name="connsiteX6" fmla="*/ 863918 w 863917"/>
                <a:gd name="connsiteY6" fmla="*/ 570547 h 762000"/>
                <a:gd name="connsiteX7" fmla="*/ 672465 w 863917"/>
                <a:gd name="connsiteY7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917" h="762000">
                  <a:moveTo>
                    <a:pt x="672465" y="762000"/>
                  </a:moveTo>
                  <a:lnTo>
                    <a:pt x="309563" y="762000"/>
                  </a:lnTo>
                  <a:cubicBezTo>
                    <a:pt x="139065" y="762000"/>
                    <a:pt x="0" y="590550"/>
                    <a:pt x="0" y="381000"/>
                  </a:cubicBezTo>
                  <a:lnTo>
                    <a:pt x="0" y="0"/>
                  </a:lnTo>
                  <a:lnTo>
                    <a:pt x="574358" y="952"/>
                  </a:lnTo>
                  <a:cubicBezTo>
                    <a:pt x="736283" y="14288"/>
                    <a:pt x="863918" y="180975"/>
                    <a:pt x="863918" y="381000"/>
                  </a:cubicBezTo>
                  <a:lnTo>
                    <a:pt x="863918" y="570547"/>
                  </a:lnTo>
                  <a:cubicBezTo>
                    <a:pt x="862965" y="676275"/>
                    <a:pt x="777240" y="762000"/>
                    <a:pt x="672465" y="76200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9" name="Freeform: Shape 28">
              <a:extLst>
                <a:ext uri="{FF2B5EF4-FFF2-40B4-BE49-F238E27FC236}">
                  <a16:creationId xmlns:a16="http://schemas.microsoft.com/office/drawing/2014/main" id="{6F281E3C-E17A-4C71-A876-0574CCE4F2ED}"/>
                </a:ext>
              </a:extLst>
            </p:cNvPr>
            <p:cNvSpPr/>
            <p:nvPr/>
          </p:nvSpPr>
          <p:spPr>
            <a:xfrm>
              <a:off x="5166196" y="5517455"/>
              <a:ext cx="718921" cy="712722"/>
            </a:xfrm>
            <a:custGeom>
              <a:avLst/>
              <a:gdLst>
                <a:gd name="connsiteX0" fmla="*/ 220980 w 441959"/>
                <a:gd name="connsiteY0" fmla="*/ 438150 h 438150"/>
                <a:gd name="connsiteX1" fmla="*/ 441960 w 441959"/>
                <a:gd name="connsiteY1" fmla="*/ 219075 h 438150"/>
                <a:gd name="connsiteX2" fmla="*/ 220980 w 441959"/>
                <a:gd name="connsiteY2" fmla="*/ 0 h 438150"/>
                <a:gd name="connsiteX3" fmla="*/ 0 w 441959"/>
                <a:gd name="connsiteY3" fmla="*/ 219075 h 438150"/>
                <a:gd name="connsiteX4" fmla="*/ 220980 w 441959"/>
                <a:gd name="connsiteY4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59" h="438150">
                  <a:moveTo>
                    <a:pt x="220980" y="438150"/>
                  </a:moveTo>
                  <a:cubicBezTo>
                    <a:pt x="342900" y="438150"/>
                    <a:pt x="441960" y="339090"/>
                    <a:pt x="441960" y="219075"/>
                  </a:cubicBezTo>
                  <a:cubicBezTo>
                    <a:pt x="441960" y="99060"/>
                    <a:pt x="342900" y="0"/>
                    <a:pt x="220980" y="0"/>
                  </a:cubicBezTo>
                  <a:cubicBezTo>
                    <a:pt x="99060" y="0"/>
                    <a:pt x="0" y="99060"/>
                    <a:pt x="0" y="219075"/>
                  </a:cubicBezTo>
                  <a:cubicBezTo>
                    <a:pt x="0" y="339090"/>
                    <a:pt x="99060" y="438150"/>
                    <a:pt x="220980" y="438150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269986D-3AEA-41F3-8962-ECA109248AEC}"/>
              </a:ext>
            </a:extLst>
          </p:cNvPr>
          <p:cNvGrpSpPr/>
          <p:nvPr/>
        </p:nvGrpSpPr>
        <p:grpSpPr>
          <a:xfrm>
            <a:off x="3880154" y="1988610"/>
            <a:ext cx="2293554" cy="2279006"/>
            <a:chOff x="3880154" y="1988610"/>
            <a:chExt cx="2293554" cy="227900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57229C3-26C7-4117-8E99-132EA28CAC63}"/>
                </a:ext>
              </a:extLst>
            </p:cNvPr>
            <p:cNvSpPr/>
            <p:nvPr/>
          </p:nvSpPr>
          <p:spPr>
            <a:xfrm>
              <a:off x="3880154" y="1988610"/>
              <a:ext cx="1174350" cy="1035809"/>
            </a:xfrm>
            <a:custGeom>
              <a:avLst/>
              <a:gdLst>
                <a:gd name="connsiteX0" fmla="*/ 672465 w 863917"/>
                <a:gd name="connsiteY0" fmla="*/ 762000 h 762000"/>
                <a:gd name="connsiteX1" fmla="*/ 309563 w 863917"/>
                <a:gd name="connsiteY1" fmla="*/ 762000 h 762000"/>
                <a:gd name="connsiteX2" fmla="*/ 0 w 863917"/>
                <a:gd name="connsiteY2" fmla="*/ 381000 h 762000"/>
                <a:gd name="connsiteX3" fmla="*/ 0 w 863917"/>
                <a:gd name="connsiteY3" fmla="*/ 0 h 762000"/>
                <a:gd name="connsiteX4" fmla="*/ 574358 w 863917"/>
                <a:gd name="connsiteY4" fmla="*/ 952 h 762000"/>
                <a:gd name="connsiteX5" fmla="*/ 863918 w 863917"/>
                <a:gd name="connsiteY5" fmla="*/ 381000 h 762000"/>
                <a:gd name="connsiteX6" fmla="*/ 863918 w 863917"/>
                <a:gd name="connsiteY6" fmla="*/ 570548 h 762000"/>
                <a:gd name="connsiteX7" fmla="*/ 672465 w 863917"/>
                <a:gd name="connsiteY7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917" h="762000">
                  <a:moveTo>
                    <a:pt x="672465" y="762000"/>
                  </a:moveTo>
                  <a:lnTo>
                    <a:pt x="309563" y="762000"/>
                  </a:lnTo>
                  <a:cubicBezTo>
                    <a:pt x="139065" y="762000"/>
                    <a:pt x="0" y="590550"/>
                    <a:pt x="0" y="381000"/>
                  </a:cubicBezTo>
                  <a:lnTo>
                    <a:pt x="0" y="0"/>
                  </a:lnTo>
                  <a:lnTo>
                    <a:pt x="574358" y="952"/>
                  </a:lnTo>
                  <a:cubicBezTo>
                    <a:pt x="736283" y="14288"/>
                    <a:pt x="863918" y="180975"/>
                    <a:pt x="863918" y="381000"/>
                  </a:cubicBezTo>
                  <a:lnTo>
                    <a:pt x="863918" y="570548"/>
                  </a:lnTo>
                  <a:cubicBezTo>
                    <a:pt x="862965" y="676275"/>
                    <a:pt x="777240" y="762000"/>
                    <a:pt x="672465" y="76200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1ED4D47-D2DE-4042-89A6-F118C32A4EC9}"/>
                </a:ext>
              </a:extLst>
            </p:cNvPr>
            <p:cNvSpPr/>
            <p:nvPr/>
          </p:nvSpPr>
          <p:spPr>
            <a:xfrm>
              <a:off x="4964377" y="2792657"/>
              <a:ext cx="1209331" cy="1474959"/>
            </a:xfrm>
            <a:custGeom>
              <a:avLst/>
              <a:gdLst>
                <a:gd name="connsiteX0" fmla="*/ 801053 w 889651"/>
                <a:gd name="connsiteY0" fmla="*/ 408623 h 1085063"/>
                <a:gd name="connsiteX1" fmla="*/ 100965 w 889651"/>
                <a:gd name="connsiteY1" fmla="*/ 51435 h 1085063"/>
                <a:gd name="connsiteX2" fmla="*/ 0 w 889651"/>
                <a:gd name="connsiteY2" fmla="*/ 0 h 1085063"/>
                <a:gd name="connsiteX3" fmla="*/ 0 w 889651"/>
                <a:gd name="connsiteY3" fmla="*/ 125730 h 1085063"/>
                <a:gd name="connsiteX4" fmla="*/ 749618 w 889651"/>
                <a:gd name="connsiteY4" fmla="*/ 508635 h 1085063"/>
                <a:gd name="connsiteX5" fmla="*/ 778193 w 889651"/>
                <a:gd name="connsiteY5" fmla="*/ 567690 h 1085063"/>
                <a:gd name="connsiteX6" fmla="*/ 778193 w 889651"/>
                <a:gd name="connsiteY6" fmla="*/ 784860 h 1085063"/>
                <a:gd name="connsiteX7" fmla="*/ 778193 w 889651"/>
                <a:gd name="connsiteY7" fmla="*/ 939165 h 1085063"/>
                <a:gd name="connsiteX8" fmla="*/ 778193 w 889651"/>
                <a:gd name="connsiteY8" fmla="*/ 1064895 h 1085063"/>
                <a:gd name="connsiteX9" fmla="*/ 800100 w 889651"/>
                <a:gd name="connsiteY9" fmla="*/ 1076325 h 1085063"/>
                <a:gd name="connsiteX10" fmla="*/ 889635 w 889651"/>
                <a:gd name="connsiteY10" fmla="*/ 1008698 h 1085063"/>
                <a:gd name="connsiteX11" fmla="*/ 889635 w 889651"/>
                <a:gd name="connsiteY11" fmla="*/ 567690 h 1085063"/>
                <a:gd name="connsiteX12" fmla="*/ 801053 w 889651"/>
                <a:gd name="connsiteY12" fmla="*/ 408623 h 108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9651" h="1085063">
                  <a:moveTo>
                    <a:pt x="801053" y="408623"/>
                  </a:moveTo>
                  <a:lnTo>
                    <a:pt x="100965" y="51435"/>
                  </a:lnTo>
                  <a:lnTo>
                    <a:pt x="0" y="0"/>
                  </a:lnTo>
                  <a:lnTo>
                    <a:pt x="0" y="125730"/>
                  </a:lnTo>
                  <a:lnTo>
                    <a:pt x="749618" y="508635"/>
                  </a:lnTo>
                  <a:cubicBezTo>
                    <a:pt x="763905" y="517208"/>
                    <a:pt x="778193" y="550545"/>
                    <a:pt x="778193" y="567690"/>
                  </a:cubicBezTo>
                  <a:lnTo>
                    <a:pt x="778193" y="784860"/>
                  </a:lnTo>
                  <a:lnTo>
                    <a:pt x="778193" y="939165"/>
                  </a:lnTo>
                  <a:lnTo>
                    <a:pt x="778193" y="1064895"/>
                  </a:lnTo>
                  <a:lnTo>
                    <a:pt x="800100" y="1076325"/>
                  </a:lnTo>
                  <a:cubicBezTo>
                    <a:pt x="849630" y="1101090"/>
                    <a:pt x="889635" y="1071563"/>
                    <a:pt x="889635" y="1008698"/>
                  </a:cubicBezTo>
                  <a:lnTo>
                    <a:pt x="889635" y="567690"/>
                  </a:lnTo>
                  <a:cubicBezTo>
                    <a:pt x="890588" y="504825"/>
                    <a:pt x="849630" y="433388"/>
                    <a:pt x="801053" y="408623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EFBE1B3-6CA0-4026-9F6F-2FCFE5925075}"/>
                </a:ext>
              </a:extLst>
            </p:cNvPr>
            <p:cNvSpPr/>
            <p:nvPr/>
          </p:nvSpPr>
          <p:spPr>
            <a:xfrm>
              <a:off x="5084854" y="2734467"/>
              <a:ext cx="881605" cy="876959"/>
            </a:xfrm>
            <a:custGeom>
              <a:avLst/>
              <a:gdLst>
                <a:gd name="connsiteX0" fmla="*/ 271463 w 541972"/>
                <a:gd name="connsiteY0" fmla="*/ 539115 h 539115"/>
                <a:gd name="connsiteX1" fmla="*/ 541972 w 541972"/>
                <a:gd name="connsiteY1" fmla="*/ 269558 h 539115"/>
                <a:gd name="connsiteX2" fmla="*/ 271463 w 541972"/>
                <a:gd name="connsiteY2" fmla="*/ 0 h 539115"/>
                <a:gd name="connsiteX3" fmla="*/ 0 w 541972"/>
                <a:gd name="connsiteY3" fmla="*/ 269558 h 539115"/>
                <a:gd name="connsiteX4" fmla="*/ 271463 w 541972"/>
                <a:gd name="connsiteY4" fmla="*/ 539115 h 53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972" h="539115">
                  <a:moveTo>
                    <a:pt x="271463" y="539115"/>
                  </a:moveTo>
                  <a:cubicBezTo>
                    <a:pt x="421005" y="539115"/>
                    <a:pt x="541972" y="418148"/>
                    <a:pt x="541972" y="269558"/>
                  </a:cubicBezTo>
                  <a:cubicBezTo>
                    <a:pt x="541972" y="120968"/>
                    <a:pt x="420053" y="0"/>
                    <a:pt x="271463" y="0"/>
                  </a:cubicBezTo>
                  <a:cubicBezTo>
                    <a:pt x="121920" y="0"/>
                    <a:pt x="0" y="120968"/>
                    <a:pt x="0" y="269558"/>
                  </a:cubicBezTo>
                  <a:cubicBezTo>
                    <a:pt x="952" y="418148"/>
                    <a:pt x="122873" y="539115"/>
                    <a:pt x="271463" y="539115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9" name="Freeform: Shape 8">
              <a:extLst>
                <a:ext uri="{FF2B5EF4-FFF2-40B4-BE49-F238E27FC236}">
                  <a16:creationId xmlns:a16="http://schemas.microsoft.com/office/drawing/2014/main" id="{51152660-5C44-40D5-9F6A-E3A129A82039}"/>
                </a:ext>
              </a:extLst>
            </p:cNvPr>
            <p:cNvSpPr/>
            <p:nvPr/>
          </p:nvSpPr>
          <p:spPr>
            <a:xfrm>
              <a:off x="5166196" y="2816585"/>
              <a:ext cx="718921" cy="712722"/>
            </a:xfrm>
            <a:custGeom>
              <a:avLst/>
              <a:gdLst>
                <a:gd name="connsiteX0" fmla="*/ 220980 w 441959"/>
                <a:gd name="connsiteY0" fmla="*/ 438150 h 438150"/>
                <a:gd name="connsiteX1" fmla="*/ 441960 w 441959"/>
                <a:gd name="connsiteY1" fmla="*/ 219075 h 438150"/>
                <a:gd name="connsiteX2" fmla="*/ 220980 w 441959"/>
                <a:gd name="connsiteY2" fmla="*/ 0 h 438150"/>
                <a:gd name="connsiteX3" fmla="*/ 0 w 441959"/>
                <a:gd name="connsiteY3" fmla="*/ 219075 h 438150"/>
                <a:gd name="connsiteX4" fmla="*/ 220980 w 441959"/>
                <a:gd name="connsiteY4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59" h="438150">
                  <a:moveTo>
                    <a:pt x="220980" y="438150"/>
                  </a:moveTo>
                  <a:cubicBezTo>
                    <a:pt x="342900" y="438150"/>
                    <a:pt x="441960" y="339090"/>
                    <a:pt x="441960" y="219075"/>
                  </a:cubicBezTo>
                  <a:cubicBezTo>
                    <a:pt x="441960" y="99060"/>
                    <a:pt x="342900" y="0"/>
                    <a:pt x="220980" y="0"/>
                  </a:cubicBezTo>
                  <a:cubicBezTo>
                    <a:pt x="99060" y="0"/>
                    <a:pt x="0" y="99060"/>
                    <a:pt x="0" y="219075"/>
                  </a:cubicBezTo>
                  <a:cubicBezTo>
                    <a:pt x="0" y="339090"/>
                    <a:pt x="99060" y="438150"/>
                    <a:pt x="220980" y="438150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E172BC5-7E30-4C96-AFE3-E923E3DB8AAE}"/>
              </a:ext>
            </a:extLst>
          </p:cNvPr>
          <p:cNvGrpSpPr/>
          <p:nvPr/>
        </p:nvGrpSpPr>
        <p:grpSpPr>
          <a:xfrm>
            <a:off x="6022199" y="2664477"/>
            <a:ext cx="2294824" cy="2279006"/>
            <a:chOff x="6022199" y="2664477"/>
            <a:chExt cx="2294824" cy="227900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0E9E983-AC91-4141-A55F-B18A2ECBCA66}"/>
                </a:ext>
              </a:extLst>
            </p:cNvPr>
            <p:cNvSpPr/>
            <p:nvPr/>
          </p:nvSpPr>
          <p:spPr>
            <a:xfrm>
              <a:off x="6022199" y="3468524"/>
              <a:ext cx="1209309" cy="1474959"/>
            </a:xfrm>
            <a:custGeom>
              <a:avLst/>
              <a:gdLst>
                <a:gd name="connsiteX0" fmla="*/ 89535 w 889635"/>
                <a:gd name="connsiteY0" fmla="*/ 408622 h 1085063"/>
                <a:gd name="connsiteX1" fmla="*/ 788670 w 889635"/>
                <a:gd name="connsiteY1" fmla="*/ 51435 h 1085063"/>
                <a:gd name="connsiteX2" fmla="*/ 889635 w 889635"/>
                <a:gd name="connsiteY2" fmla="*/ 0 h 1085063"/>
                <a:gd name="connsiteX3" fmla="*/ 889635 w 889635"/>
                <a:gd name="connsiteY3" fmla="*/ 125730 h 1085063"/>
                <a:gd name="connsiteX4" fmla="*/ 140017 w 889635"/>
                <a:gd name="connsiteY4" fmla="*/ 508635 h 1085063"/>
                <a:gd name="connsiteX5" fmla="*/ 111442 w 889635"/>
                <a:gd name="connsiteY5" fmla="*/ 567690 h 1085063"/>
                <a:gd name="connsiteX6" fmla="*/ 111442 w 889635"/>
                <a:gd name="connsiteY6" fmla="*/ 784860 h 1085063"/>
                <a:gd name="connsiteX7" fmla="*/ 111442 w 889635"/>
                <a:gd name="connsiteY7" fmla="*/ 939165 h 1085063"/>
                <a:gd name="connsiteX8" fmla="*/ 111442 w 889635"/>
                <a:gd name="connsiteY8" fmla="*/ 1064895 h 1085063"/>
                <a:gd name="connsiteX9" fmla="*/ 89535 w 889635"/>
                <a:gd name="connsiteY9" fmla="*/ 1076325 h 1085063"/>
                <a:gd name="connsiteX10" fmla="*/ 0 w 889635"/>
                <a:gd name="connsiteY10" fmla="*/ 1008697 h 1085063"/>
                <a:gd name="connsiteX11" fmla="*/ 0 w 889635"/>
                <a:gd name="connsiteY11" fmla="*/ 567690 h 1085063"/>
                <a:gd name="connsiteX12" fmla="*/ 89535 w 889635"/>
                <a:gd name="connsiteY12" fmla="*/ 408622 h 108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9635" h="1085063">
                  <a:moveTo>
                    <a:pt x="89535" y="408622"/>
                  </a:moveTo>
                  <a:lnTo>
                    <a:pt x="788670" y="51435"/>
                  </a:lnTo>
                  <a:lnTo>
                    <a:pt x="889635" y="0"/>
                  </a:lnTo>
                  <a:lnTo>
                    <a:pt x="889635" y="125730"/>
                  </a:lnTo>
                  <a:lnTo>
                    <a:pt x="140017" y="508635"/>
                  </a:lnTo>
                  <a:cubicBezTo>
                    <a:pt x="125730" y="517208"/>
                    <a:pt x="111442" y="550545"/>
                    <a:pt x="111442" y="567690"/>
                  </a:cubicBezTo>
                  <a:lnTo>
                    <a:pt x="111442" y="784860"/>
                  </a:lnTo>
                  <a:lnTo>
                    <a:pt x="111442" y="939165"/>
                  </a:lnTo>
                  <a:lnTo>
                    <a:pt x="111442" y="1064895"/>
                  </a:lnTo>
                  <a:lnTo>
                    <a:pt x="89535" y="1076325"/>
                  </a:lnTo>
                  <a:cubicBezTo>
                    <a:pt x="40005" y="1101090"/>
                    <a:pt x="0" y="1071563"/>
                    <a:pt x="0" y="1008697"/>
                  </a:cubicBezTo>
                  <a:lnTo>
                    <a:pt x="0" y="567690"/>
                  </a:lnTo>
                  <a:cubicBezTo>
                    <a:pt x="0" y="504825"/>
                    <a:pt x="40958" y="433388"/>
                    <a:pt x="89535" y="40862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8531485-301D-4C46-9B38-7BBB8758BA64}"/>
                </a:ext>
              </a:extLst>
            </p:cNvPr>
            <p:cNvSpPr/>
            <p:nvPr/>
          </p:nvSpPr>
          <p:spPr>
            <a:xfrm>
              <a:off x="7142673" y="2664477"/>
              <a:ext cx="1174350" cy="1035809"/>
            </a:xfrm>
            <a:custGeom>
              <a:avLst/>
              <a:gdLst>
                <a:gd name="connsiteX0" fmla="*/ 191453 w 863917"/>
                <a:gd name="connsiteY0" fmla="*/ 762000 h 761999"/>
                <a:gd name="connsiteX1" fmla="*/ 554355 w 863917"/>
                <a:gd name="connsiteY1" fmla="*/ 762000 h 761999"/>
                <a:gd name="connsiteX2" fmla="*/ 863917 w 863917"/>
                <a:gd name="connsiteY2" fmla="*/ 381000 h 761999"/>
                <a:gd name="connsiteX3" fmla="*/ 863917 w 863917"/>
                <a:gd name="connsiteY3" fmla="*/ 0 h 761999"/>
                <a:gd name="connsiteX4" fmla="*/ 289560 w 863917"/>
                <a:gd name="connsiteY4" fmla="*/ 952 h 761999"/>
                <a:gd name="connsiteX5" fmla="*/ 0 w 863917"/>
                <a:gd name="connsiteY5" fmla="*/ 381000 h 761999"/>
                <a:gd name="connsiteX6" fmla="*/ 0 w 863917"/>
                <a:gd name="connsiteY6" fmla="*/ 570548 h 761999"/>
                <a:gd name="connsiteX7" fmla="*/ 191453 w 863917"/>
                <a:gd name="connsiteY7" fmla="*/ 762000 h 761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917" h="761999">
                  <a:moveTo>
                    <a:pt x="191453" y="762000"/>
                  </a:moveTo>
                  <a:lnTo>
                    <a:pt x="554355" y="762000"/>
                  </a:lnTo>
                  <a:cubicBezTo>
                    <a:pt x="724853" y="762000"/>
                    <a:pt x="863917" y="590550"/>
                    <a:pt x="863917" y="381000"/>
                  </a:cubicBezTo>
                  <a:lnTo>
                    <a:pt x="863917" y="0"/>
                  </a:lnTo>
                  <a:lnTo>
                    <a:pt x="289560" y="952"/>
                  </a:lnTo>
                  <a:cubicBezTo>
                    <a:pt x="127635" y="14288"/>
                    <a:pt x="0" y="180975"/>
                    <a:pt x="0" y="381000"/>
                  </a:cubicBezTo>
                  <a:lnTo>
                    <a:pt x="0" y="570548"/>
                  </a:lnTo>
                  <a:cubicBezTo>
                    <a:pt x="953" y="676275"/>
                    <a:pt x="86678" y="762000"/>
                    <a:pt x="191453" y="76200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C29EA0-8DB9-47B3-9373-D21B3E597F9F}"/>
                </a:ext>
              </a:extLst>
            </p:cNvPr>
            <p:cNvSpPr/>
            <p:nvPr/>
          </p:nvSpPr>
          <p:spPr>
            <a:xfrm>
              <a:off x="6229296" y="3409040"/>
              <a:ext cx="883156" cy="876954"/>
            </a:xfrm>
            <a:custGeom>
              <a:avLst/>
              <a:gdLst>
                <a:gd name="connsiteX0" fmla="*/ 271463 w 542925"/>
                <a:gd name="connsiteY0" fmla="*/ 539115 h 539114"/>
                <a:gd name="connsiteX1" fmla="*/ 542925 w 542925"/>
                <a:gd name="connsiteY1" fmla="*/ 269558 h 539114"/>
                <a:gd name="connsiteX2" fmla="*/ 271463 w 542925"/>
                <a:gd name="connsiteY2" fmla="*/ 0 h 539114"/>
                <a:gd name="connsiteX3" fmla="*/ 0 w 542925"/>
                <a:gd name="connsiteY3" fmla="*/ 269558 h 539114"/>
                <a:gd name="connsiteX4" fmla="*/ 271463 w 542925"/>
                <a:gd name="connsiteY4" fmla="*/ 539115 h 53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5" h="539114">
                  <a:moveTo>
                    <a:pt x="271463" y="539115"/>
                  </a:moveTo>
                  <a:cubicBezTo>
                    <a:pt x="421005" y="539115"/>
                    <a:pt x="542925" y="418147"/>
                    <a:pt x="542925" y="269558"/>
                  </a:cubicBezTo>
                  <a:cubicBezTo>
                    <a:pt x="542925" y="120967"/>
                    <a:pt x="421005" y="0"/>
                    <a:pt x="271463" y="0"/>
                  </a:cubicBezTo>
                  <a:cubicBezTo>
                    <a:pt x="121920" y="0"/>
                    <a:pt x="0" y="120967"/>
                    <a:pt x="0" y="269558"/>
                  </a:cubicBezTo>
                  <a:cubicBezTo>
                    <a:pt x="0" y="418147"/>
                    <a:pt x="121920" y="539115"/>
                    <a:pt x="271463" y="53911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0F69C0-00D9-4D78-9864-25E95A3CF79E}"/>
                </a:ext>
              </a:extLst>
            </p:cNvPr>
            <p:cNvSpPr/>
            <p:nvPr/>
          </p:nvSpPr>
          <p:spPr>
            <a:xfrm>
              <a:off x="6311414" y="3491156"/>
              <a:ext cx="718921" cy="712722"/>
            </a:xfrm>
            <a:custGeom>
              <a:avLst/>
              <a:gdLst>
                <a:gd name="connsiteX0" fmla="*/ 220980 w 441960"/>
                <a:gd name="connsiteY0" fmla="*/ 438150 h 438150"/>
                <a:gd name="connsiteX1" fmla="*/ 441960 w 441960"/>
                <a:gd name="connsiteY1" fmla="*/ 219075 h 438150"/>
                <a:gd name="connsiteX2" fmla="*/ 220980 w 441960"/>
                <a:gd name="connsiteY2" fmla="*/ 0 h 438150"/>
                <a:gd name="connsiteX3" fmla="*/ 0 w 441960"/>
                <a:gd name="connsiteY3" fmla="*/ 219075 h 438150"/>
                <a:gd name="connsiteX4" fmla="*/ 220980 w 441960"/>
                <a:gd name="connsiteY4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" h="438150">
                  <a:moveTo>
                    <a:pt x="220980" y="438150"/>
                  </a:moveTo>
                  <a:cubicBezTo>
                    <a:pt x="342900" y="438150"/>
                    <a:pt x="441960" y="339090"/>
                    <a:pt x="441960" y="219075"/>
                  </a:cubicBezTo>
                  <a:cubicBezTo>
                    <a:pt x="441960" y="98108"/>
                    <a:pt x="342900" y="0"/>
                    <a:pt x="220980" y="0"/>
                  </a:cubicBezTo>
                  <a:cubicBezTo>
                    <a:pt x="99060" y="0"/>
                    <a:pt x="0" y="99060"/>
                    <a:pt x="0" y="219075"/>
                  </a:cubicBezTo>
                  <a:cubicBezTo>
                    <a:pt x="0" y="339090"/>
                    <a:pt x="99060" y="438150"/>
                    <a:pt x="220980" y="438150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4F5FEE-ABA3-41B2-AAEB-8A7B0177E5ED}"/>
              </a:ext>
            </a:extLst>
          </p:cNvPr>
          <p:cNvGrpSpPr/>
          <p:nvPr/>
        </p:nvGrpSpPr>
        <p:grpSpPr>
          <a:xfrm>
            <a:off x="3880153" y="3339048"/>
            <a:ext cx="2294827" cy="2279006"/>
            <a:chOff x="3880153" y="3339048"/>
            <a:chExt cx="2294827" cy="2279006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8518C6B-D017-4F27-837F-BBE973448CE7}"/>
                </a:ext>
              </a:extLst>
            </p:cNvPr>
            <p:cNvSpPr/>
            <p:nvPr/>
          </p:nvSpPr>
          <p:spPr>
            <a:xfrm>
              <a:off x="4965671" y="4143095"/>
              <a:ext cx="1209309" cy="1474959"/>
            </a:xfrm>
            <a:custGeom>
              <a:avLst/>
              <a:gdLst>
                <a:gd name="connsiteX0" fmla="*/ 800100 w 889635"/>
                <a:gd name="connsiteY0" fmla="*/ 408623 h 1085063"/>
                <a:gd name="connsiteX1" fmla="*/ 100965 w 889635"/>
                <a:gd name="connsiteY1" fmla="*/ 51435 h 1085063"/>
                <a:gd name="connsiteX2" fmla="*/ 0 w 889635"/>
                <a:gd name="connsiteY2" fmla="*/ 0 h 1085063"/>
                <a:gd name="connsiteX3" fmla="*/ 0 w 889635"/>
                <a:gd name="connsiteY3" fmla="*/ 125730 h 1085063"/>
                <a:gd name="connsiteX4" fmla="*/ 749618 w 889635"/>
                <a:gd name="connsiteY4" fmla="*/ 508635 h 1085063"/>
                <a:gd name="connsiteX5" fmla="*/ 778193 w 889635"/>
                <a:gd name="connsiteY5" fmla="*/ 567690 h 1085063"/>
                <a:gd name="connsiteX6" fmla="*/ 778193 w 889635"/>
                <a:gd name="connsiteY6" fmla="*/ 784860 h 1085063"/>
                <a:gd name="connsiteX7" fmla="*/ 778193 w 889635"/>
                <a:gd name="connsiteY7" fmla="*/ 939165 h 1085063"/>
                <a:gd name="connsiteX8" fmla="*/ 778193 w 889635"/>
                <a:gd name="connsiteY8" fmla="*/ 1064895 h 1085063"/>
                <a:gd name="connsiteX9" fmla="*/ 800100 w 889635"/>
                <a:gd name="connsiteY9" fmla="*/ 1076325 h 1085063"/>
                <a:gd name="connsiteX10" fmla="*/ 889635 w 889635"/>
                <a:gd name="connsiteY10" fmla="*/ 1008697 h 1085063"/>
                <a:gd name="connsiteX11" fmla="*/ 889635 w 889635"/>
                <a:gd name="connsiteY11" fmla="*/ 567690 h 1085063"/>
                <a:gd name="connsiteX12" fmla="*/ 800100 w 889635"/>
                <a:gd name="connsiteY12" fmla="*/ 408623 h 108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9635" h="1085063">
                  <a:moveTo>
                    <a:pt x="800100" y="408623"/>
                  </a:moveTo>
                  <a:lnTo>
                    <a:pt x="100965" y="51435"/>
                  </a:lnTo>
                  <a:lnTo>
                    <a:pt x="0" y="0"/>
                  </a:lnTo>
                  <a:lnTo>
                    <a:pt x="0" y="125730"/>
                  </a:lnTo>
                  <a:lnTo>
                    <a:pt x="749618" y="508635"/>
                  </a:lnTo>
                  <a:cubicBezTo>
                    <a:pt x="763905" y="517208"/>
                    <a:pt x="778193" y="550545"/>
                    <a:pt x="778193" y="567690"/>
                  </a:cubicBezTo>
                  <a:lnTo>
                    <a:pt x="778193" y="784860"/>
                  </a:lnTo>
                  <a:lnTo>
                    <a:pt x="778193" y="939165"/>
                  </a:lnTo>
                  <a:lnTo>
                    <a:pt x="778193" y="1064895"/>
                  </a:lnTo>
                  <a:lnTo>
                    <a:pt x="800100" y="1076325"/>
                  </a:lnTo>
                  <a:cubicBezTo>
                    <a:pt x="849630" y="1101090"/>
                    <a:pt x="889635" y="1071563"/>
                    <a:pt x="889635" y="1008697"/>
                  </a:cubicBezTo>
                  <a:lnTo>
                    <a:pt x="889635" y="567690"/>
                  </a:lnTo>
                  <a:cubicBezTo>
                    <a:pt x="889635" y="504825"/>
                    <a:pt x="848678" y="433388"/>
                    <a:pt x="800100" y="40862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117BED2-9EB0-45F9-AA3F-EF99B740D37C}"/>
                </a:ext>
              </a:extLst>
            </p:cNvPr>
            <p:cNvSpPr/>
            <p:nvPr/>
          </p:nvSpPr>
          <p:spPr>
            <a:xfrm>
              <a:off x="3880153" y="3339048"/>
              <a:ext cx="1174350" cy="1035809"/>
            </a:xfrm>
            <a:custGeom>
              <a:avLst/>
              <a:gdLst>
                <a:gd name="connsiteX0" fmla="*/ 672465 w 863917"/>
                <a:gd name="connsiteY0" fmla="*/ 762000 h 762000"/>
                <a:gd name="connsiteX1" fmla="*/ 309563 w 863917"/>
                <a:gd name="connsiteY1" fmla="*/ 762000 h 762000"/>
                <a:gd name="connsiteX2" fmla="*/ 0 w 863917"/>
                <a:gd name="connsiteY2" fmla="*/ 381000 h 762000"/>
                <a:gd name="connsiteX3" fmla="*/ 0 w 863917"/>
                <a:gd name="connsiteY3" fmla="*/ 0 h 762000"/>
                <a:gd name="connsiteX4" fmla="*/ 574358 w 863917"/>
                <a:gd name="connsiteY4" fmla="*/ 952 h 762000"/>
                <a:gd name="connsiteX5" fmla="*/ 863918 w 863917"/>
                <a:gd name="connsiteY5" fmla="*/ 381000 h 762000"/>
                <a:gd name="connsiteX6" fmla="*/ 863918 w 863917"/>
                <a:gd name="connsiteY6" fmla="*/ 570547 h 762000"/>
                <a:gd name="connsiteX7" fmla="*/ 672465 w 863917"/>
                <a:gd name="connsiteY7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917" h="762000">
                  <a:moveTo>
                    <a:pt x="672465" y="762000"/>
                  </a:moveTo>
                  <a:lnTo>
                    <a:pt x="309563" y="762000"/>
                  </a:lnTo>
                  <a:cubicBezTo>
                    <a:pt x="139065" y="762000"/>
                    <a:pt x="0" y="590550"/>
                    <a:pt x="0" y="381000"/>
                  </a:cubicBezTo>
                  <a:lnTo>
                    <a:pt x="0" y="0"/>
                  </a:lnTo>
                  <a:lnTo>
                    <a:pt x="574358" y="952"/>
                  </a:lnTo>
                  <a:cubicBezTo>
                    <a:pt x="736283" y="14288"/>
                    <a:pt x="863918" y="180975"/>
                    <a:pt x="863918" y="381000"/>
                  </a:cubicBezTo>
                  <a:lnTo>
                    <a:pt x="863918" y="570547"/>
                  </a:lnTo>
                  <a:cubicBezTo>
                    <a:pt x="862965" y="676275"/>
                    <a:pt x="777240" y="762000"/>
                    <a:pt x="672465" y="76200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8AA1F3E-DBE2-4437-B12F-80FF6DECA498}"/>
                </a:ext>
              </a:extLst>
            </p:cNvPr>
            <p:cNvSpPr/>
            <p:nvPr/>
          </p:nvSpPr>
          <p:spPr>
            <a:xfrm>
              <a:off x="5084853" y="4084903"/>
              <a:ext cx="881605" cy="876959"/>
            </a:xfrm>
            <a:custGeom>
              <a:avLst/>
              <a:gdLst>
                <a:gd name="connsiteX0" fmla="*/ 271463 w 541972"/>
                <a:gd name="connsiteY0" fmla="*/ 539115 h 539115"/>
                <a:gd name="connsiteX1" fmla="*/ 541972 w 541972"/>
                <a:gd name="connsiteY1" fmla="*/ 269558 h 539115"/>
                <a:gd name="connsiteX2" fmla="*/ 271463 w 541972"/>
                <a:gd name="connsiteY2" fmla="*/ 0 h 539115"/>
                <a:gd name="connsiteX3" fmla="*/ 0 w 541972"/>
                <a:gd name="connsiteY3" fmla="*/ 269558 h 539115"/>
                <a:gd name="connsiteX4" fmla="*/ 271463 w 541972"/>
                <a:gd name="connsiteY4" fmla="*/ 539115 h 53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972" h="539115">
                  <a:moveTo>
                    <a:pt x="271463" y="539115"/>
                  </a:moveTo>
                  <a:cubicBezTo>
                    <a:pt x="421005" y="539115"/>
                    <a:pt x="541972" y="418147"/>
                    <a:pt x="541972" y="269558"/>
                  </a:cubicBezTo>
                  <a:cubicBezTo>
                    <a:pt x="541972" y="120967"/>
                    <a:pt x="420053" y="0"/>
                    <a:pt x="271463" y="0"/>
                  </a:cubicBezTo>
                  <a:cubicBezTo>
                    <a:pt x="121920" y="0"/>
                    <a:pt x="0" y="120967"/>
                    <a:pt x="0" y="269558"/>
                  </a:cubicBezTo>
                  <a:cubicBezTo>
                    <a:pt x="952" y="418147"/>
                    <a:pt x="122873" y="539115"/>
                    <a:pt x="271463" y="539115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9" name="Freeform: Shape 18">
              <a:extLst>
                <a:ext uri="{FF2B5EF4-FFF2-40B4-BE49-F238E27FC236}">
                  <a16:creationId xmlns:a16="http://schemas.microsoft.com/office/drawing/2014/main" id="{702C5456-6E7C-4439-81FD-4AA094F5EE92}"/>
                </a:ext>
              </a:extLst>
            </p:cNvPr>
            <p:cNvSpPr/>
            <p:nvPr/>
          </p:nvSpPr>
          <p:spPr>
            <a:xfrm>
              <a:off x="5166195" y="4167021"/>
              <a:ext cx="718921" cy="712722"/>
            </a:xfrm>
            <a:custGeom>
              <a:avLst/>
              <a:gdLst>
                <a:gd name="connsiteX0" fmla="*/ 220980 w 441959"/>
                <a:gd name="connsiteY0" fmla="*/ 438150 h 438150"/>
                <a:gd name="connsiteX1" fmla="*/ 441960 w 441959"/>
                <a:gd name="connsiteY1" fmla="*/ 219075 h 438150"/>
                <a:gd name="connsiteX2" fmla="*/ 220980 w 441959"/>
                <a:gd name="connsiteY2" fmla="*/ 0 h 438150"/>
                <a:gd name="connsiteX3" fmla="*/ 0 w 441959"/>
                <a:gd name="connsiteY3" fmla="*/ 219075 h 438150"/>
                <a:gd name="connsiteX4" fmla="*/ 220980 w 441959"/>
                <a:gd name="connsiteY4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59" h="438150">
                  <a:moveTo>
                    <a:pt x="220980" y="438150"/>
                  </a:moveTo>
                  <a:cubicBezTo>
                    <a:pt x="342900" y="438150"/>
                    <a:pt x="441960" y="339090"/>
                    <a:pt x="441960" y="219075"/>
                  </a:cubicBezTo>
                  <a:cubicBezTo>
                    <a:pt x="441960" y="98108"/>
                    <a:pt x="342900" y="0"/>
                    <a:pt x="220980" y="0"/>
                  </a:cubicBezTo>
                  <a:cubicBezTo>
                    <a:pt x="99060" y="0"/>
                    <a:pt x="0" y="99060"/>
                    <a:pt x="0" y="219075"/>
                  </a:cubicBezTo>
                  <a:cubicBezTo>
                    <a:pt x="0" y="340042"/>
                    <a:pt x="99060" y="438150"/>
                    <a:pt x="220980" y="438150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06469A1-F038-46FE-B6EE-54B497583B44}"/>
              </a:ext>
            </a:extLst>
          </p:cNvPr>
          <p:cNvGrpSpPr/>
          <p:nvPr/>
        </p:nvGrpSpPr>
        <p:grpSpPr>
          <a:xfrm>
            <a:off x="6022199" y="4014914"/>
            <a:ext cx="2294824" cy="2279005"/>
            <a:chOff x="6022199" y="4014914"/>
            <a:chExt cx="2294824" cy="2279005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D13DEEA-ACF9-4B05-85A6-6705AA438DF2}"/>
                </a:ext>
              </a:extLst>
            </p:cNvPr>
            <p:cNvSpPr/>
            <p:nvPr/>
          </p:nvSpPr>
          <p:spPr>
            <a:xfrm>
              <a:off x="7142673" y="4014914"/>
              <a:ext cx="1174350" cy="1035809"/>
            </a:xfrm>
            <a:custGeom>
              <a:avLst/>
              <a:gdLst>
                <a:gd name="connsiteX0" fmla="*/ 191453 w 863917"/>
                <a:gd name="connsiteY0" fmla="*/ 762000 h 762000"/>
                <a:gd name="connsiteX1" fmla="*/ 554355 w 863917"/>
                <a:gd name="connsiteY1" fmla="*/ 762000 h 762000"/>
                <a:gd name="connsiteX2" fmla="*/ 863917 w 863917"/>
                <a:gd name="connsiteY2" fmla="*/ 381000 h 762000"/>
                <a:gd name="connsiteX3" fmla="*/ 863917 w 863917"/>
                <a:gd name="connsiteY3" fmla="*/ 0 h 762000"/>
                <a:gd name="connsiteX4" fmla="*/ 289560 w 863917"/>
                <a:gd name="connsiteY4" fmla="*/ 953 h 762000"/>
                <a:gd name="connsiteX5" fmla="*/ 0 w 863917"/>
                <a:gd name="connsiteY5" fmla="*/ 381000 h 762000"/>
                <a:gd name="connsiteX6" fmla="*/ 0 w 863917"/>
                <a:gd name="connsiteY6" fmla="*/ 570547 h 762000"/>
                <a:gd name="connsiteX7" fmla="*/ 191453 w 863917"/>
                <a:gd name="connsiteY7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3917" h="762000">
                  <a:moveTo>
                    <a:pt x="191453" y="762000"/>
                  </a:moveTo>
                  <a:lnTo>
                    <a:pt x="554355" y="762000"/>
                  </a:lnTo>
                  <a:cubicBezTo>
                    <a:pt x="724853" y="762000"/>
                    <a:pt x="863917" y="590550"/>
                    <a:pt x="863917" y="381000"/>
                  </a:cubicBezTo>
                  <a:lnTo>
                    <a:pt x="863917" y="0"/>
                  </a:lnTo>
                  <a:lnTo>
                    <a:pt x="289560" y="953"/>
                  </a:lnTo>
                  <a:cubicBezTo>
                    <a:pt x="127635" y="14288"/>
                    <a:pt x="0" y="180975"/>
                    <a:pt x="0" y="381000"/>
                  </a:cubicBezTo>
                  <a:lnTo>
                    <a:pt x="0" y="570547"/>
                  </a:lnTo>
                  <a:cubicBezTo>
                    <a:pt x="953" y="676275"/>
                    <a:pt x="86678" y="762000"/>
                    <a:pt x="191453" y="76200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AE182A0-1685-4BBD-9578-E6F3932877F3}"/>
                </a:ext>
              </a:extLst>
            </p:cNvPr>
            <p:cNvSpPr/>
            <p:nvPr/>
          </p:nvSpPr>
          <p:spPr>
            <a:xfrm>
              <a:off x="6022199" y="4818960"/>
              <a:ext cx="1209309" cy="1474959"/>
            </a:xfrm>
            <a:custGeom>
              <a:avLst/>
              <a:gdLst>
                <a:gd name="connsiteX0" fmla="*/ 89535 w 889635"/>
                <a:gd name="connsiteY0" fmla="*/ 408622 h 1085063"/>
                <a:gd name="connsiteX1" fmla="*/ 788670 w 889635"/>
                <a:gd name="connsiteY1" fmla="*/ 51435 h 1085063"/>
                <a:gd name="connsiteX2" fmla="*/ 889635 w 889635"/>
                <a:gd name="connsiteY2" fmla="*/ 0 h 1085063"/>
                <a:gd name="connsiteX3" fmla="*/ 889635 w 889635"/>
                <a:gd name="connsiteY3" fmla="*/ 125730 h 1085063"/>
                <a:gd name="connsiteX4" fmla="*/ 140017 w 889635"/>
                <a:gd name="connsiteY4" fmla="*/ 508635 h 1085063"/>
                <a:gd name="connsiteX5" fmla="*/ 111442 w 889635"/>
                <a:gd name="connsiteY5" fmla="*/ 567690 h 1085063"/>
                <a:gd name="connsiteX6" fmla="*/ 111442 w 889635"/>
                <a:gd name="connsiteY6" fmla="*/ 784860 h 1085063"/>
                <a:gd name="connsiteX7" fmla="*/ 111442 w 889635"/>
                <a:gd name="connsiteY7" fmla="*/ 939165 h 1085063"/>
                <a:gd name="connsiteX8" fmla="*/ 111442 w 889635"/>
                <a:gd name="connsiteY8" fmla="*/ 1064895 h 1085063"/>
                <a:gd name="connsiteX9" fmla="*/ 89535 w 889635"/>
                <a:gd name="connsiteY9" fmla="*/ 1076325 h 1085063"/>
                <a:gd name="connsiteX10" fmla="*/ 0 w 889635"/>
                <a:gd name="connsiteY10" fmla="*/ 1008697 h 1085063"/>
                <a:gd name="connsiteX11" fmla="*/ 0 w 889635"/>
                <a:gd name="connsiteY11" fmla="*/ 567690 h 1085063"/>
                <a:gd name="connsiteX12" fmla="*/ 89535 w 889635"/>
                <a:gd name="connsiteY12" fmla="*/ 408622 h 108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9635" h="1085063">
                  <a:moveTo>
                    <a:pt x="89535" y="408622"/>
                  </a:moveTo>
                  <a:lnTo>
                    <a:pt x="788670" y="51435"/>
                  </a:lnTo>
                  <a:lnTo>
                    <a:pt x="889635" y="0"/>
                  </a:lnTo>
                  <a:lnTo>
                    <a:pt x="889635" y="125730"/>
                  </a:lnTo>
                  <a:lnTo>
                    <a:pt x="140017" y="508635"/>
                  </a:lnTo>
                  <a:cubicBezTo>
                    <a:pt x="125730" y="517207"/>
                    <a:pt x="111442" y="550545"/>
                    <a:pt x="111442" y="567690"/>
                  </a:cubicBezTo>
                  <a:lnTo>
                    <a:pt x="111442" y="784860"/>
                  </a:lnTo>
                  <a:lnTo>
                    <a:pt x="111442" y="939165"/>
                  </a:lnTo>
                  <a:lnTo>
                    <a:pt x="111442" y="1064895"/>
                  </a:lnTo>
                  <a:lnTo>
                    <a:pt x="89535" y="1076325"/>
                  </a:lnTo>
                  <a:cubicBezTo>
                    <a:pt x="40005" y="1101090"/>
                    <a:pt x="0" y="1071563"/>
                    <a:pt x="0" y="1008697"/>
                  </a:cubicBezTo>
                  <a:lnTo>
                    <a:pt x="0" y="567690"/>
                  </a:lnTo>
                  <a:cubicBezTo>
                    <a:pt x="0" y="504825"/>
                    <a:pt x="40958" y="433388"/>
                    <a:pt x="89535" y="40862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F1B20AF-1089-4965-B370-75472FE1BA39}"/>
                </a:ext>
              </a:extLst>
            </p:cNvPr>
            <p:cNvSpPr/>
            <p:nvPr/>
          </p:nvSpPr>
          <p:spPr>
            <a:xfrm>
              <a:off x="6229296" y="4759476"/>
              <a:ext cx="883156" cy="876959"/>
            </a:xfrm>
            <a:custGeom>
              <a:avLst/>
              <a:gdLst>
                <a:gd name="connsiteX0" fmla="*/ 271463 w 542925"/>
                <a:gd name="connsiteY0" fmla="*/ 539115 h 539115"/>
                <a:gd name="connsiteX1" fmla="*/ 542925 w 542925"/>
                <a:gd name="connsiteY1" fmla="*/ 269557 h 539115"/>
                <a:gd name="connsiteX2" fmla="*/ 271463 w 542925"/>
                <a:gd name="connsiteY2" fmla="*/ 0 h 539115"/>
                <a:gd name="connsiteX3" fmla="*/ 0 w 542925"/>
                <a:gd name="connsiteY3" fmla="*/ 269557 h 539115"/>
                <a:gd name="connsiteX4" fmla="*/ 271463 w 542925"/>
                <a:gd name="connsiteY4" fmla="*/ 539115 h 53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5" h="539115">
                  <a:moveTo>
                    <a:pt x="271463" y="539115"/>
                  </a:moveTo>
                  <a:cubicBezTo>
                    <a:pt x="421005" y="539115"/>
                    <a:pt x="542925" y="418147"/>
                    <a:pt x="542925" y="269557"/>
                  </a:cubicBezTo>
                  <a:cubicBezTo>
                    <a:pt x="542925" y="120967"/>
                    <a:pt x="421005" y="0"/>
                    <a:pt x="271463" y="0"/>
                  </a:cubicBezTo>
                  <a:cubicBezTo>
                    <a:pt x="121920" y="0"/>
                    <a:pt x="0" y="120967"/>
                    <a:pt x="0" y="269557"/>
                  </a:cubicBezTo>
                  <a:cubicBezTo>
                    <a:pt x="0" y="418147"/>
                    <a:pt x="121920" y="539115"/>
                    <a:pt x="271463" y="53911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4" name="Freeform: Shape 23">
              <a:extLst>
                <a:ext uri="{FF2B5EF4-FFF2-40B4-BE49-F238E27FC236}">
                  <a16:creationId xmlns:a16="http://schemas.microsoft.com/office/drawing/2014/main" id="{847F1750-CC4E-42AB-AB42-27D7A4A74AA5}"/>
                </a:ext>
              </a:extLst>
            </p:cNvPr>
            <p:cNvSpPr/>
            <p:nvPr/>
          </p:nvSpPr>
          <p:spPr>
            <a:xfrm>
              <a:off x="6311414" y="4841594"/>
              <a:ext cx="718921" cy="712722"/>
            </a:xfrm>
            <a:custGeom>
              <a:avLst/>
              <a:gdLst>
                <a:gd name="connsiteX0" fmla="*/ 220980 w 441960"/>
                <a:gd name="connsiteY0" fmla="*/ 438150 h 438150"/>
                <a:gd name="connsiteX1" fmla="*/ 441960 w 441960"/>
                <a:gd name="connsiteY1" fmla="*/ 219075 h 438150"/>
                <a:gd name="connsiteX2" fmla="*/ 220980 w 441960"/>
                <a:gd name="connsiteY2" fmla="*/ 0 h 438150"/>
                <a:gd name="connsiteX3" fmla="*/ 0 w 441960"/>
                <a:gd name="connsiteY3" fmla="*/ 219075 h 438150"/>
                <a:gd name="connsiteX4" fmla="*/ 220980 w 441960"/>
                <a:gd name="connsiteY4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" h="438150">
                  <a:moveTo>
                    <a:pt x="220980" y="438150"/>
                  </a:moveTo>
                  <a:cubicBezTo>
                    <a:pt x="342900" y="438150"/>
                    <a:pt x="441960" y="339090"/>
                    <a:pt x="441960" y="219075"/>
                  </a:cubicBezTo>
                  <a:cubicBezTo>
                    <a:pt x="441960" y="98108"/>
                    <a:pt x="342900" y="0"/>
                    <a:pt x="220980" y="0"/>
                  </a:cubicBezTo>
                  <a:cubicBezTo>
                    <a:pt x="99060" y="0"/>
                    <a:pt x="0" y="99060"/>
                    <a:pt x="0" y="219075"/>
                  </a:cubicBezTo>
                  <a:cubicBezTo>
                    <a:pt x="0" y="339090"/>
                    <a:pt x="99060" y="438150"/>
                    <a:pt x="220980" y="438150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508AAF2-BDDA-4EFB-B71C-96F99FD1CD7D}"/>
              </a:ext>
            </a:extLst>
          </p:cNvPr>
          <p:cNvSpPr/>
          <p:nvPr/>
        </p:nvSpPr>
        <p:spPr>
          <a:xfrm>
            <a:off x="6540272" y="3663051"/>
            <a:ext cx="261204" cy="368932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597D2BB-DB7A-4EB4-9EBA-111C2EE63B82}"/>
              </a:ext>
            </a:extLst>
          </p:cNvPr>
          <p:cNvSpPr/>
          <p:nvPr/>
        </p:nvSpPr>
        <p:spPr>
          <a:xfrm>
            <a:off x="5341167" y="3072960"/>
            <a:ext cx="368978" cy="199972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6" name="Graphic 1">
            <a:extLst>
              <a:ext uri="{FF2B5EF4-FFF2-40B4-BE49-F238E27FC236}">
                <a16:creationId xmlns:a16="http://schemas.microsoft.com/office/drawing/2014/main" id="{82611EB9-FADC-4643-B859-592CFD64179D}"/>
              </a:ext>
            </a:extLst>
          </p:cNvPr>
          <p:cNvGrpSpPr/>
          <p:nvPr/>
        </p:nvGrpSpPr>
        <p:grpSpPr>
          <a:xfrm>
            <a:off x="5366462" y="5714806"/>
            <a:ext cx="318388" cy="318020"/>
            <a:chOff x="3634739" y="2474595"/>
            <a:chExt cx="822007" cy="821054"/>
          </a:xfrm>
          <a:solidFill>
            <a:schemeClr val="accent1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17CE608-5E85-4716-AE16-ED6E4685BD1E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7B08D1E-8224-48F8-981C-65085619061C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aphic 1">
            <a:extLst>
              <a:ext uri="{FF2B5EF4-FFF2-40B4-BE49-F238E27FC236}">
                <a16:creationId xmlns:a16="http://schemas.microsoft.com/office/drawing/2014/main" id="{DAA1FED2-0ABB-4EA9-BDF7-EB7B1C02CDB5}"/>
              </a:ext>
            </a:extLst>
          </p:cNvPr>
          <p:cNvGrpSpPr/>
          <p:nvPr/>
        </p:nvGrpSpPr>
        <p:grpSpPr>
          <a:xfrm>
            <a:off x="5316285" y="4355333"/>
            <a:ext cx="418740" cy="336098"/>
            <a:chOff x="6348412" y="2426970"/>
            <a:chExt cx="1081087" cy="867727"/>
          </a:xfrm>
          <a:solidFill>
            <a:schemeClr val="accent3"/>
          </a:solidFill>
        </p:grpSpPr>
        <p:grpSp>
          <p:nvGrpSpPr>
            <p:cNvPr id="50" name="Graphic 1">
              <a:extLst>
                <a:ext uri="{FF2B5EF4-FFF2-40B4-BE49-F238E27FC236}">
                  <a16:creationId xmlns:a16="http://schemas.microsoft.com/office/drawing/2014/main" id="{916D73B5-8FE9-4359-8F97-DDDAA66D5AFE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68DD4DDF-20D0-4338-AFAF-0D9743EF8C4B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3341329-D555-4633-9E3D-35673FF823F3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8D59085-5841-4B8D-9184-FBF5F5E3ACE0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4" name="Graphic 1">
            <a:extLst>
              <a:ext uri="{FF2B5EF4-FFF2-40B4-BE49-F238E27FC236}">
                <a16:creationId xmlns:a16="http://schemas.microsoft.com/office/drawing/2014/main" id="{09ED41FE-7B13-4B18-A361-2720291BB049}"/>
              </a:ext>
            </a:extLst>
          </p:cNvPr>
          <p:cNvGrpSpPr/>
          <p:nvPr/>
        </p:nvGrpSpPr>
        <p:grpSpPr>
          <a:xfrm>
            <a:off x="6529941" y="5056654"/>
            <a:ext cx="281866" cy="282602"/>
            <a:chOff x="8959214" y="2548890"/>
            <a:chExt cx="727710" cy="729614"/>
          </a:xfrm>
          <a:solidFill>
            <a:schemeClr val="accent2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B4A202F-FF90-4F87-ADEE-6002CC9A3989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6" name="Graphic 1">
              <a:extLst>
                <a:ext uri="{FF2B5EF4-FFF2-40B4-BE49-F238E27FC236}">
                  <a16:creationId xmlns:a16="http://schemas.microsoft.com/office/drawing/2014/main" id="{1BCB1FCB-3EE2-4786-8448-F82D5065E80F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551F809-D5C1-486D-ACD5-5F03F2296D2F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8CB24456-387A-4D7B-A9A5-E00D4FA16233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969FB8-6502-484B-A0FB-33B56D880E35}"/>
              </a:ext>
            </a:extLst>
          </p:cNvPr>
          <p:cNvSpPr txBox="1"/>
          <p:nvPr/>
        </p:nvSpPr>
        <p:spPr>
          <a:xfrm>
            <a:off x="3952780" y="2244904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7C34561-6D46-4B80-8F63-9578E07D0686}"/>
              </a:ext>
            </a:extLst>
          </p:cNvPr>
          <p:cNvSpPr txBox="1"/>
          <p:nvPr/>
        </p:nvSpPr>
        <p:spPr>
          <a:xfrm>
            <a:off x="3952779" y="3595342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731EDB9-336C-4B32-BC6F-EF382F3EF1E2}"/>
              </a:ext>
            </a:extLst>
          </p:cNvPr>
          <p:cNvSpPr txBox="1"/>
          <p:nvPr/>
        </p:nvSpPr>
        <p:spPr>
          <a:xfrm>
            <a:off x="7215299" y="2920771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240068D-B263-4A3C-BA9D-F4688F50DAF8}"/>
              </a:ext>
            </a:extLst>
          </p:cNvPr>
          <p:cNvSpPr txBox="1"/>
          <p:nvPr/>
        </p:nvSpPr>
        <p:spPr>
          <a:xfrm>
            <a:off x="7215299" y="4271208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D32CBAC-9A8D-4146-85AF-B484DCC100DD}"/>
              </a:ext>
            </a:extLst>
          </p:cNvPr>
          <p:cNvSpPr txBox="1"/>
          <p:nvPr/>
        </p:nvSpPr>
        <p:spPr>
          <a:xfrm>
            <a:off x="3952779" y="4945778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080B01-8C6D-76F1-DF07-AFCACBAE8E7A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88E6B1-5F71-2D99-8068-C191A9D5B178}"/>
              </a:ext>
            </a:extLst>
          </p:cNvPr>
          <p:cNvSpPr txBox="1"/>
          <p:nvPr/>
        </p:nvSpPr>
        <p:spPr>
          <a:xfrm>
            <a:off x="1571128" y="1759103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9315BE-964A-DAC7-0ECE-132A55FDA81E}"/>
              </a:ext>
            </a:extLst>
          </p:cNvPr>
          <p:cNvSpPr txBox="1"/>
          <p:nvPr/>
        </p:nvSpPr>
        <p:spPr>
          <a:xfrm>
            <a:off x="1565669" y="313192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3A9CEE-B78B-62C2-BAFD-2C972C4AE70A}"/>
              </a:ext>
            </a:extLst>
          </p:cNvPr>
          <p:cNvSpPr txBox="1"/>
          <p:nvPr/>
        </p:nvSpPr>
        <p:spPr>
          <a:xfrm>
            <a:off x="1594801" y="4485499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F62E54-7EBC-FDF9-096C-A54719E5B7A2}"/>
              </a:ext>
            </a:extLst>
          </p:cNvPr>
          <p:cNvSpPr txBox="1"/>
          <p:nvPr/>
        </p:nvSpPr>
        <p:spPr>
          <a:xfrm>
            <a:off x="8538747" y="2476874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C011C1-0B75-B375-2C98-21ADC8832939}"/>
              </a:ext>
            </a:extLst>
          </p:cNvPr>
          <p:cNvSpPr txBox="1"/>
          <p:nvPr/>
        </p:nvSpPr>
        <p:spPr>
          <a:xfrm>
            <a:off x="8567879" y="383045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3876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61" grpId="0"/>
      <p:bldP spid="64" grpId="0"/>
      <p:bldP spid="72" grpId="0"/>
      <p:bldP spid="73" grpId="0"/>
      <p:bldP spid="67" grpId="0"/>
      <p:bldP spid="6" grpId="0"/>
      <p:bldP spid="11" grpId="0"/>
      <p:bldP spid="16" grpId="0"/>
      <p:bldP spid="21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198FEB6-DC12-4E8C-AA93-7CB9789C1362}"/>
              </a:ext>
            </a:extLst>
          </p:cNvPr>
          <p:cNvSpPr/>
          <p:nvPr/>
        </p:nvSpPr>
        <p:spPr>
          <a:xfrm>
            <a:off x="8551406" y="1435401"/>
            <a:ext cx="1457803" cy="1428993"/>
          </a:xfrm>
          <a:custGeom>
            <a:avLst/>
            <a:gdLst>
              <a:gd name="connsiteX0" fmla="*/ 963930 w 963929"/>
              <a:gd name="connsiteY0" fmla="*/ 472440 h 944880"/>
              <a:gd name="connsiteX1" fmla="*/ 481965 w 963929"/>
              <a:gd name="connsiteY1" fmla="*/ 944880 h 944880"/>
              <a:gd name="connsiteX2" fmla="*/ 0 w 963929"/>
              <a:gd name="connsiteY2" fmla="*/ 472440 h 944880"/>
              <a:gd name="connsiteX3" fmla="*/ 481965 w 963929"/>
              <a:gd name="connsiteY3" fmla="*/ 0 h 944880"/>
              <a:gd name="connsiteX4" fmla="*/ 963930 w 963929"/>
              <a:gd name="connsiteY4" fmla="*/ 472440 h 94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929" h="944880">
                <a:moveTo>
                  <a:pt x="963930" y="472440"/>
                </a:moveTo>
                <a:cubicBezTo>
                  <a:pt x="963930" y="733361"/>
                  <a:pt x="748147" y="944880"/>
                  <a:pt x="481965" y="944880"/>
                </a:cubicBezTo>
                <a:cubicBezTo>
                  <a:pt x="215783" y="944880"/>
                  <a:pt x="0" y="733361"/>
                  <a:pt x="0" y="472440"/>
                </a:cubicBezTo>
                <a:cubicBezTo>
                  <a:pt x="0" y="211519"/>
                  <a:pt x="215783" y="0"/>
                  <a:pt x="481965" y="0"/>
                </a:cubicBezTo>
                <a:cubicBezTo>
                  <a:pt x="748147" y="0"/>
                  <a:pt x="963930" y="211519"/>
                  <a:pt x="963930" y="47244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5565E8B-B61C-4F14-AB82-B49DE11AAEFC}"/>
              </a:ext>
            </a:extLst>
          </p:cNvPr>
          <p:cNvSpPr/>
          <p:nvPr/>
        </p:nvSpPr>
        <p:spPr>
          <a:xfrm>
            <a:off x="6690256" y="3051662"/>
            <a:ext cx="1152415" cy="1129366"/>
          </a:xfrm>
          <a:custGeom>
            <a:avLst/>
            <a:gdLst>
              <a:gd name="connsiteX0" fmla="*/ 762000 w 762000"/>
              <a:gd name="connsiteY0" fmla="*/ 373380 h 746760"/>
              <a:gd name="connsiteX1" fmla="*/ 381000 w 762000"/>
              <a:gd name="connsiteY1" fmla="*/ 746760 h 746760"/>
              <a:gd name="connsiteX2" fmla="*/ 0 w 762000"/>
              <a:gd name="connsiteY2" fmla="*/ 373380 h 746760"/>
              <a:gd name="connsiteX3" fmla="*/ 381000 w 762000"/>
              <a:gd name="connsiteY3" fmla="*/ 0 h 746760"/>
              <a:gd name="connsiteX4" fmla="*/ 762000 w 762000"/>
              <a:gd name="connsiteY4" fmla="*/ 37338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" h="746760">
                <a:moveTo>
                  <a:pt x="762000" y="373380"/>
                </a:moveTo>
                <a:cubicBezTo>
                  <a:pt x="762000" y="579592"/>
                  <a:pt x="591421" y="746760"/>
                  <a:pt x="381000" y="746760"/>
                </a:cubicBezTo>
                <a:cubicBezTo>
                  <a:pt x="170580" y="746760"/>
                  <a:pt x="0" y="579592"/>
                  <a:pt x="0" y="373380"/>
                </a:cubicBezTo>
                <a:cubicBezTo>
                  <a:pt x="0" y="167168"/>
                  <a:pt x="170580" y="0"/>
                  <a:pt x="381000" y="0"/>
                </a:cubicBezTo>
                <a:cubicBezTo>
                  <a:pt x="591421" y="0"/>
                  <a:pt x="762000" y="167168"/>
                  <a:pt x="762000" y="3733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71B0E0-74E7-49B5-9A18-45DF666B34FA}"/>
              </a:ext>
            </a:extLst>
          </p:cNvPr>
          <p:cNvSpPr/>
          <p:nvPr/>
        </p:nvSpPr>
        <p:spPr>
          <a:xfrm>
            <a:off x="10578215" y="2387582"/>
            <a:ext cx="749070" cy="734664"/>
          </a:xfrm>
          <a:custGeom>
            <a:avLst/>
            <a:gdLst>
              <a:gd name="connsiteX0" fmla="*/ 495300 w 495300"/>
              <a:gd name="connsiteY0" fmla="*/ 242887 h 485775"/>
              <a:gd name="connsiteX1" fmla="*/ 247650 w 495300"/>
              <a:gd name="connsiteY1" fmla="*/ 485775 h 485775"/>
              <a:gd name="connsiteX2" fmla="*/ 0 w 495300"/>
              <a:gd name="connsiteY2" fmla="*/ 242887 h 485775"/>
              <a:gd name="connsiteX3" fmla="*/ 247650 w 495300"/>
              <a:gd name="connsiteY3" fmla="*/ 0 h 485775"/>
              <a:gd name="connsiteX4" fmla="*/ 495300 w 495300"/>
              <a:gd name="connsiteY4" fmla="*/ 242887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5300" h="485775">
                <a:moveTo>
                  <a:pt x="495300" y="242887"/>
                </a:moveTo>
                <a:cubicBezTo>
                  <a:pt x="495300" y="377031"/>
                  <a:pt x="384423" y="485775"/>
                  <a:pt x="247650" y="485775"/>
                </a:cubicBezTo>
                <a:cubicBezTo>
                  <a:pt x="110877" y="485775"/>
                  <a:pt x="0" y="377031"/>
                  <a:pt x="0" y="242887"/>
                </a:cubicBezTo>
                <a:cubicBezTo>
                  <a:pt x="0" y="108744"/>
                  <a:pt x="110877" y="0"/>
                  <a:pt x="247650" y="0"/>
                </a:cubicBezTo>
                <a:cubicBezTo>
                  <a:pt x="384423" y="0"/>
                  <a:pt x="495300" y="108744"/>
                  <a:pt x="495300" y="242887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6F981F4-39BB-42F7-AC66-BC2480AB1205}"/>
              </a:ext>
            </a:extLst>
          </p:cNvPr>
          <p:cNvSpPr/>
          <p:nvPr/>
        </p:nvSpPr>
        <p:spPr>
          <a:xfrm>
            <a:off x="8747317" y="3622106"/>
            <a:ext cx="429275" cy="420630"/>
          </a:xfrm>
          <a:custGeom>
            <a:avLst/>
            <a:gdLst>
              <a:gd name="connsiteX0" fmla="*/ 283845 w 283845"/>
              <a:gd name="connsiteY0" fmla="*/ 139065 h 278129"/>
              <a:gd name="connsiteX1" fmla="*/ 141923 w 283845"/>
              <a:gd name="connsiteY1" fmla="*/ 278130 h 278129"/>
              <a:gd name="connsiteX2" fmla="*/ 0 w 283845"/>
              <a:gd name="connsiteY2" fmla="*/ 139065 h 278129"/>
              <a:gd name="connsiteX3" fmla="*/ 141923 w 283845"/>
              <a:gd name="connsiteY3" fmla="*/ 0 h 278129"/>
              <a:gd name="connsiteX4" fmla="*/ 283845 w 283845"/>
              <a:gd name="connsiteY4" fmla="*/ 139065 h 27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45" h="278129">
                <a:moveTo>
                  <a:pt x="283845" y="139065"/>
                </a:moveTo>
                <a:cubicBezTo>
                  <a:pt x="283845" y="215868"/>
                  <a:pt x="220304" y="278130"/>
                  <a:pt x="141923" y="278130"/>
                </a:cubicBezTo>
                <a:cubicBezTo>
                  <a:pt x="63541" y="278130"/>
                  <a:pt x="0" y="215869"/>
                  <a:pt x="0" y="139065"/>
                </a:cubicBezTo>
                <a:cubicBezTo>
                  <a:pt x="0" y="62261"/>
                  <a:pt x="63541" y="0"/>
                  <a:pt x="141923" y="0"/>
                </a:cubicBezTo>
                <a:cubicBezTo>
                  <a:pt x="220304" y="0"/>
                  <a:pt x="283845" y="62261"/>
                  <a:pt x="283845" y="1390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73CD35F-0BB8-4AE0-8B5C-674DF824C541}"/>
              </a:ext>
            </a:extLst>
          </p:cNvPr>
          <p:cNvSpPr/>
          <p:nvPr/>
        </p:nvSpPr>
        <p:spPr>
          <a:xfrm>
            <a:off x="8065951" y="3980795"/>
            <a:ext cx="429275" cy="420630"/>
          </a:xfrm>
          <a:custGeom>
            <a:avLst/>
            <a:gdLst>
              <a:gd name="connsiteX0" fmla="*/ 283845 w 283845"/>
              <a:gd name="connsiteY0" fmla="*/ 139065 h 278129"/>
              <a:gd name="connsiteX1" fmla="*/ 141923 w 283845"/>
              <a:gd name="connsiteY1" fmla="*/ 278130 h 278129"/>
              <a:gd name="connsiteX2" fmla="*/ 0 w 283845"/>
              <a:gd name="connsiteY2" fmla="*/ 139065 h 278129"/>
              <a:gd name="connsiteX3" fmla="*/ 141923 w 283845"/>
              <a:gd name="connsiteY3" fmla="*/ 0 h 278129"/>
              <a:gd name="connsiteX4" fmla="*/ 283845 w 283845"/>
              <a:gd name="connsiteY4" fmla="*/ 139065 h 27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45" h="278129">
                <a:moveTo>
                  <a:pt x="283845" y="139065"/>
                </a:moveTo>
                <a:cubicBezTo>
                  <a:pt x="283845" y="215868"/>
                  <a:pt x="220304" y="278130"/>
                  <a:pt x="141923" y="278130"/>
                </a:cubicBezTo>
                <a:cubicBezTo>
                  <a:pt x="63541" y="278130"/>
                  <a:pt x="0" y="215869"/>
                  <a:pt x="0" y="139065"/>
                </a:cubicBezTo>
                <a:cubicBezTo>
                  <a:pt x="0" y="62262"/>
                  <a:pt x="63541" y="0"/>
                  <a:pt x="141923" y="0"/>
                </a:cubicBezTo>
                <a:cubicBezTo>
                  <a:pt x="220304" y="0"/>
                  <a:pt x="283845" y="62261"/>
                  <a:pt x="283845" y="1390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B37F01-91AA-4F06-BD9E-A7C8FAED06D2}"/>
              </a:ext>
            </a:extLst>
          </p:cNvPr>
          <p:cNvSpPr/>
          <p:nvPr/>
        </p:nvSpPr>
        <p:spPr>
          <a:xfrm>
            <a:off x="10931143" y="4865272"/>
            <a:ext cx="429273" cy="420631"/>
          </a:xfrm>
          <a:custGeom>
            <a:avLst/>
            <a:gdLst>
              <a:gd name="connsiteX0" fmla="*/ 283845 w 283844"/>
              <a:gd name="connsiteY0" fmla="*/ 139065 h 278130"/>
              <a:gd name="connsiteX1" fmla="*/ 141923 w 283844"/>
              <a:gd name="connsiteY1" fmla="*/ 278130 h 278130"/>
              <a:gd name="connsiteX2" fmla="*/ 0 w 283844"/>
              <a:gd name="connsiteY2" fmla="*/ 139065 h 278130"/>
              <a:gd name="connsiteX3" fmla="*/ 141923 w 283844"/>
              <a:gd name="connsiteY3" fmla="*/ 0 h 278130"/>
              <a:gd name="connsiteX4" fmla="*/ 283845 w 283844"/>
              <a:gd name="connsiteY4" fmla="*/ 139065 h 27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44" h="278130">
                <a:moveTo>
                  <a:pt x="283845" y="139065"/>
                </a:moveTo>
                <a:cubicBezTo>
                  <a:pt x="283845" y="215869"/>
                  <a:pt x="220304" y="278130"/>
                  <a:pt x="141923" y="278130"/>
                </a:cubicBezTo>
                <a:cubicBezTo>
                  <a:pt x="63541" y="278130"/>
                  <a:pt x="0" y="215868"/>
                  <a:pt x="0" y="139065"/>
                </a:cubicBezTo>
                <a:cubicBezTo>
                  <a:pt x="0" y="62261"/>
                  <a:pt x="63541" y="0"/>
                  <a:pt x="141923" y="0"/>
                </a:cubicBezTo>
                <a:cubicBezTo>
                  <a:pt x="220304" y="0"/>
                  <a:pt x="283845" y="62261"/>
                  <a:pt x="283845" y="13906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343004A-0378-4230-87CB-E1D5B72E9700}"/>
              </a:ext>
            </a:extLst>
          </p:cNvPr>
          <p:cNvSpPr/>
          <p:nvPr/>
        </p:nvSpPr>
        <p:spPr>
          <a:xfrm>
            <a:off x="7841230" y="4649195"/>
            <a:ext cx="388940" cy="380295"/>
          </a:xfrm>
          <a:custGeom>
            <a:avLst/>
            <a:gdLst>
              <a:gd name="connsiteX0" fmla="*/ 257175 w 257175"/>
              <a:gd name="connsiteY0" fmla="*/ 125730 h 251459"/>
              <a:gd name="connsiteX1" fmla="*/ 128588 w 257175"/>
              <a:gd name="connsiteY1" fmla="*/ 251460 h 251459"/>
              <a:gd name="connsiteX2" fmla="*/ 0 w 257175"/>
              <a:gd name="connsiteY2" fmla="*/ 125730 h 251459"/>
              <a:gd name="connsiteX3" fmla="*/ 128588 w 257175"/>
              <a:gd name="connsiteY3" fmla="*/ 0 h 251459"/>
              <a:gd name="connsiteX4" fmla="*/ 257175 w 257175"/>
              <a:gd name="connsiteY4" fmla="*/ 125730 h 251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251459">
                <a:moveTo>
                  <a:pt x="257175" y="125730"/>
                </a:moveTo>
                <a:cubicBezTo>
                  <a:pt x="257175" y="195169"/>
                  <a:pt x="199604" y="251460"/>
                  <a:pt x="128588" y="251460"/>
                </a:cubicBezTo>
                <a:cubicBezTo>
                  <a:pt x="57571" y="251460"/>
                  <a:pt x="0" y="195169"/>
                  <a:pt x="0" y="125730"/>
                </a:cubicBezTo>
                <a:cubicBezTo>
                  <a:pt x="0" y="56291"/>
                  <a:pt x="57571" y="0"/>
                  <a:pt x="128588" y="0"/>
                </a:cubicBezTo>
                <a:cubicBezTo>
                  <a:pt x="199604" y="0"/>
                  <a:pt x="257175" y="56291"/>
                  <a:pt x="257175" y="12573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0113E28-8941-4E85-B4F6-793D9914B1D9}"/>
              </a:ext>
            </a:extLst>
          </p:cNvPr>
          <p:cNvSpPr/>
          <p:nvPr/>
        </p:nvSpPr>
        <p:spPr>
          <a:xfrm>
            <a:off x="10504750" y="5399705"/>
            <a:ext cx="388940" cy="380295"/>
          </a:xfrm>
          <a:custGeom>
            <a:avLst/>
            <a:gdLst>
              <a:gd name="connsiteX0" fmla="*/ 257175 w 257175"/>
              <a:gd name="connsiteY0" fmla="*/ 125730 h 251459"/>
              <a:gd name="connsiteX1" fmla="*/ 128587 w 257175"/>
              <a:gd name="connsiteY1" fmla="*/ 251460 h 251459"/>
              <a:gd name="connsiteX2" fmla="*/ 0 w 257175"/>
              <a:gd name="connsiteY2" fmla="*/ 125730 h 251459"/>
              <a:gd name="connsiteX3" fmla="*/ 128587 w 257175"/>
              <a:gd name="connsiteY3" fmla="*/ 0 h 251459"/>
              <a:gd name="connsiteX4" fmla="*/ 257175 w 257175"/>
              <a:gd name="connsiteY4" fmla="*/ 125730 h 251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251459">
                <a:moveTo>
                  <a:pt x="257175" y="125730"/>
                </a:moveTo>
                <a:cubicBezTo>
                  <a:pt x="257175" y="195169"/>
                  <a:pt x="199604" y="251460"/>
                  <a:pt x="128587" y="251460"/>
                </a:cubicBezTo>
                <a:cubicBezTo>
                  <a:pt x="57570" y="251460"/>
                  <a:pt x="0" y="195169"/>
                  <a:pt x="0" y="125730"/>
                </a:cubicBezTo>
                <a:cubicBezTo>
                  <a:pt x="0" y="56291"/>
                  <a:pt x="57570" y="0"/>
                  <a:pt x="128587" y="0"/>
                </a:cubicBezTo>
                <a:cubicBezTo>
                  <a:pt x="199604" y="0"/>
                  <a:pt x="257175" y="56291"/>
                  <a:pt x="257175" y="12573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FB9B06A-C9A8-42FB-A285-20BA002CB91D}"/>
              </a:ext>
            </a:extLst>
          </p:cNvPr>
          <p:cNvSpPr/>
          <p:nvPr/>
        </p:nvSpPr>
        <p:spPr>
          <a:xfrm>
            <a:off x="9963115" y="5546638"/>
            <a:ext cx="570445" cy="558919"/>
          </a:xfrm>
          <a:custGeom>
            <a:avLst/>
            <a:gdLst>
              <a:gd name="connsiteX0" fmla="*/ 377190 w 377190"/>
              <a:gd name="connsiteY0" fmla="*/ 184785 h 369569"/>
              <a:gd name="connsiteX1" fmla="*/ 188595 w 377190"/>
              <a:gd name="connsiteY1" fmla="*/ 369570 h 369569"/>
              <a:gd name="connsiteX2" fmla="*/ 0 w 377190"/>
              <a:gd name="connsiteY2" fmla="*/ 184785 h 369569"/>
              <a:gd name="connsiteX3" fmla="*/ 188595 w 377190"/>
              <a:gd name="connsiteY3" fmla="*/ 0 h 369569"/>
              <a:gd name="connsiteX4" fmla="*/ 377190 w 377190"/>
              <a:gd name="connsiteY4" fmla="*/ 184785 h 369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190" h="369569">
                <a:moveTo>
                  <a:pt x="377190" y="184785"/>
                </a:moveTo>
                <a:cubicBezTo>
                  <a:pt x="377190" y="286839"/>
                  <a:pt x="292753" y="369570"/>
                  <a:pt x="188595" y="369570"/>
                </a:cubicBezTo>
                <a:cubicBezTo>
                  <a:pt x="84437" y="369570"/>
                  <a:pt x="0" y="286839"/>
                  <a:pt x="0" y="184785"/>
                </a:cubicBezTo>
                <a:cubicBezTo>
                  <a:pt x="0" y="82731"/>
                  <a:pt x="84437" y="0"/>
                  <a:pt x="188595" y="0"/>
                </a:cubicBezTo>
                <a:cubicBezTo>
                  <a:pt x="292753" y="0"/>
                  <a:pt x="377190" y="82731"/>
                  <a:pt x="377190" y="18478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3625715-6DDD-46AB-95C2-4C5CF84E1CB2}"/>
              </a:ext>
            </a:extLst>
          </p:cNvPr>
          <p:cNvSpPr/>
          <p:nvPr/>
        </p:nvSpPr>
        <p:spPr>
          <a:xfrm>
            <a:off x="7394669" y="4618945"/>
            <a:ext cx="322675" cy="316914"/>
          </a:xfrm>
          <a:custGeom>
            <a:avLst/>
            <a:gdLst>
              <a:gd name="connsiteX0" fmla="*/ 213360 w 213359"/>
              <a:gd name="connsiteY0" fmla="*/ 104775 h 209550"/>
              <a:gd name="connsiteX1" fmla="*/ 106680 w 213359"/>
              <a:gd name="connsiteY1" fmla="*/ 209550 h 209550"/>
              <a:gd name="connsiteX2" fmla="*/ 0 w 213359"/>
              <a:gd name="connsiteY2" fmla="*/ 104775 h 209550"/>
              <a:gd name="connsiteX3" fmla="*/ 106680 w 213359"/>
              <a:gd name="connsiteY3" fmla="*/ 0 h 209550"/>
              <a:gd name="connsiteX4" fmla="*/ 213360 w 213359"/>
              <a:gd name="connsiteY4" fmla="*/ 104775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59" h="209550">
                <a:moveTo>
                  <a:pt x="213360" y="104775"/>
                </a:moveTo>
                <a:cubicBezTo>
                  <a:pt x="213360" y="162641"/>
                  <a:pt x="165598" y="209550"/>
                  <a:pt x="106680" y="209550"/>
                </a:cubicBezTo>
                <a:cubicBezTo>
                  <a:pt x="47762" y="209550"/>
                  <a:pt x="0" y="162641"/>
                  <a:pt x="0" y="104775"/>
                </a:cubicBezTo>
                <a:cubicBezTo>
                  <a:pt x="0" y="46909"/>
                  <a:pt x="47762" y="0"/>
                  <a:pt x="106680" y="0"/>
                </a:cubicBezTo>
                <a:cubicBezTo>
                  <a:pt x="165598" y="0"/>
                  <a:pt x="213360" y="46909"/>
                  <a:pt x="213360" y="10477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A66181D-D328-48BD-B4DC-12271D619FEE}"/>
              </a:ext>
            </a:extLst>
          </p:cNvPr>
          <p:cNvSpPr/>
          <p:nvPr/>
        </p:nvSpPr>
        <p:spPr>
          <a:xfrm>
            <a:off x="10549405" y="5042457"/>
            <a:ext cx="322675" cy="316914"/>
          </a:xfrm>
          <a:custGeom>
            <a:avLst/>
            <a:gdLst>
              <a:gd name="connsiteX0" fmla="*/ 213360 w 213359"/>
              <a:gd name="connsiteY0" fmla="*/ 104775 h 209550"/>
              <a:gd name="connsiteX1" fmla="*/ 106680 w 213359"/>
              <a:gd name="connsiteY1" fmla="*/ 209550 h 209550"/>
              <a:gd name="connsiteX2" fmla="*/ 0 w 213359"/>
              <a:gd name="connsiteY2" fmla="*/ 104775 h 209550"/>
              <a:gd name="connsiteX3" fmla="*/ 106680 w 213359"/>
              <a:gd name="connsiteY3" fmla="*/ 0 h 209550"/>
              <a:gd name="connsiteX4" fmla="*/ 213360 w 213359"/>
              <a:gd name="connsiteY4" fmla="*/ 104775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59" h="209550">
                <a:moveTo>
                  <a:pt x="213360" y="104775"/>
                </a:moveTo>
                <a:cubicBezTo>
                  <a:pt x="213360" y="162641"/>
                  <a:pt x="165598" y="209550"/>
                  <a:pt x="106680" y="209550"/>
                </a:cubicBezTo>
                <a:cubicBezTo>
                  <a:pt x="47762" y="209550"/>
                  <a:pt x="0" y="162641"/>
                  <a:pt x="0" y="104775"/>
                </a:cubicBezTo>
                <a:cubicBezTo>
                  <a:pt x="0" y="46909"/>
                  <a:pt x="47762" y="0"/>
                  <a:pt x="106680" y="0"/>
                </a:cubicBezTo>
                <a:cubicBezTo>
                  <a:pt x="165597" y="0"/>
                  <a:pt x="213360" y="46909"/>
                  <a:pt x="213360" y="10477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41BF79E-1094-4EEB-B8AE-7D0536D91A6B}"/>
              </a:ext>
            </a:extLst>
          </p:cNvPr>
          <p:cNvSpPr/>
          <p:nvPr/>
        </p:nvSpPr>
        <p:spPr>
          <a:xfrm>
            <a:off x="9905494" y="2425036"/>
            <a:ext cx="429275" cy="420630"/>
          </a:xfrm>
          <a:custGeom>
            <a:avLst/>
            <a:gdLst>
              <a:gd name="connsiteX0" fmla="*/ 283845 w 283845"/>
              <a:gd name="connsiteY0" fmla="*/ 139065 h 278129"/>
              <a:gd name="connsiteX1" fmla="*/ 141923 w 283845"/>
              <a:gd name="connsiteY1" fmla="*/ 278130 h 278129"/>
              <a:gd name="connsiteX2" fmla="*/ 0 w 283845"/>
              <a:gd name="connsiteY2" fmla="*/ 139065 h 278129"/>
              <a:gd name="connsiteX3" fmla="*/ 141923 w 283845"/>
              <a:gd name="connsiteY3" fmla="*/ 0 h 278129"/>
              <a:gd name="connsiteX4" fmla="*/ 283845 w 283845"/>
              <a:gd name="connsiteY4" fmla="*/ 139065 h 27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45" h="278129">
                <a:moveTo>
                  <a:pt x="283845" y="139065"/>
                </a:moveTo>
                <a:cubicBezTo>
                  <a:pt x="283845" y="215868"/>
                  <a:pt x="220304" y="278130"/>
                  <a:pt x="141923" y="278130"/>
                </a:cubicBezTo>
                <a:cubicBezTo>
                  <a:pt x="63541" y="278130"/>
                  <a:pt x="0" y="215868"/>
                  <a:pt x="0" y="139065"/>
                </a:cubicBezTo>
                <a:cubicBezTo>
                  <a:pt x="0" y="62262"/>
                  <a:pt x="63541" y="0"/>
                  <a:pt x="141923" y="0"/>
                </a:cubicBezTo>
                <a:cubicBezTo>
                  <a:pt x="220304" y="0"/>
                  <a:pt x="283845" y="62262"/>
                  <a:pt x="283845" y="13906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44244EF-BF35-41CC-9A6D-E5FF72B2F15D}"/>
              </a:ext>
            </a:extLst>
          </p:cNvPr>
          <p:cNvSpPr/>
          <p:nvPr/>
        </p:nvSpPr>
        <p:spPr>
          <a:xfrm>
            <a:off x="10231051" y="2896086"/>
            <a:ext cx="429273" cy="420630"/>
          </a:xfrm>
          <a:custGeom>
            <a:avLst/>
            <a:gdLst>
              <a:gd name="connsiteX0" fmla="*/ 283845 w 283844"/>
              <a:gd name="connsiteY0" fmla="*/ 139065 h 278129"/>
              <a:gd name="connsiteX1" fmla="*/ 141923 w 283844"/>
              <a:gd name="connsiteY1" fmla="*/ 278130 h 278129"/>
              <a:gd name="connsiteX2" fmla="*/ 0 w 283844"/>
              <a:gd name="connsiteY2" fmla="*/ 139065 h 278129"/>
              <a:gd name="connsiteX3" fmla="*/ 141923 w 283844"/>
              <a:gd name="connsiteY3" fmla="*/ 0 h 278129"/>
              <a:gd name="connsiteX4" fmla="*/ 283845 w 283844"/>
              <a:gd name="connsiteY4" fmla="*/ 139065 h 27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44" h="278129">
                <a:moveTo>
                  <a:pt x="283845" y="139065"/>
                </a:moveTo>
                <a:cubicBezTo>
                  <a:pt x="283845" y="215868"/>
                  <a:pt x="220304" y="278130"/>
                  <a:pt x="141923" y="278130"/>
                </a:cubicBezTo>
                <a:cubicBezTo>
                  <a:pt x="63541" y="278130"/>
                  <a:pt x="0" y="215869"/>
                  <a:pt x="0" y="139065"/>
                </a:cubicBezTo>
                <a:cubicBezTo>
                  <a:pt x="0" y="62262"/>
                  <a:pt x="63541" y="0"/>
                  <a:pt x="141923" y="0"/>
                </a:cubicBezTo>
                <a:cubicBezTo>
                  <a:pt x="220304" y="0"/>
                  <a:pt x="283845" y="62262"/>
                  <a:pt x="283845" y="13906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F57AC61-E11A-41E3-B9D4-FC214DE82291}"/>
              </a:ext>
            </a:extLst>
          </p:cNvPr>
          <p:cNvSpPr/>
          <p:nvPr/>
        </p:nvSpPr>
        <p:spPr>
          <a:xfrm>
            <a:off x="7816742" y="2158541"/>
            <a:ext cx="625185" cy="613659"/>
          </a:xfrm>
          <a:custGeom>
            <a:avLst/>
            <a:gdLst>
              <a:gd name="connsiteX0" fmla="*/ 413385 w 413385"/>
              <a:gd name="connsiteY0" fmla="*/ 202883 h 405764"/>
              <a:gd name="connsiteX1" fmla="*/ 206693 w 413385"/>
              <a:gd name="connsiteY1" fmla="*/ 405765 h 405764"/>
              <a:gd name="connsiteX2" fmla="*/ 0 w 413385"/>
              <a:gd name="connsiteY2" fmla="*/ 202883 h 405764"/>
              <a:gd name="connsiteX3" fmla="*/ 206693 w 413385"/>
              <a:gd name="connsiteY3" fmla="*/ 0 h 405764"/>
              <a:gd name="connsiteX4" fmla="*/ 413385 w 413385"/>
              <a:gd name="connsiteY4" fmla="*/ 202883 h 4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385" h="405764">
                <a:moveTo>
                  <a:pt x="413385" y="202883"/>
                </a:moveTo>
                <a:cubicBezTo>
                  <a:pt x="413385" y="314931"/>
                  <a:pt x="320846" y="405765"/>
                  <a:pt x="206693" y="405765"/>
                </a:cubicBezTo>
                <a:cubicBezTo>
                  <a:pt x="92539" y="405765"/>
                  <a:pt x="0" y="314931"/>
                  <a:pt x="0" y="202883"/>
                </a:cubicBezTo>
                <a:cubicBezTo>
                  <a:pt x="0" y="90834"/>
                  <a:pt x="92539" y="0"/>
                  <a:pt x="206693" y="0"/>
                </a:cubicBezTo>
                <a:cubicBezTo>
                  <a:pt x="320846" y="0"/>
                  <a:pt x="413385" y="90834"/>
                  <a:pt x="413385" y="2028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DCC3FA0-DD6A-42C2-8CD2-F9B2C82A3E47}"/>
              </a:ext>
            </a:extLst>
          </p:cNvPr>
          <p:cNvSpPr/>
          <p:nvPr/>
        </p:nvSpPr>
        <p:spPr>
          <a:xfrm>
            <a:off x="10896571" y="3119365"/>
            <a:ext cx="625184" cy="613660"/>
          </a:xfrm>
          <a:custGeom>
            <a:avLst/>
            <a:gdLst>
              <a:gd name="connsiteX0" fmla="*/ 413385 w 413384"/>
              <a:gd name="connsiteY0" fmla="*/ 202882 h 405765"/>
              <a:gd name="connsiteX1" fmla="*/ 206692 w 413384"/>
              <a:gd name="connsiteY1" fmla="*/ 405765 h 405765"/>
              <a:gd name="connsiteX2" fmla="*/ 0 w 413384"/>
              <a:gd name="connsiteY2" fmla="*/ 202882 h 405765"/>
              <a:gd name="connsiteX3" fmla="*/ 206692 w 413384"/>
              <a:gd name="connsiteY3" fmla="*/ 0 h 405765"/>
              <a:gd name="connsiteX4" fmla="*/ 413385 w 413384"/>
              <a:gd name="connsiteY4" fmla="*/ 202882 h 405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384" h="405765">
                <a:moveTo>
                  <a:pt x="413385" y="202882"/>
                </a:moveTo>
                <a:cubicBezTo>
                  <a:pt x="413385" y="314931"/>
                  <a:pt x="320846" y="405765"/>
                  <a:pt x="206692" y="405765"/>
                </a:cubicBezTo>
                <a:cubicBezTo>
                  <a:pt x="92539" y="405765"/>
                  <a:pt x="0" y="314931"/>
                  <a:pt x="0" y="202882"/>
                </a:cubicBezTo>
                <a:cubicBezTo>
                  <a:pt x="0" y="90834"/>
                  <a:pt x="92539" y="0"/>
                  <a:pt x="206692" y="0"/>
                </a:cubicBezTo>
                <a:cubicBezTo>
                  <a:pt x="320846" y="0"/>
                  <a:pt x="413385" y="90834"/>
                  <a:pt x="413385" y="202882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1DB09EE-2891-44A9-9C22-A2AE313E73A6}"/>
              </a:ext>
            </a:extLst>
          </p:cNvPr>
          <p:cNvSpPr/>
          <p:nvPr/>
        </p:nvSpPr>
        <p:spPr>
          <a:xfrm>
            <a:off x="10540762" y="3305193"/>
            <a:ext cx="319795" cy="314033"/>
          </a:xfrm>
          <a:custGeom>
            <a:avLst/>
            <a:gdLst>
              <a:gd name="connsiteX0" fmla="*/ 211455 w 211455"/>
              <a:gd name="connsiteY0" fmla="*/ 103822 h 207645"/>
              <a:gd name="connsiteX1" fmla="*/ 105727 w 211455"/>
              <a:gd name="connsiteY1" fmla="*/ 207645 h 207645"/>
              <a:gd name="connsiteX2" fmla="*/ 0 w 211455"/>
              <a:gd name="connsiteY2" fmla="*/ 103822 h 207645"/>
              <a:gd name="connsiteX3" fmla="*/ 105727 w 211455"/>
              <a:gd name="connsiteY3" fmla="*/ 0 h 207645"/>
              <a:gd name="connsiteX4" fmla="*/ 211455 w 211455"/>
              <a:gd name="connsiteY4" fmla="*/ 103822 h 20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55" h="207645">
                <a:moveTo>
                  <a:pt x="211455" y="103822"/>
                </a:moveTo>
                <a:cubicBezTo>
                  <a:pt x="211455" y="161162"/>
                  <a:pt x="164119" y="207645"/>
                  <a:pt x="105727" y="207645"/>
                </a:cubicBezTo>
                <a:cubicBezTo>
                  <a:pt x="47336" y="207645"/>
                  <a:pt x="0" y="161162"/>
                  <a:pt x="0" y="103822"/>
                </a:cubicBezTo>
                <a:cubicBezTo>
                  <a:pt x="0" y="46483"/>
                  <a:pt x="47336" y="0"/>
                  <a:pt x="105727" y="0"/>
                </a:cubicBezTo>
                <a:cubicBezTo>
                  <a:pt x="164119" y="0"/>
                  <a:pt x="211455" y="46483"/>
                  <a:pt x="211455" y="103822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F1BC4A2-42D5-4212-93B0-0B029CA12B0E}"/>
              </a:ext>
            </a:extLst>
          </p:cNvPr>
          <p:cNvSpPr/>
          <p:nvPr/>
        </p:nvSpPr>
        <p:spPr>
          <a:xfrm>
            <a:off x="7937745" y="1665884"/>
            <a:ext cx="388940" cy="383178"/>
          </a:xfrm>
          <a:custGeom>
            <a:avLst/>
            <a:gdLst>
              <a:gd name="connsiteX0" fmla="*/ 257175 w 257175"/>
              <a:gd name="connsiteY0" fmla="*/ 126682 h 253365"/>
              <a:gd name="connsiteX1" fmla="*/ 128587 w 257175"/>
              <a:gd name="connsiteY1" fmla="*/ 253365 h 253365"/>
              <a:gd name="connsiteX2" fmla="*/ 0 w 257175"/>
              <a:gd name="connsiteY2" fmla="*/ 126682 h 253365"/>
              <a:gd name="connsiteX3" fmla="*/ 128587 w 257175"/>
              <a:gd name="connsiteY3" fmla="*/ 0 h 253365"/>
              <a:gd name="connsiteX4" fmla="*/ 257175 w 257175"/>
              <a:gd name="connsiteY4" fmla="*/ 126682 h 25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253365">
                <a:moveTo>
                  <a:pt x="257175" y="126682"/>
                </a:moveTo>
                <a:cubicBezTo>
                  <a:pt x="257175" y="196647"/>
                  <a:pt x="199604" y="253365"/>
                  <a:pt x="128587" y="253365"/>
                </a:cubicBezTo>
                <a:cubicBezTo>
                  <a:pt x="57571" y="253365"/>
                  <a:pt x="0" y="196647"/>
                  <a:pt x="0" y="126682"/>
                </a:cubicBezTo>
                <a:cubicBezTo>
                  <a:pt x="0" y="56718"/>
                  <a:pt x="57571" y="0"/>
                  <a:pt x="128587" y="0"/>
                </a:cubicBezTo>
                <a:cubicBezTo>
                  <a:pt x="199604" y="0"/>
                  <a:pt x="257175" y="56718"/>
                  <a:pt x="257175" y="12668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B4E7AAE-C9F8-447E-BDB6-21471F9947AE}"/>
              </a:ext>
            </a:extLst>
          </p:cNvPr>
          <p:cNvSpPr/>
          <p:nvPr/>
        </p:nvSpPr>
        <p:spPr>
          <a:xfrm>
            <a:off x="8356935" y="1520391"/>
            <a:ext cx="319795" cy="314033"/>
          </a:xfrm>
          <a:custGeom>
            <a:avLst/>
            <a:gdLst>
              <a:gd name="connsiteX0" fmla="*/ 211455 w 211455"/>
              <a:gd name="connsiteY0" fmla="*/ 103822 h 207645"/>
              <a:gd name="connsiteX1" fmla="*/ 105727 w 211455"/>
              <a:gd name="connsiteY1" fmla="*/ 207645 h 207645"/>
              <a:gd name="connsiteX2" fmla="*/ 0 w 211455"/>
              <a:gd name="connsiteY2" fmla="*/ 103822 h 207645"/>
              <a:gd name="connsiteX3" fmla="*/ 105727 w 211455"/>
              <a:gd name="connsiteY3" fmla="*/ 0 h 207645"/>
              <a:gd name="connsiteX4" fmla="*/ 211455 w 211455"/>
              <a:gd name="connsiteY4" fmla="*/ 103822 h 20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55" h="207645">
                <a:moveTo>
                  <a:pt x="211455" y="103822"/>
                </a:moveTo>
                <a:cubicBezTo>
                  <a:pt x="211455" y="161162"/>
                  <a:pt x="164119" y="207645"/>
                  <a:pt x="105727" y="207645"/>
                </a:cubicBezTo>
                <a:cubicBezTo>
                  <a:pt x="47336" y="207645"/>
                  <a:pt x="0" y="161162"/>
                  <a:pt x="0" y="103822"/>
                </a:cubicBezTo>
                <a:cubicBezTo>
                  <a:pt x="0" y="46483"/>
                  <a:pt x="47336" y="0"/>
                  <a:pt x="105727" y="0"/>
                </a:cubicBezTo>
                <a:cubicBezTo>
                  <a:pt x="164119" y="0"/>
                  <a:pt x="211455" y="46483"/>
                  <a:pt x="211455" y="10382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1A7527D-416C-4220-B840-7C83C547A668}"/>
              </a:ext>
            </a:extLst>
          </p:cNvPr>
          <p:cNvSpPr/>
          <p:nvPr/>
        </p:nvSpPr>
        <p:spPr>
          <a:xfrm>
            <a:off x="11190437" y="4585812"/>
            <a:ext cx="319795" cy="314033"/>
          </a:xfrm>
          <a:custGeom>
            <a:avLst/>
            <a:gdLst>
              <a:gd name="connsiteX0" fmla="*/ 211455 w 211455"/>
              <a:gd name="connsiteY0" fmla="*/ 103823 h 207645"/>
              <a:gd name="connsiteX1" fmla="*/ 105728 w 211455"/>
              <a:gd name="connsiteY1" fmla="*/ 207645 h 207645"/>
              <a:gd name="connsiteX2" fmla="*/ 0 w 211455"/>
              <a:gd name="connsiteY2" fmla="*/ 103823 h 207645"/>
              <a:gd name="connsiteX3" fmla="*/ 105728 w 211455"/>
              <a:gd name="connsiteY3" fmla="*/ 0 h 207645"/>
              <a:gd name="connsiteX4" fmla="*/ 211455 w 211455"/>
              <a:gd name="connsiteY4" fmla="*/ 103823 h 20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55" h="207645">
                <a:moveTo>
                  <a:pt x="211455" y="103823"/>
                </a:moveTo>
                <a:cubicBezTo>
                  <a:pt x="211455" y="161162"/>
                  <a:pt x="164119" y="207645"/>
                  <a:pt x="105728" y="207645"/>
                </a:cubicBezTo>
                <a:cubicBezTo>
                  <a:pt x="47336" y="207645"/>
                  <a:pt x="0" y="161162"/>
                  <a:pt x="0" y="103823"/>
                </a:cubicBezTo>
                <a:cubicBezTo>
                  <a:pt x="0" y="46483"/>
                  <a:pt x="47336" y="0"/>
                  <a:pt x="105728" y="0"/>
                </a:cubicBezTo>
                <a:cubicBezTo>
                  <a:pt x="164119" y="0"/>
                  <a:pt x="211455" y="46483"/>
                  <a:pt x="211455" y="103823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3781254-9016-48B7-AC57-D948DD4AA0AF}"/>
              </a:ext>
            </a:extLst>
          </p:cNvPr>
          <p:cNvSpPr/>
          <p:nvPr/>
        </p:nvSpPr>
        <p:spPr>
          <a:xfrm>
            <a:off x="9610187" y="2767879"/>
            <a:ext cx="239126" cy="236245"/>
          </a:xfrm>
          <a:custGeom>
            <a:avLst/>
            <a:gdLst>
              <a:gd name="connsiteX0" fmla="*/ 158115 w 158115"/>
              <a:gd name="connsiteY0" fmla="*/ 78105 h 156210"/>
              <a:gd name="connsiteX1" fmla="*/ 79058 w 158115"/>
              <a:gd name="connsiteY1" fmla="*/ 156210 h 156210"/>
              <a:gd name="connsiteX2" fmla="*/ 0 w 158115"/>
              <a:gd name="connsiteY2" fmla="*/ 78105 h 156210"/>
              <a:gd name="connsiteX3" fmla="*/ 79058 w 158115"/>
              <a:gd name="connsiteY3" fmla="*/ 0 h 156210"/>
              <a:gd name="connsiteX4" fmla="*/ 158115 w 158115"/>
              <a:gd name="connsiteY4" fmla="*/ 78105 h 15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5" h="156210">
                <a:moveTo>
                  <a:pt x="158115" y="78105"/>
                </a:moveTo>
                <a:cubicBezTo>
                  <a:pt x="158115" y="121241"/>
                  <a:pt x="122720" y="156210"/>
                  <a:pt x="79058" y="156210"/>
                </a:cubicBezTo>
                <a:cubicBezTo>
                  <a:pt x="35395" y="156210"/>
                  <a:pt x="0" y="121241"/>
                  <a:pt x="0" y="78105"/>
                </a:cubicBezTo>
                <a:cubicBezTo>
                  <a:pt x="0" y="34969"/>
                  <a:pt x="35395" y="0"/>
                  <a:pt x="79058" y="0"/>
                </a:cubicBezTo>
                <a:cubicBezTo>
                  <a:pt x="122720" y="0"/>
                  <a:pt x="158115" y="34969"/>
                  <a:pt x="158115" y="7810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1519C88-DC0D-4912-9A2B-E97DEA9682C9}"/>
              </a:ext>
            </a:extLst>
          </p:cNvPr>
          <p:cNvSpPr/>
          <p:nvPr/>
        </p:nvSpPr>
        <p:spPr>
          <a:xfrm>
            <a:off x="10772686" y="2136932"/>
            <a:ext cx="239126" cy="236243"/>
          </a:xfrm>
          <a:custGeom>
            <a:avLst/>
            <a:gdLst>
              <a:gd name="connsiteX0" fmla="*/ 158115 w 158115"/>
              <a:gd name="connsiteY0" fmla="*/ 78105 h 156209"/>
              <a:gd name="connsiteX1" fmla="*/ 79058 w 158115"/>
              <a:gd name="connsiteY1" fmla="*/ 156210 h 156209"/>
              <a:gd name="connsiteX2" fmla="*/ 0 w 158115"/>
              <a:gd name="connsiteY2" fmla="*/ 78105 h 156209"/>
              <a:gd name="connsiteX3" fmla="*/ 79058 w 158115"/>
              <a:gd name="connsiteY3" fmla="*/ 0 h 156209"/>
              <a:gd name="connsiteX4" fmla="*/ 158115 w 158115"/>
              <a:gd name="connsiteY4" fmla="*/ 78105 h 15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5" h="156209">
                <a:moveTo>
                  <a:pt x="158115" y="78105"/>
                </a:moveTo>
                <a:cubicBezTo>
                  <a:pt x="158115" y="121241"/>
                  <a:pt x="122720" y="156210"/>
                  <a:pt x="79058" y="156210"/>
                </a:cubicBezTo>
                <a:cubicBezTo>
                  <a:pt x="35395" y="156210"/>
                  <a:pt x="0" y="121241"/>
                  <a:pt x="0" y="78105"/>
                </a:cubicBezTo>
                <a:cubicBezTo>
                  <a:pt x="0" y="34969"/>
                  <a:pt x="35395" y="0"/>
                  <a:pt x="79058" y="0"/>
                </a:cubicBezTo>
                <a:cubicBezTo>
                  <a:pt x="122720" y="0"/>
                  <a:pt x="158115" y="34969"/>
                  <a:pt x="158115" y="7810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01E6906-17ED-44E3-9256-09789FB1D976}"/>
              </a:ext>
            </a:extLst>
          </p:cNvPr>
          <p:cNvSpPr/>
          <p:nvPr/>
        </p:nvSpPr>
        <p:spPr>
          <a:xfrm>
            <a:off x="11449730" y="3590415"/>
            <a:ext cx="239126" cy="236243"/>
          </a:xfrm>
          <a:custGeom>
            <a:avLst/>
            <a:gdLst>
              <a:gd name="connsiteX0" fmla="*/ 158115 w 158115"/>
              <a:gd name="connsiteY0" fmla="*/ 78105 h 156209"/>
              <a:gd name="connsiteX1" fmla="*/ 79058 w 158115"/>
              <a:gd name="connsiteY1" fmla="*/ 156210 h 156209"/>
              <a:gd name="connsiteX2" fmla="*/ 0 w 158115"/>
              <a:gd name="connsiteY2" fmla="*/ 78105 h 156209"/>
              <a:gd name="connsiteX3" fmla="*/ 79058 w 158115"/>
              <a:gd name="connsiteY3" fmla="*/ 0 h 156209"/>
              <a:gd name="connsiteX4" fmla="*/ 158115 w 158115"/>
              <a:gd name="connsiteY4" fmla="*/ 78105 h 15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5" h="156209">
                <a:moveTo>
                  <a:pt x="158115" y="78105"/>
                </a:moveTo>
                <a:cubicBezTo>
                  <a:pt x="158115" y="121241"/>
                  <a:pt x="122720" y="156210"/>
                  <a:pt x="79058" y="156210"/>
                </a:cubicBezTo>
                <a:cubicBezTo>
                  <a:pt x="35395" y="156210"/>
                  <a:pt x="0" y="121241"/>
                  <a:pt x="0" y="78105"/>
                </a:cubicBezTo>
                <a:cubicBezTo>
                  <a:pt x="0" y="34969"/>
                  <a:pt x="35395" y="0"/>
                  <a:pt x="79058" y="0"/>
                </a:cubicBezTo>
                <a:cubicBezTo>
                  <a:pt x="122720" y="0"/>
                  <a:pt x="158115" y="34969"/>
                  <a:pt x="158115" y="7810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9C3E57E-E15D-464A-9682-DB295EC28CD7}"/>
              </a:ext>
            </a:extLst>
          </p:cNvPr>
          <p:cNvSpPr/>
          <p:nvPr/>
        </p:nvSpPr>
        <p:spPr>
          <a:xfrm>
            <a:off x="11285511" y="2904729"/>
            <a:ext cx="239126" cy="236245"/>
          </a:xfrm>
          <a:custGeom>
            <a:avLst/>
            <a:gdLst>
              <a:gd name="connsiteX0" fmla="*/ 158115 w 158115"/>
              <a:gd name="connsiteY0" fmla="*/ 78105 h 156210"/>
              <a:gd name="connsiteX1" fmla="*/ 79058 w 158115"/>
              <a:gd name="connsiteY1" fmla="*/ 156210 h 156210"/>
              <a:gd name="connsiteX2" fmla="*/ 0 w 158115"/>
              <a:gd name="connsiteY2" fmla="*/ 78105 h 156210"/>
              <a:gd name="connsiteX3" fmla="*/ 79058 w 158115"/>
              <a:gd name="connsiteY3" fmla="*/ 0 h 156210"/>
              <a:gd name="connsiteX4" fmla="*/ 158115 w 158115"/>
              <a:gd name="connsiteY4" fmla="*/ 78105 h 15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5" h="156210">
                <a:moveTo>
                  <a:pt x="158115" y="78105"/>
                </a:moveTo>
                <a:cubicBezTo>
                  <a:pt x="158115" y="121241"/>
                  <a:pt x="122720" y="156210"/>
                  <a:pt x="79058" y="156210"/>
                </a:cubicBezTo>
                <a:cubicBezTo>
                  <a:pt x="35396" y="156210"/>
                  <a:pt x="0" y="121241"/>
                  <a:pt x="0" y="78105"/>
                </a:cubicBezTo>
                <a:cubicBezTo>
                  <a:pt x="0" y="34969"/>
                  <a:pt x="35396" y="0"/>
                  <a:pt x="79058" y="0"/>
                </a:cubicBezTo>
                <a:cubicBezTo>
                  <a:pt x="122720" y="0"/>
                  <a:pt x="158115" y="34969"/>
                  <a:pt x="158115" y="7810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8A2DDCB-9508-4FC8-83E5-E222240E3129}"/>
              </a:ext>
            </a:extLst>
          </p:cNvPr>
          <p:cNvSpPr/>
          <p:nvPr/>
        </p:nvSpPr>
        <p:spPr>
          <a:xfrm>
            <a:off x="9032539" y="4090274"/>
            <a:ext cx="193028" cy="190147"/>
          </a:xfrm>
          <a:custGeom>
            <a:avLst/>
            <a:gdLst>
              <a:gd name="connsiteX0" fmla="*/ 127635 w 127634"/>
              <a:gd name="connsiteY0" fmla="*/ 62865 h 125729"/>
              <a:gd name="connsiteX1" fmla="*/ 63818 w 127634"/>
              <a:gd name="connsiteY1" fmla="*/ 125730 h 125729"/>
              <a:gd name="connsiteX2" fmla="*/ 0 w 127634"/>
              <a:gd name="connsiteY2" fmla="*/ 62865 h 125729"/>
              <a:gd name="connsiteX3" fmla="*/ 63818 w 127634"/>
              <a:gd name="connsiteY3" fmla="*/ 0 h 125729"/>
              <a:gd name="connsiteX4" fmla="*/ 127635 w 127634"/>
              <a:gd name="connsiteY4" fmla="*/ 62865 h 12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4" h="125729">
                <a:moveTo>
                  <a:pt x="127635" y="62865"/>
                </a:moveTo>
                <a:cubicBezTo>
                  <a:pt x="127635" y="97584"/>
                  <a:pt x="99063" y="125730"/>
                  <a:pt x="63818" y="125730"/>
                </a:cubicBezTo>
                <a:cubicBezTo>
                  <a:pt x="28572" y="125730"/>
                  <a:pt x="0" y="97584"/>
                  <a:pt x="0" y="62865"/>
                </a:cubicBezTo>
                <a:cubicBezTo>
                  <a:pt x="0" y="28146"/>
                  <a:pt x="28572" y="0"/>
                  <a:pt x="63818" y="0"/>
                </a:cubicBezTo>
                <a:cubicBezTo>
                  <a:pt x="99063" y="0"/>
                  <a:pt x="127635" y="28146"/>
                  <a:pt x="127635" y="628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2891841-E56C-49DB-B8E0-DCFCF8785D24}"/>
              </a:ext>
            </a:extLst>
          </p:cNvPr>
          <p:cNvSpPr/>
          <p:nvPr/>
        </p:nvSpPr>
        <p:spPr>
          <a:xfrm>
            <a:off x="10555167" y="4142133"/>
            <a:ext cx="193028" cy="190147"/>
          </a:xfrm>
          <a:custGeom>
            <a:avLst/>
            <a:gdLst>
              <a:gd name="connsiteX0" fmla="*/ 127635 w 127634"/>
              <a:gd name="connsiteY0" fmla="*/ 62865 h 125729"/>
              <a:gd name="connsiteX1" fmla="*/ 63818 w 127634"/>
              <a:gd name="connsiteY1" fmla="*/ 125730 h 125729"/>
              <a:gd name="connsiteX2" fmla="*/ 0 w 127634"/>
              <a:gd name="connsiteY2" fmla="*/ 62865 h 125729"/>
              <a:gd name="connsiteX3" fmla="*/ 63818 w 127634"/>
              <a:gd name="connsiteY3" fmla="*/ 0 h 125729"/>
              <a:gd name="connsiteX4" fmla="*/ 127635 w 127634"/>
              <a:gd name="connsiteY4" fmla="*/ 62865 h 12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4" h="125729">
                <a:moveTo>
                  <a:pt x="127635" y="62865"/>
                </a:moveTo>
                <a:cubicBezTo>
                  <a:pt x="127635" y="97584"/>
                  <a:pt x="99063" y="125730"/>
                  <a:pt x="63818" y="125730"/>
                </a:cubicBezTo>
                <a:cubicBezTo>
                  <a:pt x="28572" y="125730"/>
                  <a:pt x="0" y="97584"/>
                  <a:pt x="0" y="62865"/>
                </a:cubicBezTo>
                <a:cubicBezTo>
                  <a:pt x="0" y="28146"/>
                  <a:pt x="28572" y="0"/>
                  <a:pt x="63818" y="0"/>
                </a:cubicBezTo>
                <a:cubicBezTo>
                  <a:pt x="99063" y="0"/>
                  <a:pt x="127635" y="28146"/>
                  <a:pt x="127635" y="6286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28395C3-510D-4BB2-A7C6-AEDC7E07401E}"/>
              </a:ext>
            </a:extLst>
          </p:cNvPr>
          <p:cNvSpPr/>
          <p:nvPr/>
        </p:nvSpPr>
        <p:spPr>
          <a:xfrm>
            <a:off x="8287791" y="1956868"/>
            <a:ext cx="244888" cy="242005"/>
          </a:xfrm>
          <a:custGeom>
            <a:avLst/>
            <a:gdLst>
              <a:gd name="connsiteX0" fmla="*/ 161925 w 161925"/>
              <a:gd name="connsiteY0" fmla="*/ 80010 h 160019"/>
              <a:gd name="connsiteX1" fmla="*/ 80963 w 161925"/>
              <a:gd name="connsiteY1" fmla="*/ 160020 h 160019"/>
              <a:gd name="connsiteX2" fmla="*/ 0 w 161925"/>
              <a:gd name="connsiteY2" fmla="*/ 80010 h 160019"/>
              <a:gd name="connsiteX3" fmla="*/ 80963 w 161925"/>
              <a:gd name="connsiteY3" fmla="*/ 0 h 160019"/>
              <a:gd name="connsiteX4" fmla="*/ 161925 w 161925"/>
              <a:gd name="connsiteY4" fmla="*/ 80010 h 160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160019">
                <a:moveTo>
                  <a:pt x="161925" y="80010"/>
                </a:moveTo>
                <a:cubicBezTo>
                  <a:pt x="161925" y="124198"/>
                  <a:pt x="125677" y="160020"/>
                  <a:pt x="80963" y="160020"/>
                </a:cubicBezTo>
                <a:cubicBezTo>
                  <a:pt x="36248" y="160020"/>
                  <a:pt x="0" y="124198"/>
                  <a:pt x="0" y="80010"/>
                </a:cubicBezTo>
                <a:cubicBezTo>
                  <a:pt x="0" y="35822"/>
                  <a:pt x="36248" y="0"/>
                  <a:pt x="80963" y="0"/>
                </a:cubicBezTo>
                <a:cubicBezTo>
                  <a:pt x="125677" y="0"/>
                  <a:pt x="161925" y="35822"/>
                  <a:pt x="161925" y="8001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77B74BF-EA63-49DC-B142-63550B5A8B77}"/>
              </a:ext>
            </a:extLst>
          </p:cNvPr>
          <p:cNvSpPr/>
          <p:nvPr/>
        </p:nvSpPr>
        <p:spPr>
          <a:xfrm>
            <a:off x="8475058" y="2566206"/>
            <a:ext cx="193028" cy="190147"/>
          </a:xfrm>
          <a:custGeom>
            <a:avLst/>
            <a:gdLst>
              <a:gd name="connsiteX0" fmla="*/ 127635 w 127634"/>
              <a:gd name="connsiteY0" fmla="*/ 62865 h 125729"/>
              <a:gd name="connsiteX1" fmla="*/ 63818 w 127634"/>
              <a:gd name="connsiteY1" fmla="*/ 125730 h 125729"/>
              <a:gd name="connsiteX2" fmla="*/ 0 w 127634"/>
              <a:gd name="connsiteY2" fmla="*/ 62865 h 125729"/>
              <a:gd name="connsiteX3" fmla="*/ 63818 w 127634"/>
              <a:gd name="connsiteY3" fmla="*/ 0 h 125729"/>
              <a:gd name="connsiteX4" fmla="*/ 127635 w 127634"/>
              <a:gd name="connsiteY4" fmla="*/ 62865 h 12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4" h="125729">
                <a:moveTo>
                  <a:pt x="127635" y="62865"/>
                </a:moveTo>
                <a:cubicBezTo>
                  <a:pt x="127635" y="97584"/>
                  <a:pt x="99063" y="125730"/>
                  <a:pt x="63818" y="125730"/>
                </a:cubicBezTo>
                <a:cubicBezTo>
                  <a:pt x="28572" y="125730"/>
                  <a:pt x="0" y="97584"/>
                  <a:pt x="0" y="62865"/>
                </a:cubicBezTo>
                <a:cubicBezTo>
                  <a:pt x="0" y="28146"/>
                  <a:pt x="28572" y="0"/>
                  <a:pt x="63818" y="0"/>
                </a:cubicBezTo>
                <a:cubicBezTo>
                  <a:pt x="99063" y="0"/>
                  <a:pt x="127635" y="28146"/>
                  <a:pt x="127635" y="628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853F196-607A-4F34-AD6B-BD0702756B63}"/>
              </a:ext>
            </a:extLst>
          </p:cNvPr>
          <p:cNvSpPr/>
          <p:nvPr/>
        </p:nvSpPr>
        <p:spPr>
          <a:xfrm rot="17457907">
            <a:off x="7754238" y="1983652"/>
            <a:ext cx="210316" cy="213197"/>
          </a:xfrm>
          <a:custGeom>
            <a:avLst/>
            <a:gdLst>
              <a:gd name="connsiteX0" fmla="*/ 139065 w 139065"/>
              <a:gd name="connsiteY0" fmla="*/ 70485 h 140970"/>
              <a:gd name="connsiteX1" fmla="*/ 69533 w 139065"/>
              <a:gd name="connsiteY1" fmla="*/ 140970 h 140970"/>
              <a:gd name="connsiteX2" fmla="*/ 0 w 139065"/>
              <a:gd name="connsiteY2" fmla="*/ 70485 h 140970"/>
              <a:gd name="connsiteX3" fmla="*/ 69533 w 139065"/>
              <a:gd name="connsiteY3" fmla="*/ 0 h 140970"/>
              <a:gd name="connsiteX4" fmla="*/ 139065 w 139065"/>
              <a:gd name="connsiteY4" fmla="*/ 70485 h 14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65" h="140970">
                <a:moveTo>
                  <a:pt x="139065" y="70485"/>
                </a:moveTo>
                <a:cubicBezTo>
                  <a:pt x="139065" y="109413"/>
                  <a:pt x="107934" y="140970"/>
                  <a:pt x="69533" y="140970"/>
                </a:cubicBezTo>
                <a:cubicBezTo>
                  <a:pt x="31131" y="140970"/>
                  <a:pt x="0" y="109413"/>
                  <a:pt x="0" y="70485"/>
                </a:cubicBezTo>
                <a:cubicBezTo>
                  <a:pt x="0" y="31557"/>
                  <a:pt x="31131" y="0"/>
                  <a:pt x="69533" y="0"/>
                </a:cubicBezTo>
                <a:cubicBezTo>
                  <a:pt x="107934" y="0"/>
                  <a:pt x="139065" y="31557"/>
                  <a:pt x="139065" y="7048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C31B47F-0B30-40E8-9806-7AC9399BB6E2}"/>
              </a:ext>
            </a:extLst>
          </p:cNvPr>
          <p:cNvSpPr/>
          <p:nvPr/>
        </p:nvSpPr>
        <p:spPr>
          <a:xfrm rot="17457907">
            <a:off x="7438291" y="2002865"/>
            <a:ext cx="308271" cy="314033"/>
          </a:xfrm>
          <a:custGeom>
            <a:avLst/>
            <a:gdLst>
              <a:gd name="connsiteX0" fmla="*/ 203835 w 203835"/>
              <a:gd name="connsiteY0" fmla="*/ 103823 h 207645"/>
              <a:gd name="connsiteX1" fmla="*/ 101918 w 203835"/>
              <a:gd name="connsiteY1" fmla="*/ 207645 h 207645"/>
              <a:gd name="connsiteX2" fmla="*/ 0 w 203835"/>
              <a:gd name="connsiteY2" fmla="*/ 103823 h 207645"/>
              <a:gd name="connsiteX3" fmla="*/ 101918 w 203835"/>
              <a:gd name="connsiteY3" fmla="*/ 0 h 207645"/>
              <a:gd name="connsiteX4" fmla="*/ 203835 w 203835"/>
              <a:gd name="connsiteY4" fmla="*/ 103823 h 20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35" h="207645">
                <a:moveTo>
                  <a:pt x="203835" y="103823"/>
                </a:moveTo>
                <a:cubicBezTo>
                  <a:pt x="203835" y="161162"/>
                  <a:pt x="158205" y="207645"/>
                  <a:pt x="101918" y="207645"/>
                </a:cubicBezTo>
                <a:cubicBezTo>
                  <a:pt x="45630" y="207645"/>
                  <a:pt x="0" y="161162"/>
                  <a:pt x="0" y="103823"/>
                </a:cubicBezTo>
                <a:cubicBezTo>
                  <a:pt x="0" y="46483"/>
                  <a:pt x="45630" y="0"/>
                  <a:pt x="101918" y="0"/>
                </a:cubicBezTo>
                <a:cubicBezTo>
                  <a:pt x="158205" y="0"/>
                  <a:pt x="203835" y="46483"/>
                  <a:pt x="203835" y="10382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A5AC303-0BE9-4501-8DFE-602300005EDD}"/>
              </a:ext>
            </a:extLst>
          </p:cNvPr>
          <p:cNvSpPr/>
          <p:nvPr/>
        </p:nvSpPr>
        <p:spPr>
          <a:xfrm>
            <a:off x="10823103" y="3691251"/>
            <a:ext cx="193028" cy="190147"/>
          </a:xfrm>
          <a:custGeom>
            <a:avLst/>
            <a:gdLst>
              <a:gd name="connsiteX0" fmla="*/ 127635 w 127634"/>
              <a:gd name="connsiteY0" fmla="*/ 62865 h 125729"/>
              <a:gd name="connsiteX1" fmla="*/ 63817 w 127634"/>
              <a:gd name="connsiteY1" fmla="*/ 125730 h 125729"/>
              <a:gd name="connsiteX2" fmla="*/ 0 w 127634"/>
              <a:gd name="connsiteY2" fmla="*/ 62865 h 125729"/>
              <a:gd name="connsiteX3" fmla="*/ 63817 w 127634"/>
              <a:gd name="connsiteY3" fmla="*/ 0 h 125729"/>
              <a:gd name="connsiteX4" fmla="*/ 127635 w 127634"/>
              <a:gd name="connsiteY4" fmla="*/ 62865 h 12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4" h="125729">
                <a:moveTo>
                  <a:pt x="127635" y="62865"/>
                </a:moveTo>
                <a:cubicBezTo>
                  <a:pt x="127635" y="97584"/>
                  <a:pt x="99063" y="125730"/>
                  <a:pt x="63817" y="125730"/>
                </a:cubicBezTo>
                <a:cubicBezTo>
                  <a:pt x="28572" y="125730"/>
                  <a:pt x="0" y="97584"/>
                  <a:pt x="0" y="62865"/>
                </a:cubicBezTo>
                <a:cubicBezTo>
                  <a:pt x="0" y="28146"/>
                  <a:pt x="28572" y="0"/>
                  <a:pt x="63817" y="0"/>
                </a:cubicBezTo>
                <a:cubicBezTo>
                  <a:pt x="99063" y="0"/>
                  <a:pt x="127635" y="28146"/>
                  <a:pt x="127635" y="6286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F83C744-0088-4EC6-A794-EEBE82A98B5B}"/>
              </a:ext>
            </a:extLst>
          </p:cNvPr>
          <p:cNvSpPr/>
          <p:nvPr/>
        </p:nvSpPr>
        <p:spPr>
          <a:xfrm>
            <a:off x="9447409" y="5509184"/>
            <a:ext cx="469609" cy="460966"/>
          </a:xfrm>
          <a:custGeom>
            <a:avLst/>
            <a:gdLst>
              <a:gd name="connsiteX0" fmla="*/ 310515 w 310515"/>
              <a:gd name="connsiteY0" fmla="*/ 152400 h 304800"/>
              <a:gd name="connsiteX1" fmla="*/ 155257 w 310515"/>
              <a:gd name="connsiteY1" fmla="*/ 304800 h 304800"/>
              <a:gd name="connsiteX2" fmla="*/ 0 w 310515"/>
              <a:gd name="connsiteY2" fmla="*/ 152400 h 304800"/>
              <a:gd name="connsiteX3" fmla="*/ 155257 w 310515"/>
              <a:gd name="connsiteY3" fmla="*/ 0 h 304800"/>
              <a:gd name="connsiteX4" fmla="*/ 310515 w 310515"/>
              <a:gd name="connsiteY4" fmla="*/ 1524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15" h="304800">
                <a:moveTo>
                  <a:pt x="310515" y="152400"/>
                </a:moveTo>
                <a:cubicBezTo>
                  <a:pt x="310515" y="236568"/>
                  <a:pt x="241004" y="304800"/>
                  <a:pt x="155257" y="304800"/>
                </a:cubicBezTo>
                <a:cubicBezTo>
                  <a:pt x="69511" y="304800"/>
                  <a:pt x="0" y="236568"/>
                  <a:pt x="0" y="152400"/>
                </a:cubicBezTo>
                <a:cubicBezTo>
                  <a:pt x="0" y="68232"/>
                  <a:pt x="69511" y="0"/>
                  <a:pt x="155257" y="0"/>
                </a:cubicBezTo>
                <a:cubicBezTo>
                  <a:pt x="241004" y="0"/>
                  <a:pt x="310515" y="68232"/>
                  <a:pt x="310515" y="15240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700E9B1-34F7-4CF9-80F9-9C88F9394368}"/>
              </a:ext>
            </a:extLst>
          </p:cNvPr>
          <p:cNvSpPr/>
          <p:nvPr/>
        </p:nvSpPr>
        <p:spPr>
          <a:xfrm>
            <a:off x="9447409" y="6013365"/>
            <a:ext cx="308269" cy="302509"/>
          </a:xfrm>
          <a:custGeom>
            <a:avLst/>
            <a:gdLst>
              <a:gd name="connsiteX0" fmla="*/ 203835 w 203834"/>
              <a:gd name="connsiteY0" fmla="*/ 100012 h 200025"/>
              <a:gd name="connsiteX1" fmla="*/ 101918 w 203834"/>
              <a:gd name="connsiteY1" fmla="*/ 200025 h 200025"/>
              <a:gd name="connsiteX2" fmla="*/ 0 w 203834"/>
              <a:gd name="connsiteY2" fmla="*/ 100012 h 200025"/>
              <a:gd name="connsiteX3" fmla="*/ 101918 w 203834"/>
              <a:gd name="connsiteY3" fmla="*/ 0 h 200025"/>
              <a:gd name="connsiteX4" fmla="*/ 203835 w 203834"/>
              <a:gd name="connsiteY4" fmla="*/ 100012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34" h="200025">
                <a:moveTo>
                  <a:pt x="203835" y="100012"/>
                </a:moveTo>
                <a:cubicBezTo>
                  <a:pt x="203835" y="155248"/>
                  <a:pt x="158205" y="200025"/>
                  <a:pt x="101918" y="200025"/>
                </a:cubicBezTo>
                <a:cubicBezTo>
                  <a:pt x="45630" y="200025"/>
                  <a:pt x="0" y="155248"/>
                  <a:pt x="0" y="100012"/>
                </a:cubicBezTo>
                <a:cubicBezTo>
                  <a:pt x="0" y="44777"/>
                  <a:pt x="45630" y="0"/>
                  <a:pt x="101918" y="0"/>
                </a:cubicBezTo>
                <a:cubicBezTo>
                  <a:pt x="158205" y="0"/>
                  <a:pt x="203835" y="44777"/>
                  <a:pt x="203835" y="10001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58308CD-9F68-45B4-9F25-CCC557CB6340}"/>
              </a:ext>
            </a:extLst>
          </p:cNvPr>
          <p:cNvSpPr/>
          <p:nvPr/>
        </p:nvSpPr>
        <p:spPr>
          <a:xfrm>
            <a:off x="7684214" y="5712297"/>
            <a:ext cx="193030" cy="190148"/>
          </a:xfrm>
          <a:custGeom>
            <a:avLst/>
            <a:gdLst>
              <a:gd name="connsiteX0" fmla="*/ 127635 w 127635"/>
              <a:gd name="connsiteY0" fmla="*/ 62865 h 125730"/>
              <a:gd name="connsiteX1" fmla="*/ 63818 w 127635"/>
              <a:gd name="connsiteY1" fmla="*/ 125730 h 125730"/>
              <a:gd name="connsiteX2" fmla="*/ 0 w 127635"/>
              <a:gd name="connsiteY2" fmla="*/ 62865 h 125730"/>
              <a:gd name="connsiteX3" fmla="*/ 63818 w 127635"/>
              <a:gd name="connsiteY3" fmla="*/ 0 h 125730"/>
              <a:gd name="connsiteX4" fmla="*/ 127635 w 127635"/>
              <a:gd name="connsiteY4" fmla="*/ 62865 h 1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5" h="125730">
                <a:moveTo>
                  <a:pt x="127635" y="62865"/>
                </a:moveTo>
                <a:cubicBezTo>
                  <a:pt x="127635" y="97584"/>
                  <a:pt x="99063" y="125730"/>
                  <a:pt x="63818" y="125730"/>
                </a:cubicBezTo>
                <a:cubicBezTo>
                  <a:pt x="28572" y="125730"/>
                  <a:pt x="0" y="97584"/>
                  <a:pt x="0" y="62865"/>
                </a:cubicBezTo>
                <a:cubicBezTo>
                  <a:pt x="0" y="28146"/>
                  <a:pt x="28572" y="0"/>
                  <a:pt x="63818" y="0"/>
                </a:cubicBezTo>
                <a:cubicBezTo>
                  <a:pt x="99063" y="0"/>
                  <a:pt x="127635" y="28146"/>
                  <a:pt x="127635" y="628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4BEEB3C-D7F0-4F0D-B78F-B89B951B94D7}"/>
              </a:ext>
            </a:extLst>
          </p:cNvPr>
          <p:cNvSpPr/>
          <p:nvPr/>
        </p:nvSpPr>
        <p:spPr>
          <a:xfrm>
            <a:off x="10896571" y="5317595"/>
            <a:ext cx="193028" cy="190148"/>
          </a:xfrm>
          <a:custGeom>
            <a:avLst/>
            <a:gdLst>
              <a:gd name="connsiteX0" fmla="*/ 127635 w 127634"/>
              <a:gd name="connsiteY0" fmla="*/ 62865 h 125730"/>
              <a:gd name="connsiteX1" fmla="*/ 63817 w 127634"/>
              <a:gd name="connsiteY1" fmla="*/ 125730 h 125730"/>
              <a:gd name="connsiteX2" fmla="*/ 0 w 127634"/>
              <a:gd name="connsiteY2" fmla="*/ 62865 h 125730"/>
              <a:gd name="connsiteX3" fmla="*/ 63817 w 127634"/>
              <a:gd name="connsiteY3" fmla="*/ 0 h 125730"/>
              <a:gd name="connsiteX4" fmla="*/ 127635 w 127634"/>
              <a:gd name="connsiteY4" fmla="*/ 62865 h 1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4" h="125730">
                <a:moveTo>
                  <a:pt x="127635" y="62865"/>
                </a:moveTo>
                <a:cubicBezTo>
                  <a:pt x="127635" y="97584"/>
                  <a:pt x="99063" y="125730"/>
                  <a:pt x="63817" y="125730"/>
                </a:cubicBezTo>
                <a:cubicBezTo>
                  <a:pt x="28572" y="125730"/>
                  <a:pt x="0" y="97584"/>
                  <a:pt x="0" y="62865"/>
                </a:cubicBezTo>
                <a:cubicBezTo>
                  <a:pt x="0" y="28146"/>
                  <a:pt x="28572" y="0"/>
                  <a:pt x="63817" y="0"/>
                </a:cubicBezTo>
                <a:cubicBezTo>
                  <a:pt x="99063" y="0"/>
                  <a:pt x="127635" y="28146"/>
                  <a:pt x="127635" y="6286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B18247D-DB3B-43B4-B219-B99E3E701725}"/>
              </a:ext>
            </a:extLst>
          </p:cNvPr>
          <p:cNvSpPr/>
          <p:nvPr/>
        </p:nvSpPr>
        <p:spPr>
          <a:xfrm>
            <a:off x="7600664" y="4189670"/>
            <a:ext cx="443680" cy="435035"/>
          </a:xfrm>
          <a:custGeom>
            <a:avLst/>
            <a:gdLst>
              <a:gd name="connsiteX0" fmla="*/ 293370 w 293370"/>
              <a:gd name="connsiteY0" fmla="*/ 143828 h 287654"/>
              <a:gd name="connsiteX1" fmla="*/ 146685 w 293370"/>
              <a:gd name="connsiteY1" fmla="*/ 287655 h 287654"/>
              <a:gd name="connsiteX2" fmla="*/ 0 w 293370"/>
              <a:gd name="connsiteY2" fmla="*/ 143828 h 287654"/>
              <a:gd name="connsiteX3" fmla="*/ 146685 w 293370"/>
              <a:gd name="connsiteY3" fmla="*/ 0 h 287654"/>
              <a:gd name="connsiteX4" fmla="*/ 293370 w 293370"/>
              <a:gd name="connsiteY4" fmla="*/ 143828 h 287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70" h="287654">
                <a:moveTo>
                  <a:pt x="293370" y="143828"/>
                </a:moveTo>
                <a:cubicBezTo>
                  <a:pt x="293370" y="223261"/>
                  <a:pt x="227697" y="287655"/>
                  <a:pt x="146685" y="287655"/>
                </a:cubicBezTo>
                <a:cubicBezTo>
                  <a:pt x="65673" y="287655"/>
                  <a:pt x="0" y="223261"/>
                  <a:pt x="0" y="143828"/>
                </a:cubicBezTo>
                <a:cubicBezTo>
                  <a:pt x="0" y="64394"/>
                  <a:pt x="65673" y="0"/>
                  <a:pt x="146685" y="0"/>
                </a:cubicBezTo>
                <a:cubicBezTo>
                  <a:pt x="227697" y="0"/>
                  <a:pt x="293370" y="64394"/>
                  <a:pt x="293370" y="14382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0BB7732-EF24-4635-892A-EB328954D6BA}"/>
              </a:ext>
            </a:extLst>
          </p:cNvPr>
          <p:cNvSpPr/>
          <p:nvPr/>
        </p:nvSpPr>
        <p:spPr>
          <a:xfrm>
            <a:off x="6743554" y="4206957"/>
            <a:ext cx="584849" cy="573326"/>
          </a:xfrm>
          <a:custGeom>
            <a:avLst/>
            <a:gdLst>
              <a:gd name="connsiteX0" fmla="*/ 386715 w 386714"/>
              <a:gd name="connsiteY0" fmla="*/ 189548 h 379095"/>
              <a:gd name="connsiteX1" fmla="*/ 193358 w 386714"/>
              <a:gd name="connsiteY1" fmla="*/ 379095 h 379095"/>
              <a:gd name="connsiteX2" fmla="*/ 0 w 386714"/>
              <a:gd name="connsiteY2" fmla="*/ 189548 h 379095"/>
              <a:gd name="connsiteX3" fmla="*/ 193358 w 386714"/>
              <a:gd name="connsiteY3" fmla="*/ 0 h 379095"/>
              <a:gd name="connsiteX4" fmla="*/ 386715 w 386714"/>
              <a:gd name="connsiteY4" fmla="*/ 189548 h 37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14" h="379095">
                <a:moveTo>
                  <a:pt x="386715" y="189548"/>
                </a:moveTo>
                <a:cubicBezTo>
                  <a:pt x="386715" y="294232"/>
                  <a:pt x="300146" y="379095"/>
                  <a:pt x="193358" y="379095"/>
                </a:cubicBezTo>
                <a:cubicBezTo>
                  <a:pt x="86569" y="379095"/>
                  <a:pt x="0" y="294232"/>
                  <a:pt x="0" y="189548"/>
                </a:cubicBezTo>
                <a:cubicBezTo>
                  <a:pt x="0" y="84863"/>
                  <a:pt x="86569" y="0"/>
                  <a:pt x="193358" y="0"/>
                </a:cubicBezTo>
                <a:cubicBezTo>
                  <a:pt x="300146" y="0"/>
                  <a:pt x="386715" y="84863"/>
                  <a:pt x="386715" y="18954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94FA17E-768B-4639-8A9F-3F9EFDC9BED1}"/>
              </a:ext>
            </a:extLst>
          </p:cNvPr>
          <p:cNvSpPr/>
          <p:nvPr/>
        </p:nvSpPr>
        <p:spPr>
          <a:xfrm>
            <a:off x="9447409" y="4121965"/>
            <a:ext cx="270818" cy="265054"/>
          </a:xfrm>
          <a:custGeom>
            <a:avLst/>
            <a:gdLst>
              <a:gd name="connsiteX0" fmla="*/ 179070 w 179070"/>
              <a:gd name="connsiteY0" fmla="*/ 87630 h 175259"/>
              <a:gd name="connsiteX1" fmla="*/ 89535 w 179070"/>
              <a:gd name="connsiteY1" fmla="*/ 175260 h 175259"/>
              <a:gd name="connsiteX2" fmla="*/ 0 w 179070"/>
              <a:gd name="connsiteY2" fmla="*/ 87630 h 175259"/>
              <a:gd name="connsiteX3" fmla="*/ 89535 w 179070"/>
              <a:gd name="connsiteY3" fmla="*/ 0 h 175259"/>
              <a:gd name="connsiteX4" fmla="*/ 179070 w 179070"/>
              <a:gd name="connsiteY4" fmla="*/ 87630 h 175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070" h="175259">
                <a:moveTo>
                  <a:pt x="179070" y="87630"/>
                </a:moveTo>
                <a:cubicBezTo>
                  <a:pt x="179070" y="136027"/>
                  <a:pt x="138984" y="175260"/>
                  <a:pt x="89535" y="175260"/>
                </a:cubicBezTo>
                <a:cubicBezTo>
                  <a:pt x="40086" y="175260"/>
                  <a:pt x="0" y="136027"/>
                  <a:pt x="0" y="87630"/>
                </a:cubicBezTo>
                <a:cubicBezTo>
                  <a:pt x="0" y="39233"/>
                  <a:pt x="40086" y="0"/>
                  <a:pt x="89535" y="0"/>
                </a:cubicBezTo>
                <a:cubicBezTo>
                  <a:pt x="138984" y="0"/>
                  <a:pt x="179070" y="39233"/>
                  <a:pt x="179070" y="8763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FD8619A-952C-432F-8D50-D3166A4E1068}"/>
              </a:ext>
            </a:extLst>
          </p:cNvPr>
          <p:cNvSpPr/>
          <p:nvPr/>
        </p:nvSpPr>
        <p:spPr>
          <a:xfrm>
            <a:off x="8914417" y="4827819"/>
            <a:ext cx="270818" cy="265054"/>
          </a:xfrm>
          <a:custGeom>
            <a:avLst/>
            <a:gdLst>
              <a:gd name="connsiteX0" fmla="*/ 179070 w 179070"/>
              <a:gd name="connsiteY0" fmla="*/ 87630 h 175259"/>
              <a:gd name="connsiteX1" fmla="*/ 89535 w 179070"/>
              <a:gd name="connsiteY1" fmla="*/ 175260 h 175259"/>
              <a:gd name="connsiteX2" fmla="*/ 0 w 179070"/>
              <a:gd name="connsiteY2" fmla="*/ 87630 h 175259"/>
              <a:gd name="connsiteX3" fmla="*/ 89535 w 179070"/>
              <a:gd name="connsiteY3" fmla="*/ 0 h 175259"/>
              <a:gd name="connsiteX4" fmla="*/ 179070 w 179070"/>
              <a:gd name="connsiteY4" fmla="*/ 87630 h 175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070" h="175259">
                <a:moveTo>
                  <a:pt x="179070" y="87630"/>
                </a:moveTo>
                <a:cubicBezTo>
                  <a:pt x="179070" y="136027"/>
                  <a:pt x="138984" y="175260"/>
                  <a:pt x="89535" y="175260"/>
                </a:cubicBezTo>
                <a:cubicBezTo>
                  <a:pt x="40086" y="175260"/>
                  <a:pt x="0" y="136027"/>
                  <a:pt x="0" y="87630"/>
                </a:cubicBezTo>
                <a:cubicBezTo>
                  <a:pt x="0" y="39233"/>
                  <a:pt x="40086" y="0"/>
                  <a:pt x="89535" y="0"/>
                </a:cubicBezTo>
                <a:cubicBezTo>
                  <a:pt x="138984" y="0"/>
                  <a:pt x="179070" y="39233"/>
                  <a:pt x="179070" y="8763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BFCB363-8D51-46E9-BE92-2954E2CE073A}"/>
              </a:ext>
            </a:extLst>
          </p:cNvPr>
          <p:cNvSpPr/>
          <p:nvPr/>
        </p:nvSpPr>
        <p:spPr>
          <a:xfrm>
            <a:off x="6955311" y="4875357"/>
            <a:ext cx="331319" cy="322674"/>
          </a:xfrm>
          <a:custGeom>
            <a:avLst/>
            <a:gdLst>
              <a:gd name="connsiteX0" fmla="*/ 219075 w 219075"/>
              <a:gd name="connsiteY0" fmla="*/ 106680 h 213359"/>
              <a:gd name="connsiteX1" fmla="*/ 109538 w 219075"/>
              <a:gd name="connsiteY1" fmla="*/ 213360 h 213359"/>
              <a:gd name="connsiteX2" fmla="*/ 0 w 219075"/>
              <a:gd name="connsiteY2" fmla="*/ 106680 h 213359"/>
              <a:gd name="connsiteX3" fmla="*/ 109538 w 219075"/>
              <a:gd name="connsiteY3" fmla="*/ 0 h 213359"/>
              <a:gd name="connsiteX4" fmla="*/ 219075 w 219075"/>
              <a:gd name="connsiteY4" fmla="*/ 106680 h 21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3359">
                <a:moveTo>
                  <a:pt x="219075" y="106680"/>
                </a:moveTo>
                <a:cubicBezTo>
                  <a:pt x="219075" y="165598"/>
                  <a:pt x="170033" y="213360"/>
                  <a:pt x="109538" y="213360"/>
                </a:cubicBezTo>
                <a:cubicBezTo>
                  <a:pt x="49042" y="213360"/>
                  <a:pt x="0" y="165598"/>
                  <a:pt x="0" y="106680"/>
                </a:cubicBezTo>
                <a:cubicBezTo>
                  <a:pt x="0" y="47762"/>
                  <a:pt x="49042" y="0"/>
                  <a:pt x="109538" y="0"/>
                </a:cubicBezTo>
                <a:cubicBezTo>
                  <a:pt x="170033" y="0"/>
                  <a:pt x="219075" y="47762"/>
                  <a:pt x="219075" y="1066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79429C-D6BA-4CED-BE7D-EF32AB659ED7}"/>
              </a:ext>
            </a:extLst>
          </p:cNvPr>
          <p:cNvSpPr/>
          <p:nvPr/>
        </p:nvSpPr>
        <p:spPr>
          <a:xfrm>
            <a:off x="9932863" y="1595298"/>
            <a:ext cx="305388" cy="299626"/>
          </a:xfrm>
          <a:custGeom>
            <a:avLst/>
            <a:gdLst>
              <a:gd name="connsiteX0" fmla="*/ 201930 w 201929"/>
              <a:gd name="connsiteY0" fmla="*/ 99060 h 198119"/>
              <a:gd name="connsiteX1" fmla="*/ 100965 w 201929"/>
              <a:gd name="connsiteY1" fmla="*/ 198120 h 198119"/>
              <a:gd name="connsiteX2" fmla="*/ 0 w 201929"/>
              <a:gd name="connsiteY2" fmla="*/ 99060 h 198119"/>
              <a:gd name="connsiteX3" fmla="*/ 100965 w 201929"/>
              <a:gd name="connsiteY3" fmla="*/ 0 h 198119"/>
              <a:gd name="connsiteX4" fmla="*/ 201930 w 201929"/>
              <a:gd name="connsiteY4" fmla="*/ 99060 h 19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929" h="198119">
                <a:moveTo>
                  <a:pt x="201930" y="99060"/>
                </a:moveTo>
                <a:cubicBezTo>
                  <a:pt x="201930" y="153769"/>
                  <a:pt x="156726" y="198120"/>
                  <a:pt x="100965" y="198120"/>
                </a:cubicBezTo>
                <a:cubicBezTo>
                  <a:pt x="45204" y="198120"/>
                  <a:pt x="0" y="153769"/>
                  <a:pt x="0" y="99060"/>
                </a:cubicBezTo>
                <a:cubicBezTo>
                  <a:pt x="0" y="44351"/>
                  <a:pt x="45204" y="0"/>
                  <a:pt x="100965" y="0"/>
                </a:cubicBezTo>
                <a:cubicBezTo>
                  <a:pt x="156726" y="0"/>
                  <a:pt x="201930" y="44351"/>
                  <a:pt x="201930" y="9906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FFBF610-1435-47FB-8975-AEE09834AFA9}"/>
              </a:ext>
            </a:extLst>
          </p:cNvPr>
          <p:cNvSpPr/>
          <p:nvPr/>
        </p:nvSpPr>
        <p:spPr>
          <a:xfrm>
            <a:off x="9129053" y="2898967"/>
            <a:ext cx="365890" cy="360129"/>
          </a:xfrm>
          <a:custGeom>
            <a:avLst/>
            <a:gdLst>
              <a:gd name="connsiteX0" fmla="*/ 241935 w 241934"/>
              <a:gd name="connsiteY0" fmla="*/ 119062 h 238125"/>
              <a:gd name="connsiteX1" fmla="*/ 120968 w 241934"/>
              <a:gd name="connsiteY1" fmla="*/ 238125 h 238125"/>
              <a:gd name="connsiteX2" fmla="*/ 0 w 241934"/>
              <a:gd name="connsiteY2" fmla="*/ 119062 h 238125"/>
              <a:gd name="connsiteX3" fmla="*/ 120968 w 241934"/>
              <a:gd name="connsiteY3" fmla="*/ 0 h 238125"/>
              <a:gd name="connsiteX4" fmla="*/ 241935 w 241934"/>
              <a:gd name="connsiteY4" fmla="*/ 119062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934" h="238125">
                <a:moveTo>
                  <a:pt x="241935" y="119062"/>
                </a:moveTo>
                <a:cubicBezTo>
                  <a:pt x="241935" y="184819"/>
                  <a:pt x="187776" y="238125"/>
                  <a:pt x="120968" y="238125"/>
                </a:cubicBezTo>
                <a:cubicBezTo>
                  <a:pt x="54159" y="238125"/>
                  <a:pt x="0" y="184819"/>
                  <a:pt x="0" y="119062"/>
                </a:cubicBezTo>
                <a:cubicBezTo>
                  <a:pt x="0" y="53306"/>
                  <a:pt x="54159" y="0"/>
                  <a:pt x="120968" y="0"/>
                </a:cubicBezTo>
                <a:cubicBezTo>
                  <a:pt x="187776" y="0"/>
                  <a:pt x="241935" y="53306"/>
                  <a:pt x="241935" y="11906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FD9D80B-943D-4BCF-884F-B8667763244F}"/>
              </a:ext>
            </a:extLst>
          </p:cNvPr>
          <p:cNvSpPr/>
          <p:nvPr/>
        </p:nvSpPr>
        <p:spPr>
          <a:xfrm>
            <a:off x="10053866" y="1808494"/>
            <a:ext cx="682804" cy="668399"/>
          </a:xfrm>
          <a:custGeom>
            <a:avLst/>
            <a:gdLst>
              <a:gd name="connsiteX0" fmla="*/ 451485 w 451484"/>
              <a:gd name="connsiteY0" fmla="*/ 220980 h 441959"/>
              <a:gd name="connsiteX1" fmla="*/ 225742 w 451484"/>
              <a:gd name="connsiteY1" fmla="*/ 441960 h 441959"/>
              <a:gd name="connsiteX2" fmla="*/ 0 w 451484"/>
              <a:gd name="connsiteY2" fmla="*/ 220980 h 441959"/>
              <a:gd name="connsiteX3" fmla="*/ 225742 w 451484"/>
              <a:gd name="connsiteY3" fmla="*/ 0 h 441959"/>
              <a:gd name="connsiteX4" fmla="*/ 451485 w 451484"/>
              <a:gd name="connsiteY4" fmla="*/ 220980 h 44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484" h="441959">
                <a:moveTo>
                  <a:pt x="451485" y="220980"/>
                </a:moveTo>
                <a:cubicBezTo>
                  <a:pt x="451485" y="343024"/>
                  <a:pt x="350417" y="441960"/>
                  <a:pt x="225742" y="441960"/>
                </a:cubicBezTo>
                <a:cubicBezTo>
                  <a:pt x="101068" y="441960"/>
                  <a:pt x="0" y="343024"/>
                  <a:pt x="0" y="220980"/>
                </a:cubicBezTo>
                <a:cubicBezTo>
                  <a:pt x="0" y="98936"/>
                  <a:pt x="101068" y="0"/>
                  <a:pt x="225742" y="0"/>
                </a:cubicBezTo>
                <a:cubicBezTo>
                  <a:pt x="350416" y="0"/>
                  <a:pt x="451485" y="98936"/>
                  <a:pt x="451485" y="2209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EBC37ED-FB95-476A-89FF-811C1F5BE138}"/>
              </a:ext>
            </a:extLst>
          </p:cNvPr>
          <p:cNvSpPr/>
          <p:nvPr/>
        </p:nvSpPr>
        <p:spPr>
          <a:xfrm>
            <a:off x="9463254" y="3195713"/>
            <a:ext cx="1063103" cy="1040052"/>
          </a:xfrm>
          <a:custGeom>
            <a:avLst/>
            <a:gdLst>
              <a:gd name="connsiteX0" fmla="*/ 702945 w 702945"/>
              <a:gd name="connsiteY0" fmla="*/ 343853 h 687704"/>
              <a:gd name="connsiteX1" fmla="*/ 351472 w 702945"/>
              <a:gd name="connsiteY1" fmla="*/ 687705 h 687704"/>
              <a:gd name="connsiteX2" fmla="*/ 0 w 702945"/>
              <a:gd name="connsiteY2" fmla="*/ 343853 h 687704"/>
              <a:gd name="connsiteX3" fmla="*/ 351472 w 702945"/>
              <a:gd name="connsiteY3" fmla="*/ 0 h 687704"/>
              <a:gd name="connsiteX4" fmla="*/ 702945 w 702945"/>
              <a:gd name="connsiteY4" fmla="*/ 343853 h 68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945" h="687704">
                <a:moveTo>
                  <a:pt x="702945" y="343853"/>
                </a:moveTo>
                <a:cubicBezTo>
                  <a:pt x="702945" y="533757"/>
                  <a:pt x="545585" y="687705"/>
                  <a:pt x="351472" y="687705"/>
                </a:cubicBezTo>
                <a:cubicBezTo>
                  <a:pt x="157360" y="687705"/>
                  <a:pt x="0" y="533757"/>
                  <a:pt x="0" y="343853"/>
                </a:cubicBezTo>
                <a:cubicBezTo>
                  <a:pt x="0" y="153948"/>
                  <a:pt x="157360" y="0"/>
                  <a:pt x="351472" y="0"/>
                </a:cubicBezTo>
                <a:cubicBezTo>
                  <a:pt x="545585" y="0"/>
                  <a:pt x="702945" y="153948"/>
                  <a:pt x="702945" y="343853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4FCF93F-0EFF-4ECB-AE8D-EB880CE654CF}"/>
              </a:ext>
            </a:extLst>
          </p:cNvPr>
          <p:cNvSpPr/>
          <p:nvPr/>
        </p:nvSpPr>
        <p:spPr>
          <a:xfrm>
            <a:off x="10859117" y="3763277"/>
            <a:ext cx="815334" cy="800928"/>
          </a:xfrm>
          <a:custGeom>
            <a:avLst/>
            <a:gdLst>
              <a:gd name="connsiteX0" fmla="*/ 539115 w 539115"/>
              <a:gd name="connsiteY0" fmla="*/ 264795 h 529590"/>
              <a:gd name="connsiteX1" fmla="*/ 269558 w 539115"/>
              <a:gd name="connsiteY1" fmla="*/ 529590 h 529590"/>
              <a:gd name="connsiteX2" fmla="*/ 0 w 539115"/>
              <a:gd name="connsiteY2" fmla="*/ 264795 h 529590"/>
              <a:gd name="connsiteX3" fmla="*/ 269558 w 539115"/>
              <a:gd name="connsiteY3" fmla="*/ 0 h 529590"/>
              <a:gd name="connsiteX4" fmla="*/ 539115 w 539115"/>
              <a:gd name="connsiteY4" fmla="*/ 264795 h 529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115" h="529590">
                <a:moveTo>
                  <a:pt x="539115" y="264795"/>
                </a:moveTo>
                <a:cubicBezTo>
                  <a:pt x="539115" y="411037"/>
                  <a:pt x="418430" y="529590"/>
                  <a:pt x="269558" y="529590"/>
                </a:cubicBezTo>
                <a:cubicBezTo>
                  <a:pt x="120685" y="529590"/>
                  <a:pt x="0" y="411037"/>
                  <a:pt x="0" y="264795"/>
                </a:cubicBezTo>
                <a:cubicBezTo>
                  <a:pt x="0" y="118553"/>
                  <a:pt x="120685" y="0"/>
                  <a:pt x="269558" y="0"/>
                </a:cubicBezTo>
                <a:cubicBezTo>
                  <a:pt x="418430" y="0"/>
                  <a:pt x="539115" y="118553"/>
                  <a:pt x="539115" y="26479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64E2D3B-87F5-4733-8C67-63A5F11F2764}"/>
              </a:ext>
            </a:extLst>
          </p:cNvPr>
          <p:cNvSpPr/>
          <p:nvPr/>
        </p:nvSpPr>
        <p:spPr>
          <a:xfrm>
            <a:off x="9480540" y="4505143"/>
            <a:ext cx="1063103" cy="1040054"/>
          </a:xfrm>
          <a:custGeom>
            <a:avLst/>
            <a:gdLst>
              <a:gd name="connsiteX0" fmla="*/ 702945 w 702945"/>
              <a:gd name="connsiteY0" fmla="*/ 343852 h 687705"/>
              <a:gd name="connsiteX1" fmla="*/ 351473 w 702945"/>
              <a:gd name="connsiteY1" fmla="*/ 687705 h 687705"/>
              <a:gd name="connsiteX2" fmla="*/ 0 w 702945"/>
              <a:gd name="connsiteY2" fmla="*/ 343852 h 687705"/>
              <a:gd name="connsiteX3" fmla="*/ 351473 w 702945"/>
              <a:gd name="connsiteY3" fmla="*/ 0 h 687705"/>
              <a:gd name="connsiteX4" fmla="*/ 702945 w 702945"/>
              <a:gd name="connsiteY4" fmla="*/ 343852 h 6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945" h="687705">
                <a:moveTo>
                  <a:pt x="702945" y="343852"/>
                </a:moveTo>
                <a:cubicBezTo>
                  <a:pt x="702945" y="533757"/>
                  <a:pt x="545585" y="687705"/>
                  <a:pt x="351473" y="687705"/>
                </a:cubicBezTo>
                <a:cubicBezTo>
                  <a:pt x="157360" y="687705"/>
                  <a:pt x="0" y="533757"/>
                  <a:pt x="0" y="343852"/>
                </a:cubicBezTo>
                <a:cubicBezTo>
                  <a:pt x="0" y="153948"/>
                  <a:pt x="157360" y="0"/>
                  <a:pt x="351473" y="0"/>
                </a:cubicBezTo>
                <a:cubicBezTo>
                  <a:pt x="545585" y="0"/>
                  <a:pt x="702945" y="153948"/>
                  <a:pt x="702945" y="34385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4A643794-24C4-4E8F-AC64-E6F147FF4360}"/>
              </a:ext>
            </a:extLst>
          </p:cNvPr>
          <p:cNvSpPr/>
          <p:nvPr/>
        </p:nvSpPr>
        <p:spPr>
          <a:xfrm>
            <a:off x="10526357" y="4450403"/>
            <a:ext cx="527230" cy="518586"/>
          </a:xfrm>
          <a:custGeom>
            <a:avLst/>
            <a:gdLst>
              <a:gd name="connsiteX0" fmla="*/ 348615 w 348615"/>
              <a:gd name="connsiteY0" fmla="*/ 171450 h 342900"/>
              <a:gd name="connsiteX1" fmla="*/ 174308 w 348615"/>
              <a:gd name="connsiteY1" fmla="*/ 342900 h 342900"/>
              <a:gd name="connsiteX2" fmla="*/ 0 w 348615"/>
              <a:gd name="connsiteY2" fmla="*/ 171450 h 342900"/>
              <a:gd name="connsiteX3" fmla="*/ 174308 w 348615"/>
              <a:gd name="connsiteY3" fmla="*/ 0 h 342900"/>
              <a:gd name="connsiteX4" fmla="*/ 348615 w 348615"/>
              <a:gd name="connsiteY4" fmla="*/ 17145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615" h="342900">
                <a:moveTo>
                  <a:pt x="348615" y="171450"/>
                </a:moveTo>
                <a:cubicBezTo>
                  <a:pt x="348615" y="266139"/>
                  <a:pt x="270575" y="342900"/>
                  <a:pt x="174308" y="342900"/>
                </a:cubicBezTo>
                <a:cubicBezTo>
                  <a:pt x="78040" y="342900"/>
                  <a:pt x="0" y="266139"/>
                  <a:pt x="0" y="171450"/>
                </a:cubicBezTo>
                <a:cubicBezTo>
                  <a:pt x="0" y="76761"/>
                  <a:pt x="78040" y="0"/>
                  <a:pt x="174308" y="0"/>
                </a:cubicBezTo>
                <a:cubicBezTo>
                  <a:pt x="270575" y="0"/>
                  <a:pt x="348615" y="76761"/>
                  <a:pt x="348615" y="17145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D1D3183-9DF6-4920-92A5-566FF9671121}"/>
              </a:ext>
            </a:extLst>
          </p:cNvPr>
          <p:cNvSpPr/>
          <p:nvPr/>
        </p:nvSpPr>
        <p:spPr>
          <a:xfrm>
            <a:off x="7933423" y="5202353"/>
            <a:ext cx="1063101" cy="1040054"/>
          </a:xfrm>
          <a:custGeom>
            <a:avLst/>
            <a:gdLst>
              <a:gd name="connsiteX0" fmla="*/ 702945 w 702944"/>
              <a:gd name="connsiteY0" fmla="*/ 343853 h 687705"/>
              <a:gd name="connsiteX1" fmla="*/ 351473 w 702944"/>
              <a:gd name="connsiteY1" fmla="*/ 687705 h 687705"/>
              <a:gd name="connsiteX2" fmla="*/ 0 w 702944"/>
              <a:gd name="connsiteY2" fmla="*/ 343853 h 687705"/>
              <a:gd name="connsiteX3" fmla="*/ 351473 w 702944"/>
              <a:gd name="connsiteY3" fmla="*/ 0 h 687705"/>
              <a:gd name="connsiteX4" fmla="*/ 702945 w 702944"/>
              <a:gd name="connsiteY4" fmla="*/ 343853 h 6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944" h="687705">
                <a:moveTo>
                  <a:pt x="702945" y="343853"/>
                </a:moveTo>
                <a:cubicBezTo>
                  <a:pt x="702945" y="533757"/>
                  <a:pt x="545586" y="687705"/>
                  <a:pt x="351473" y="687705"/>
                </a:cubicBezTo>
                <a:cubicBezTo>
                  <a:pt x="157360" y="687705"/>
                  <a:pt x="0" y="533757"/>
                  <a:pt x="0" y="343853"/>
                </a:cubicBezTo>
                <a:cubicBezTo>
                  <a:pt x="0" y="153948"/>
                  <a:pt x="157360" y="0"/>
                  <a:pt x="351473" y="0"/>
                </a:cubicBezTo>
                <a:cubicBezTo>
                  <a:pt x="545586" y="0"/>
                  <a:pt x="702945" y="153948"/>
                  <a:pt x="702945" y="34385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869D546-7F32-41AA-9A5E-57AD3FA01D1A}"/>
              </a:ext>
            </a:extLst>
          </p:cNvPr>
          <p:cNvSpPr/>
          <p:nvPr/>
        </p:nvSpPr>
        <p:spPr>
          <a:xfrm>
            <a:off x="7955031" y="2773641"/>
            <a:ext cx="1017005" cy="996837"/>
          </a:xfrm>
          <a:custGeom>
            <a:avLst/>
            <a:gdLst>
              <a:gd name="connsiteX0" fmla="*/ 672465 w 672464"/>
              <a:gd name="connsiteY0" fmla="*/ 329565 h 659129"/>
              <a:gd name="connsiteX1" fmla="*/ 336232 w 672464"/>
              <a:gd name="connsiteY1" fmla="*/ 659130 h 659129"/>
              <a:gd name="connsiteX2" fmla="*/ 0 w 672464"/>
              <a:gd name="connsiteY2" fmla="*/ 329565 h 659129"/>
              <a:gd name="connsiteX3" fmla="*/ 336232 w 672464"/>
              <a:gd name="connsiteY3" fmla="*/ 0 h 659129"/>
              <a:gd name="connsiteX4" fmla="*/ 672465 w 672464"/>
              <a:gd name="connsiteY4" fmla="*/ 329565 h 659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464" h="659129">
                <a:moveTo>
                  <a:pt x="672465" y="329565"/>
                </a:moveTo>
                <a:cubicBezTo>
                  <a:pt x="672465" y="511579"/>
                  <a:pt x="521929" y="659130"/>
                  <a:pt x="336232" y="659130"/>
                </a:cubicBezTo>
                <a:cubicBezTo>
                  <a:pt x="150536" y="659130"/>
                  <a:pt x="0" y="511579"/>
                  <a:pt x="0" y="329565"/>
                </a:cubicBezTo>
                <a:cubicBezTo>
                  <a:pt x="0" y="147551"/>
                  <a:pt x="150536" y="0"/>
                  <a:pt x="336232" y="0"/>
                </a:cubicBezTo>
                <a:cubicBezTo>
                  <a:pt x="521929" y="0"/>
                  <a:pt x="672465" y="147551"/>
                  <a:pt x="672465" y="3295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B40CF7E-7B63-47B0-BAD8-7CE4AC5913A8}"/>
              </a:ext>
            </a:extLst>
          </p:cNvPr>
          <p:cNvSpPr/>
          <p:nvPr/>
        </p:nvSpPr>
        <p:spPr>
          <a:xfrm>
            <a:off x="7069112" y="2299711"/>
            <a:ext cx="746187" cy="731783"/>
          </a:xfrm>
          <a:custGeom>
            <a:avLst/>
            <a:gdLst>
              <a:gd name="connsiteX0" fmla="*/ 493395 w 493394"/>
              <a:gd name="connsiteY0" fmla="*/ 241935 h 483870"/>
              <a:gd name="connsiteX1" fmla="*/ 246697 w 493394"/>
              <a:gd name="connsiteY1" fmla="*/ 483870 h 483870"/>
              <a:gd name="connsiteX2" fmla="*/ 0 w 493394"/>
              <a:gd name="connsiteY2" fmla="*/ 241935 h 483870"/>
              <a:gd name="connsiteX3" fmla="*/ 246697 w 493394"/>
              <a:gd name="connsiteY3" fmla="*/ 0 h 483870"/>
              <a:gd name="connsiteX4" fmla="*/ 493395 w 493394"/>
              <a:gd name="connsiteY4" fmla="*/ 241935 h 48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" h="483870">
                <a:moveTo>
                  <a:pt x="493395" y="241935"/>
                </a:moveTo>
                <a:cubicBezTo>
                  <a:pt x="493395" y="375552"/>
                  <a:pt x="382945" y="483870"/>
                  <a:pt x="246697" y="483870"/>
                </a:cubicBezTo>
                <a:cubicBezTo>
                  <a:pt x="110450" y="483870"/>
                  <a:pt x="0" y="375552"/>
                  <a:pt x="0" y="241935"/>
                </a:cubicBezTo>
                <a:cubicBezTo>
                  <a:pt x="0" y="108318"/>
                  <a:pt x="110450" y="0"/>
                  <a:pt x="246697" y="0"/>
                </a:cubicBezTo>
                <a:cubicBezTo>
                  <a:pt x="382945" y="0"/>
                  <a:pt x="493395" y="108318"/>
                  <a:pt x="493395" y="2419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E048EAD-BF0C-4A74-B7C8-03BE884F009F}"/>
              </a:ext>
            </a:extLst>
          </p:cNvPr>
          <p:cNvSpPr/>
          <p:nvPr/>
        </p:nvSpPr>
        <p:spPr>
          <a:xfrm>
            <a:off x="8358377" y="4273220"/>
            <a:ext cx="682804" cy="668399"/>
          </a:xfrm>
          <a:custGeom>
            <a:avLst/>
            <a:gdLst>
              <a:gd name="connsiteX0" fmla="*/ 451485 w 451484"/>
              <a:gd name="connsiteY0" fmla="*/ 220980 h 441959"/>
              <a:gd name="connsiteX1" fmla="*/ 225743 w 451484"/>
              <a:gd name="connsiteY1" fmla="*/ 441960 h 441959"/>
              <a:gd name="connsiteX2" fmla="*/ 0 w 451484"/>
              <a:gd name="connsiteY2" fmla="*/ 220980 h 441959"/>
              <a:gd name="connsiteX3" fmla="*/ 225743 w 451484"/>
              <a:gd name="connsiteY3" fmla="*/ 0 h 441959"/>
              <a:gd name="connsiteX4" fmla="*/ 451485 w 451484"/>
              <a:gd name="connsiteY4" fmla="*/ 220980 h 44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484" h="441959">
                <a:moveTo>
                  <a:pt x="451485" y="220980"/>
                </a:moveTo>
                <a:cubicBezTo>
                  <a:pt x="451485" y="343024"/>
                  <a:pt x="350417" y="441960"/>
                  <a:pt x="225743" y="441960"/>
                </a:cubicBezTo>
                <a:cubicBezTo>
                  <a:pt x="101068" y="441960"/>
                  <a:pt x="0" y="343024"/>
                  <a:pt x="0" y="220980"/>
                </a:cubicBezTo>
                <a:cubicBezTo>
                  <a:pt x="0" y="98936"/>
                  <a:pt x="101068" y="0"/>
                  <a:pt x="225743" y="0"/>
                </a:cubicBezTo>
                <a:cubicBezTo>
                  <a:pt x="350417" y="0"/>
                  <a:pt x="451485" y="98936"/>
                  <a:pt x="451485" y="2209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12795F4-5F4C-4191-95CE-31277C754C7E}"/>
              </a:ext>
            </a:extLst>
          </p:cNvPr>
          <p:cNvSpPr/>
          <p:nvPr/>
        </p:nvSpPr>
        <p:spPr>
          <a:xfrm>
            <a:off x="7254939" y="5009324"/>
            <a:ext cx="682804" cy="668399"/>
          </a:xfrm>
          <a:custGeom>
            <a:avLst/>
            <a:gdLst>
              <a:gd name="connsiteX0" fmla="*/ 451485 w 451484"/>
              <a:gd name="connsiteY0" fmla="*/ 220980 h 441959"/>
              <a:gd name="connsiteX1" fmla="*/ 225742 w 451484"/>
              <a:gd name="connsiteY1" fmla="*/ 441960 h 441959"/>
              <a:gd name="connsiteX2" fmla="*/ 0 w 451484"/>
              <a:gd name="connsiteY2" fmla="*/ 220980 h 441959"/>
              <a:gd name="connsiteX3" fmla="*/ 225742 w 451484"/>
              <a:gd name="connsiteY3" fmla="*/ 0 h 441959"/>
              <a:gd name="connsiteX4" fmla="*/ 451485 w 451484"/>
              <a:gd name="connsiteY4" fmla="*/ 220980 h 44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484" h="441959">
                <a:moveTo>
                  <a:pt x="451485" y="220980"/>
                </a:moveTo>
                <a:cubicBezTo>
                  <a:pt x="451485" y="343024"/>
                  <a:pt x="350417" y="441960"/>
                  <a:pt x="225742" y="441960"/>
                </a:cubicBezTo>
                <a:cubicBezTo>
                  <a:pt x="101068" y="441960"/>
                  <a:pt x="0" y="343024"/>
                  <a:pt x="0" y="220980"/>
                </a:cubicBezTo>
                <a:cubicBezTo>
                  <a:pt x="0" y="98936"/>
                  <a:pt x="101068" y="0"/>
                  <a:pt x="225742" y="0"/>
                </a:cubicBezTo>
                <a:cubicBezTo>
                  <a:pt x="350417" y="0"/>
                  <a:pt x="451485" y="98936"/>
                  <a:pt x="451485" y="2209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8B12A76-6C28-42A2-AA56-CF9913AC56A8}"/>
              </a:ext>
            </a:extLst>
          </p:cNvPr>
          <p:cNvSpPr/>
          <p:nvPr/>
        </p:nvSpPr>
        <p:spPr>
          <a:xfrm>
            <a:off x="7257820" y="2208958"/>
            <a:ext cx="3631547" cy="5603613"/>
          </a:xfrm>
          <a:custGeom>
            <a:avLst/>
            <a:gdLst>
              <a:gd name="connsiteX0" fmla="*/ 2391728 w 2401252"/>
              <a:gd name="connsiteY0" fmla="*/ 892492 h 3705225"/>
              <a:gd name="connsiteX1" fmla="*/ 2381250 w 2401252"/>
              <a:gd name="connsiteY1" fmla="*/ 913448 h 3705225"/>
              <a:gd name="connsiteX2" fmla="*/ 2366010 w 2401252"/>
              <a:gd name="connsiteY2" fmla="*/ 942023 h 3705225"/>
              <a:gd name="connsiteX3" fmla="*/ 2256472 w 2401252"/>
              <a:gd name="connsiteY3" fmla="*/ 1114425 h 3705225"/>
              <a:gd name="connsiteX4" fmla="*/ 2164080 w 2401252"/>
              <a:gd name="connsiteY4" fmla="*/ 1217295 h 3705225"/>
              <a:gd name="connsiteX5" fmla="*/ 2038350 w 2401252"/>
              <a:gd name="connsiteY5" fmla="*/ 1307783 h 3705225"/>
              <a:gd name="connsiteX6" fmla="*/ 2001203 w 2401252"/>
              <a:gd name="connsiteY6" fmla="*/ 1325880 h 3705225"/>
              <a:gd name="connsiteX7" fmla="*/ 1982153 w 2401252"/>
              <a:gd name="connsiteY7" fmla="*/ 1334453 h 3705225"/>
              <a:gd name="connsiteX8" fmla="*/ 1962150 w 2401252"/>
              <a:gd name="connsiteY8" fmla="*/ 1342073 h 3705225"/>
              <a:gd name="connsiteX9" fmla="*/ 1877378 w 2401252"/>
              <a:gd name="connsiteY9" fmla="*/ 1365885 h 3705225"/>
              <a:gd name="connsiteX10" fmla="*/ 1686878 w 2401252"/>
              <a:gd name="connsiteY10" fmla="*/ 1407795 h 3705225"/>
              <a:gd name="connsiteX11" fmla="*/ 1500187 w 2401252"/>
              <a:gd name="connsiteY11" fmla="*/ 1498283 h 3705225"/>
              <a:gd name="connsiteX12" fmla="*/ 1452562 w 2401252"/>
              <a:gd name="connsiteY12" fmla="*/ 1545908 h 3705225"/>
              <a:gd name="connsiteX13" fmla="*/ 1442085 w 2401252"/>
              <a:gd name="connsiteY13" fmla="*/ 1379220 h 3705225"/>
              <a:gd name="connsiteX14" fmla="*/ 1410653 w 2401252"/>
              <a:gd name="connsiteY14" fmla="*/ 1163003 h 3705225"/>
              <a:gd name="connsiteX15" fmla="*/ 1419225 w 2401252"/>
              <a:gd name="connsiteY15" fmla="*/ 1000125 h 3705225"/>
              <a:gd name="connsiteX16" fmla="*/ 1489710 w 2401252"/>
              <a:gd name="connsiteY16" fmla="*/ 789623 h 3705225"/>
              <a:gd name="connsiteX17" fmla="*/ 1647825 w 2401252"/>
              <a:gd name="connsiteY17" fmla="*/ 631508 h 3705225"/>
              <a:gd name="connsiteX18" fmla="*/ 1742123 w 2401252"/>
              <a:gd name="connsiteY18" fmla="*/ 578168 h 3705225"/>
              <a:gd name="connsiteX19" fmla="*/ 1841183 w 2401252"/>
              <a:gd name="connsiteY19" fmla="*/ 539115 h 3705225"/>
              <a:gd name="connsiteX20" fmla="*/ 1941195 w 2401252"/>
              <a:gd name="connsiteY20" fmla="*/ 501015 h 3705225"/>
              <a:gd name="connsiteX21" fmla="*/ 1988820 w 2401252"/>
              <a:gd name="connsiteY21" fmla="*/ 477203 h 3705225"/>
              <a:gd name="connsiteX22" fmla="*/ 2010728 w 2401252"/>
              <a:gd name="connsiteY22" fmla="*/ 463868 h 3705225"/>
              <a:gd name="connsiteX23" fmla="*/ 2031683 w 2401252"/>
              <a:gd name="connsiteY23" fmla="*/ 449580 h 3705225"/>
              <a:gd name="connsiteX24" fmla="*/ 2161222 w 2401252"/>
              <a:gd name="connsiteY24" fmla="*/ 318135 h 3705225"/>
              <a:gd name="connsiteX25" fmla="*/ 2236470 w 2401252"/>
              <a:gd name="connsiteY25" fmla="*/ 189547 h 3705225"/>
              <a:gd name="connsiteX26" fmla="*/ 2281238 w 2401252"/>
              <a:gd name="connsiteY26" fmla="*/ 87630 h 3705225"/>
              <a:gd name="connsiteX27" fmla="*/ 2306955 w 2401252"/>
              <a:gd name="connsiteY27" fmla="*/ 22860 h 3705225"/>
              <a:gd name="connsiteX28" fmla="*/ 2315528 w 2401252"/>
              <a:gd name="connsiteY28" fmla="*/ 0 h 3705225"/>
              <a:gd name="connsiteX29" fmla="*/ 2304097 w 2401252"/>
              <a:gd name="connsiteY29" fmla="*/ 21907 h 3705225"/>
              <a:gd name="connsiteX30" fmla="*/ 2270760 w 2401252"/>
              <a:gd name="connsiteY30" fmla="*/ 83820 h 3705225"/>
              <a:gd name="connsiteX31" fmla="*/ 2214563 w 2401252"/>
              <a:gd name="connsiteY31" fmla="*/ 179070 h 3705225"/>
              <a:gd name="connsiteX32" fmla="*/ 2129790 w 2401252"/>
              <a:gd name="connsiteY32" fmla="*/ 295275 h 3705225"/>
              <a:gd name="connsiteX33" fmla="*/ 2002155 w 2401252"/>
              <a:gd name="connsiteY33" fmla="*/ 406718 h 3705225"/>
              <a:gd name="connsiteX34" fmla="*/ 1982153 w 2401252"/>
              <a:gd name="connsiteY34" fmla="*/ 418147 h 3705225"/>
              <a:gd name="connsiteX35" fmla="*/ 1962150 w 2401252"/>
              <a:gd name="connsiteY35" fmla="*/ 428625 h 3705225"/>
              <a:gd name="connsiteX36" fmla="*/ 1918335 w 2401252"/>
              <a:gd name="connsiteY36" fmla="*/ 446722 h 3705225"/>
              <a:gd name="connsiteX37" fmla="*/ 1820228 w 2401252"/>
              <a:gd name="connsiteY37" fmla="*/ 478155 h 3705225"/>
              <a:gd name="connsiteX38" fmla="*/ 1712595 w 2401252"/>
              <a:gd name="connsiteY38" fmla="*/ 515303 h 3705225"/>
              <a:gd name="connsiteX39" fmla="*/ 1605915 w 2401252"/>
              <a:gd name="connsiteY39" fmla="*/ 571500 h 3705225"/>
              <a:gd name="connsiteX40" fmla="*/ 1423035 w 2401252"/>
              <a:gd name="connsiteY40" fmla="*/ 750570 h 3705225"/>
              <a:gd name="connsiteX41" fmla="*/ 1367790 w 2401252"/>
              <a:gd name="connsiteY41" fmla="*/ 870585 h 3705225"/>
              <a:gd name="connsiteX42" fmla="*/ 1351598 w 2401252"/>
              <a:gd name="connsiteY42" fmla="*/ 936308 h 3705225"/>
              <a:gd name="connsiteX43" fmla="*/ 1347787 w 2401252"/>
              <a:gd name="connsiteY43" fmla="*/ 923925 h 3705225"/>
              <a:gd name="connsiteX44" fmla="*/ 1324928 w 2401252"/>
              <a:gd name="connsiteY44" fmla="*/ 859155 h 3705225"/>
              <a:gd name="connsiteX45" fmla="*/ 1313498 w 2401252"/>
              <a:gd name="connsiteY45" fmla="*/ 827723 h 3705225"/>
              <a:gd name="connsiteX46" fmla="*/ 1301115 w 2401252"/>
              <a:gd name="connsiteY46" fmla="*/ 798195 h 3705225"/>
              <a:gd name="connsiteX47" fmla="*/ 1106805 w 2401252"/>
              <a:gd name="connsiteY47" fmla="*/ 447675 h 3705225"/>
              <a:gd name="connsiteX48" fmla="*/ 1086803 w 2401252"/>
              <a:gd name="connsiteY48" fmla="*/ 421005 h 3705225"/>
              <a:gd name="connsiteX49" fmla="*/ 1068705 w 2401252"/>
              <a:gd name="connsiteY49" fmla="*/ 398145 h 3705225"/>
              <a:gd name="connsiteX50" fmla="*/ 1039178 w 2401252"/>
              <a:gd name="connsiteY50" fmla="*/ 362903 h 3705225"/>
              <a:gd name="connsiteX51" fmla="*/ 1014412 w 2401252"/>
              <a:gd name="connsiteY51" fmla="*/ 334328 h 3705225"/>
              <a:gd name="connsiteX52" fmla="*/ 1033462 w 2401252"/>
              <a:gd name="connsiteY52" fmla="*/ 366712 h 3705225"/>
              <a:gd name="connsiteX53" fmla="*/ 1056323 w 2401252"/>
              <a:gd name="connsiteY53" fmla="*/ 405765 h 3705225"/>
              <a:gd name="connsiteX54" fmla="*/ 1070610 w 2401252"/>
              <a:gd name="connsiteY54" fmla="*/ 431483 h 3705225"/>
              <a:gd name="connsiteX55" fmla="*/ 1085850 w 2401252"/>
              <a:gd name="connsiteY55" fmla="*/ 461010 h 3705225"/>
              <a:gd name="connsiteX56" fmla="*/ 1226820 w 2401252"/>
              <a:gd name="connsiteY56" fmla="*/ 823912 h 3705225"/>
              <a:gd name="connsiteX57" fmla="*/ 1235393 w 2401252"/>
              <a:gd name="connsiteY57" fmla="*/ 853440 h 3705225"/>
              <a:gd name="connsiteX58" fmla="*/ 1243012 w 2401252"/>
              <a:gd name="connsiteY58" fmla="*/ 884873 h 3705225"/>
              <a:gd name="connsiteX59" fmla="*/ 1258253 w 2401252"/>
              <a:gd name="connsiteY59" fmla="*/ 948690 h 3705225"/>
              <a:gd name="connsiteX60" fmla="*/ 1271587 w 2401252"/>
              <a:gd name="connsiteY60" fmla="*/ 1015365 h 3705225"/>
              <a:gd name="connsiteX61" fmla="*/ 1274445 w 2401252"/>
              <a:gd name="connsiteY61" fmla="*/ 1032510 h 3705225"/>
              <a:gd name="connsiteX62" fmla="*/ 1277303 w 2401252"/>
              <a:gd name="connsiteY62" fmla="*/ 1049655 h 3705225"/>
              <a:gd name="connsiteX63" fmla="*/ 1283018 w 2401252"/>
              <a:gd name="connsiteY63" fmla="*/ 1084898 h 3705225"/>
              <a:gd name="connsiteX64" fmla="*/ 1309687 w 2401252"/>
              <a:gd name="connsiteY64" fmla="*/ 1389698 h 3705225"/>
              <a:gd name="connsiteX65" fmla="*/ 1309687 w 2401252"/>
              <a:gd name="connsiteY65" fmla="*/ 1598295 h 3705225"/>
              <a:gd name="connsiteX66" fmla="*/ 1198245 w 2401252"/>
              <a:gd name="connsiteY66" fmla="*/ 1376363 h 3705225"/>
              <a:gd name="connsiteX67" fmla="*/ 1104900 w 2401252"/>
              <a:gd name="connsiteY67" fmla="*/ 1271588 h 3705225"/>
              <a:gd name="connsiteX68" fmla="*/ 995362 w 2401252"/>
              <a:gd name="connsiteY68" fmla="*/ 1179195 h 3705225"/>
              <a:gd name="connsiteX69" fmla="*/ 867728 w 2401252"/>
              <a:gd name="connsiteY69" fmla="*/ 1106805 h 3705225"/>
              <a:gd name="connsiteX70" fmla="*/ 726757 w 2401252"/>
              <a:gd name="connsiteY70" fmla="*/ 1073467 h 3705225"/>
              <a:gd name="connsiteX71" fmla="*/ 685800 w 2401252"/>
              <a:gd name="connsiteY71" fmla="*/ 1071563 h 3705225"/>
              <a:gd name="connsiteX72" fmla="*/ 630555 w 2401252"/>
              <a:gd name="connsiteY72" fmla="*/ 1058228 h 3705225"/>
              <a:gd name="connsiteX73" fmla="*/ 572453 w 2401252"/>
              <a:gd name="connsiteY73" fmla="*/ 1030605 h 3705225"/>
              <a:gd name="connsiteX74" fmla="*/ 525780 w 2401252"/>
              <a:gd name="connsiteY74" fmla="*/ 988695 h 3705225"/>
              <a:gd name="connsiteX75" fmla="*/ 465773 w 2401252"/>
              <a:gd name="connsiteY75" fmla="*/ 882015 h 3705225"/>
              <a:gd name="connsiteX76" fmla="*/ 437198 w 2401252"/>
              <a:gd name="connsiteY76" fmla="*/ 769620 h 3705225"/>
              <a:gd name="connsiteX77" fmla="*/ 421005 w 2401252"/>
              <a:gd name="connsiteY77" fmla="*/ 667703 h 3705225"/>
              <a:gd name="connsiteX78" fmla="*/ 386715 w 2401252"/>
              <a:gd name="connsiteY78" fmla="*/ 464820 h 3705225"/>
              <a:gd name="connsiteX79" fmla="*/ 395288 w 2401252"/>
              <a:gd name="connsiteY79" fmla="*/ 670560 h 3705225"/>
              <a:gd name="connsiteX80" fmla="*/ 401955 w 2401252"/>
              <a:gd name="connsiteY80" fmla="*/ 774383 h 3705225"/>
              <a:gd name="connsiteX81" fmla="*/ 423863 w 2401252"/>
              <a:gd name="connsiteY81" fmla="*/ 895350 h 3705225"/>
              <a:gd name="connsiteX82" fmla="*/ 486728 w 2401252"/>
              <a:gd name="connsiteY82" fmla="*/ 1020128 h 3705225"/>
              <a:gd name="connsiteX83" fmla="*/ 541973 w 2401252"/>
              <a:gd name="connsiteY83" fmla="*/ 1072515 h 3705225"/>
              <a:gd name="connsiteX84" fmla="*/ 559118 w 2401252"/>
              <a:gd name="connsiteY84" fmla="*/ 1083945 h 3705225"/>
              <a:gd name="connsiteX85" fmla="*/ 461010 w 2401252"/>
              <a:gd name="connsiteY85" fmla="*/ 1114425 h 3705225"/>
              <a:gd name="connsiteX86" fmla="*/ 351473 w 2401252"/>
              <a:gd name="connsiteY86" fmla="*/ 1171575 h 3705225"/>
              <a:gd name="connsiteX87" fmla="*/ 260032 w 2401252"/>
              <a:gd name="connsiteY87" fmla="*/ 1243965 h 3705225"/>
              <a:gd name="connsiteX88" fmla="*/ 187642 w 2401252"/>
              <a:gd name="connsiteY88" fmla="*/ 1323975 h 3705225"/>
              <a:gd name="connsiteX89" fmla="*/ 132397 w 2401252"/>
              <a:gd name="connsiteY89" fmla="*/ 1404938 h 3705225"/>
              <a:gd name="connsiteX90" fmla="*/ 21907 w 2401252"/>
              <a:gd name="connsiteY90" fmla="*/ 1676400 h 3705225"/>
              <a:gd name="connsiteX91" fmla="*/ 4763 w 2401252"/>
              <a:gd name="connsiteY91" fmla="*/ 1753553 h 3705225"/>
              <a:gd name="connsiteX92" fmla="*/ 0 w 2401252"/>
              <a:gd name="connsiteY92" fmla="*/ 1780223 h 3705225"/>
              <a:gd name="connsiteX93" fmla="*/ 7620 w 2401252"/>
              <a:gd name="connsiteY93" fmla="*/ 1754505 h 3705225"/>
              <a:gd name="connsiteX94" fmla="*/ 33338 w 2401252"/>
              <a:gd name="connsiteY94" fmla="*/ 1680210 h 3705225"/>
              <a:gd name="connsiteX95" fmla="*/ 164783 w 2401252"/>
              <a:gd name="connsiteY95" fmla="*/ 1426845 h 3705225"/>
              <a:gd name="connsiteX96" fmla="*/ 222885 w 2401252"/>
              <a:gd name="connsiteY96" fmla="*/ 1353503 h 3705225"/>
              <a:gd name="connsiteX97" fmla="*/ 295275 w 2401252"/>
              <a:gd name="connsiteY97" fmla="*/ 1283970 h 3705225"/>
              <a:gd name="connsiteX98" fmla="*/ 381953 w 2401252"/>
              <a:gd name="connsiteY98" fmla="*/ 1223010 h 3705225"/>
              <a:gd name="connsiteX99" fmla="*/ 483870 w 2401252"/>
              <a:gd name="connsiteY99" fmla="*/ 1176338 h 3705225"/>
              <a:gd name="connsiteX100" fmla="*/ 597218 w 2401252"/>
              <a:gd name="connsiteY100" fmla="*/ 1148715 h 3705225"/>
              <a:gd name="connsiteX101" fmla="*/ 717232 w 2401252"/>
              <a:gd name="connsiteY101" fmla="*/ 1146810 h 3705225"/>
              <a:gd name="connsiteX102" fmla="*/ 836295 w 2401252"/>
              <a:gd name="connsiteY102" fmla="*/ 1177290 h 3705225"/>
              <a:gd name="connsiteX103" fmla="*/ 947737 w 2401252"/>
              <a:gd name="connsiteY103" fmla="*/ 1242060 h 3705225"/>
              <a:gd name="connsiteX104" fmla="*/ 1137285 w 2401252"/>
              <a:gd name="connsiteY104" fmla="*/ 1421130 h 3705225"/>
              <a:gd name="connsiteX105" fmla="*/ 1250633 w 2401252"/>
              <a:gd name="connsiteY105" fmla="*/ 1633538 h 3705225"/>
              <a:gd name="connsiteX106" fmla="*/ 1294448 w 2401252"/>
              <a:gd name="connsiteY106" fmla="*/ 1817370 h 3705225"/>
              <a:gd name="connsiteX107" fmla="*/ 1286828 w 2401252"/>
              <a:gd name="connsiteY107" fmla="*/ 1889760 h 3705225"/>
              <a:gd name="connsiteX108" fmla="*/ 1268730 w 2401252"/>
              <a:gd name="connsiteY108" fmla="*/ 1964055 h 3705225"/>
              <a:gd name="connsiteX109" fmla="*/ 1266825 w 2401252"/>
              <a:gd name="connsiteY109" fmla="*/ 1972627 h 3705225"/>
              <a:gd name="connsiteX110" fmla="*/ 1221105 w 2401252"/>
              <a:gd name="connsiteY110" fmla="*/ 2066925 h 3705225"/>
              <a:gd name="connsiteX111" fmla="*/ 1218248 w 2401252"/>
              <a:gd name="connsiteY111" fmla="*/ 2073592 h 3705225"/>
              <a:gd name="connsiteX112" fmla="*/ 1217295 w 2401252"/>
              <a:gd name="connsiteY112" fmla="*/ 2074545 h 3705225"/>
              <a:gd name="connsiteX113" fmla="*/ 1217295 w 2401252"/>
              <a:gd name="connsiteY113" fmla="*/ 2074545 h 3705225"/>
              <a:gd name="connsiteX114" fmla="*/ 1217295 w 2401252"/>
              <a:gd name="connsiteY114" fmla="*/ 2074545 h 3705225"/>
              <a:gd name="connsiteX115" fmla="*/ 1217295 w 2401252"/>
              <a:gd name="connsiteY115" fmla="*/ 2074545 h 3705225"/>
              <a:gd name="connsiteX116" fmla="*/ 1217295 w 2401252"/>
              <a:gd name="connsiteY116" fmla="*/ 2076450 h 3705225"/>
              <a:gd name="connsiteX117" fmla="*/ 1216343 w 2401252"/>
              <a:gd name="connsiteY117" fmla="*/ 2076450 h 3705225"/>
              <a:gd name="connsiteX118" fmla="*/ 1215390 w 2401252"/>
              <a:gd name="connsiteY118" fmla="*/ 2075498 h 3705225"/>
              <a:gd name="connsiteX119" fmla="*/ 1214437 w 2401252"/>
              <a:gd name="connsiteY119" fmla="*/ 2074545 h 3705225"/>
              <a:gd name="connsiteX120" fmla="*/ 1213485 w 2401252"/>
              <a:gd name="connsiteY120" fmla="*/ 2072640 h 3705225"/>
              <a:gd name="connsiteX121" fmla="*/ 1211580 w 2401252"/>
              <a:gd name="connsiteY121" fmla="*/ 2069783 h 3705225"/>
              <a:gd name="connsiteX122" fmla="*/ 1190625 w 2401252"/>
              <a:gd name="connsiteY122" fmla="*/ 2031683 h 3705225"/>
              <a:gd name="connsiteX123" fmla="*/ 1182053 w 2401252"/>
              <a:gd name="connsiteY123" fmla="*/ 2009775 h 3705225"/>
              <a:gd name="connsiteX124" fmla="*/ 1123950 w 2401252"/>
              <a:gd name="connsiteY124" fmla="*/ 1912620 h 3705225"/>
              <a:gd name="connsiteX125" fmla="*/ 1089660 w 2401252"/>
              <a:gd name="connsiteY125" fmla="*/ 1882140 h 3705225"/>
              <a:gd name="connsiteX126" fmla="*/ 1085850 w 2401252"/>
              <a:gd name="connsiteY126" fmla="*/ 1877378 h 3705225"/>
              <a:gd name="connsiteX127" fmla="*/ 1085850 w 2401252"/>
              <a:gd name="connsiteY127" fmla="*/ 1879283 h 3705225"/>
              <a:gd name="connsiteX128" fmla="*/ 1075373 w 2401252"/>
              <a:gd name="connsiteY128" fmla="*/ 1872615 h 3705225"/>
              <a:gd name="connsiteX129" fmla="*/ 1017270 w 2401252"/>
              <a:gd name="connsiteY129" fmla="*/ 1848803 h 3705225"/>
              <a:gd name="connsiteX130" fmla="*/ 902970 w 2401252"/>
              <a:gd name="connsiteY130" fmla="*/ 1826895 h 3705225"/>
              <a:gd name="connsiteX131" fmla="*/ 852487 w 2401252"/>
              <a:gd name="connsiteY131" fmla="*/ 1814513 h 3705225"/>
              <a:gd name="connsiteX132" fmla="*/ 809625 w 2401252"/>
              <a:gd name="connsiteY132" fmla="*/ 1794510 h 3705225"/>
              <a:gd name="connsiteX133" fmla="*/ 745807 w 2401252"/>
              <a:gd name="connsiteY133" fmla="*/ 1730692 h 3705225"/>
              <a:gd name="connsiteX134" fmla="*/ 697230 w 2401252"/>
              <a:gd name="connsiteY134" fmla="*/ 1662113 h 3705225"/>
              <a:gd name="connsiteX135" fmla="*/ 649605 w 2401252"/>
              <a:gd name="connsiteY135" fmla="*/ 1608773 h 3705225"/>
              <a:gd name="connsiteX136" fmla="*/ 604838 w 2401252"/>
              <a:gd name="connsiteY136" fmla="*/ 1579245 h 3705225"/>
              <a:gd name="connsiteX137" fmla="*/ 572453 w 2401252"/>
              <a:gd name="connsiteY137" fmla="*/ 1569720 h 3705225"/>
              <a:gd name="connsiteX138" fmla="*/ 561023 w 2401252"/>
              <a:gd name="connsiteY138" fmla="*/ 1568767 h 3705225"/>
              <a:gd name="connsiteX139" fmla="*/ 572453 w 2401252"/>
              <a:gd name="connsiteY139" fmla="*/ 1571625 h 3705225"/>
              <a:gd name="connsiteX140" fmla="*/ 601980 w 2401252"/>
              <a:gd name="connsiteY140" fmla="*/ 1585913 h 3705225"/>
              <a:gd name="connsiteX141" fmla="*/ 641032 w 2401252"/>
              <a:gd name="connsiteY141" fmla="*/ 1619250 h 3705225"/>
              <a:gd name="connsiteX142" fmla="*/ 680085 w 2401252"/>
              <a:gd name="connsiteY142" fmla="*/ 1674495 h 3705225"/>
              <a:gd name="connsiteX143" fmla="*/ 721995 w 2401252"/>
              <a:gd name="connsiteY143" fmla="*/ 1747838 h 3705225"/>
              <a:gd name="connsiteX144" fmla="*/ 789623 w 2401252"/>
              <a:gd name="connsiteY144" fmla="*/ 1824990 h 3705225"/>
              <a:gd name="connsiteX145" fmla="*/ 840105 w 2401252"/>
              <a:gd name="connsiteY145" fmla="*/ 1851660 h 3705225"/>
              <a:gd name="connsiteX146" fmla="*/ 895350 w 2401252"/>
              <a:gd name="connsiteY146" fmla="*/ 1867853 h 3705225"/>
              <a:gd name="connsiteX147" fmla="*/ 1006793 w 2401252"/>
              <a:gd name="connsiteY147" fmla="*/ 1890713 h 3705225"/>
              <a:gd name="connsiteX148" fmla="*/ 1056323 w 2401252"/>
              <a:gd name="connsiteY148" fmla="*/ 1910715 h 3705225"/>
              <a:gd name="connsiteX149" fmla="*/ 1096328 w 2401252"/>
              <a:gd name="connsiteY149" fmla="*/ 1941195 h 3705225"/>
              <a:gd name="connsiteX150" fmla="*/ 1150620 w 2401252"/>
              <a:gd name="connsiteY150" fmla="*/ 2023110 h 3705225"/>
              <a:gd name="connsiteX151" fmla="*/ 1137285 w 2401252"/>
              <a:gd name="connsiteY151" fmla="*/ 2007870 h 3705225"/>
              <a:gd name="connsiteX152" fmla="*/ 1096328 w 2401252"/>
              <a:gd name="connsiteY152" fmla="*/ 1968817 h 3705225"/>
              <a:gd name="connsiteX153" fmla="*/ 1047750 w 2401252"/>
              <a:gd name="connsiteY153" fmla="*/ 1934527 h 3705225"/>
              <a:gd name="connsiteX154" fmla="*/ 992505 w 2401252"/>
              <a:gd name="connsiteY154" fmla="*/ 1910715 h 3705225"/>
              <a:gd name="connsiteX155" fmla="*/ 935355 w 2401252"/>
              <a:gd name="connsiteY155" fmla="*/ 1900238 h 3705225"/>
              <a:gd name="connsiteX156" fmla="*/ 829628 w 2401252"/>
              <a:gd name="connsiteY156" fmla="*/ 1908810 h 3705225"/>
              <a:gd name="connsiteX157" fmla="*/ 740093 w 2401252"/>
              <a:gd name="connsiteY157" fmla="*/ 1927860 h 3705225"/>
              <a:gd name="connsiteX158" fmla="*/ 662940 w 2401252"/>
              <a:gd name="connsiteY158" fmla="*/ 1937385 h 3705225"/>
              <a:gd name="connsiteX159" fmla="*/ 599123 w 2401252"/>
              <a:gd name="connsiteY159" fmla="*/ 1932623 h 3705225"/>
              <a:gd name="connsiteX160" fmla="*/ 553403 w 2401252"/>
              <a:gd name="connsiteY160" fmla="*/ 1917383 h 3705225"/>
              <a:gd name="connsiteX161" fmla="*/ 527685 w 2401252"/>
              <a:gd name="connsiteY161" fmla="*/ 1900238 h 3705225"/>
              <a:gd name="connsiteX162" fmla="*/ 519113 w 2401252"/>
              <a:gd name="connsiteY162" fmla="*/ 1893570 h 3705225"/>
              <a:gd name="connsiteX163" fmla="*/ 526732 w 2401252"/>
              <a:gd name="connsiteY163" fmla="*/ 1902142 h 3705225"/>
              <a:gd name="connsiteX164" fmla="*/ 550545 w 2401252"/>
              <a:gd name="connsiteY164" fmla="*/ 1923098 h 3705225"/>
              <a:gd name="connsiteX165" fmla="*/ 596265 w 2401252"/>
              <a:gd name="connsiteY165" fmla="*/ 1945958 h 3705225"/>
              <a:gd name="connsiteX166" fmla="*/ 662940 w 2401252"/>
              <a:gd name="connsiteY166" fmla="*/ 1959292 h 3705225"/>
              <a:gd name="connsiteX167" fmla="*/ 744855 w 2401252"/>
              <a:gd name="connsiteY167" fmla="*/ 1957388 h 3705225"/>
              <a:gd name="connsiteX168" fmla="*/ 836295 w 2401252"/>
              <a:gd name="connsiteY168" fmla="*/ 1945005 h 3705225"/>
              <a:gd name="connsiteX169" fmla="*/ 932498 w 2401252"/>
              <a:gd name="connsiteY169" fmla="*/ 1941195 h 3705225"/>
              <a:gd name="connsiteX170" fmla="*/ 980123 w 2401252"/>
              <a:gd name="connsiteY170" fmla="*/ 1950720 h 3705225"/>
              <a:gd name="connsiteX171" fmla="*/ 1026795 w 2401252"/>
              <a:gd name="connsiteY171" fmla="*/ 1971675 h 3705225"/>
              <a:gd name="connsiteX172" fmla="*/ 1068705 w 2401252"/>
              <a:gd name="connsiteY172" fmla="*/ 2001202 h 3705225"/>
              <a:gd name="connsiteX173" fmla="*/ 1105853 w 2401252"/>
              <a:gd name="connsiteY173" fmla="*/ 2035492 h 3705225"/>
              <a:gd name="connsiteX174" fmla="*/ 1169670 w 2401252"/>
              <a:gd name="connsiteY174" fmla="*/ 2110740 h 3705225"/>
              <a:gd name="connsiteX175" fmla="*/ 1203008 w 2401252"/>
              <a:gd name="connsiteY175" fmla="*/ 2157413 h 3705225"/>
              <a:gd name="connsiteX176" fmla="*/ 1211580 w 2401252"/>
              <a:gd name="connsiteY176" fmla="*/ 2185035 h 3705225"/>
              <a:gd name="connsiteX177" fmla="*/ 1113473 w 2401252"/>
              <a:gd name="connsiteY177" fmla="*/ 2548890 h 3705225"/>
              <a:gd name="connsiteX178" fmla="*/ 1049655 w 2401252"/>
              <a:gd name="connsiteY178" fmla="*/ 2862263 h 3705225"/>
              <a:gd name="connsiteX179" fmla="*/ 1021080 w 2401252"/>
              <a:gd name="connsiteY179" fmla="*/ 3161348 h 3705225"/>
              <a:gd name="connsiteX180" fmla="*/ 1040130 w 2401252"/>
              <a:gd name="connsiteY180" fmla="*/ 3664268 h 3705225"/>
              <a:gd name="connsiteX181" fmla="*/ 1044893 w 2401252"/>
              <a:gd name="connsiteY181" fmla="*/ 3705225 h 3705225"/>
              <a:gd name="connsiteX182" fmla="*/ 1623060 w 2401252"/>
              <a:gd name="connsiteY182" fmla="*/ 3705225 h 3705225"/>
              <a:gd name="connsiteX183" fmla="*/ 1579245 w 2401252"/>
              <a:gd name="connsiteY183" fmla="*/ 3588068 h 3705225"/>
              <a:gd name="connsiteX184" fmla="*/ 1528762 w 2401252"/>
              <a:gd name="connsiteY184" fmla="*/ 3383280 h 3705225"/>
              <a:gd name="connsiteX185" fmla="*/ 1483995 w 2401252"/>
              <a:gd name="connsiteY185" fmla="*/ 3116580 h 3705225"/>
              <a:gd name="connsiteX186" fmla="*/ 1443037 w 2401252"/>
              <a:gd name="connsiteY186" fmla="*/ 2807970 h 3705225"/>
              <a:gd name="connsiteX187" fmla="*/ 1416368 w 2401252"/>
              <a:gd name="connsiteY187" fmla="*/ 2468880 h 3705225"/>
              <a:gd name="connsiteX188" fmla="*/ 1414462 w 2401252"/>
              <a:gd name="connsiteY188" fmla="*/ 2290763 h 3705225"/>
              <a:gd name="connsiteX189" fmla="*/ 1424940 w 2401252"/>
              <a:gd name="connsiteY189" fmla="*/ 2107883 h 3705225"/>
              <a:gd name="connsiteX190" fmla="*/ 1453515 w 2401252"/>
              <a:gd name="connsiteY190" fmla="*/ 1734503 h 3705225"/>
              <a:gd name="connsiteX191" fmla="*/ 1454468 w 2401252"/>
              <a:gd name="connsiteY191" fmla="*/ 1691640 h 3705225"/>
              <a:gd name="connsiteX192" fmla="*/ 1456373 w 2401252"/>
              <a:gd name="connsiteY192" fmla="*/ 1685925 h 3705225"/>
              <a:gd name="connsiteX193" fmla="*/ 1492568 w 2401252"/>
              <a:gd name="connsiteY193" fmla="*/ 1615440 h 3705225"/>
              <a:gd name="connsiteX194" fmla="*/ 1548765 w 2401252"/>
              <a:gd name="connsiteY194" fmla="*/ 1558290 h 3705225"/>
              <a:gd name="connsiteX195" fmla="*/ 1601153 w 2401252"/>
              <a:gd name="connsiteY195" fmla="*/ 1525905 h 3705225"/>
              <a:gd name="connsiteX196" fmla="*/ 1621155 w 2401252"/>
              <a:gd name="connsiteY196" fmla="*/ 1518285 h 3705225"/>
              <a:gd name="connsiteX197" fmla="*/ 1834515 w 2401252"/>
              <a:gd name="connsiteY197" fmla="*/ 1491615 h 3705225"/>
              <a:gd name="connsiteX198" fmla="*/ 2058353 w 2401252"/>
              <a:gd name="connsiteY198" fmla="*/ 1488758 h 3705225"/>
              <a:gd name="connsiteX199" fmla="*/ 2239328 w 2401252"/>
              <a:gd name="connsiteY199" fmla="*/ 1447800 h 3705225"/>
              <a:gd name="connsiteX200" fmla="*/ 2344103 w 2401252"/>
              <a:gd name="connsiteY200" fmla="*/ 1381125 h 3705225"/>
              <a:gd name="connsiteX201" fmla="*/ 2357438 w 2401252"/>
              <a:gd name="connsiteY201" fmla="*/ 1366838 h 3705225"/>
              <a:gd name="connsiteX202" fmla="*/ 2366010 w 2401252"/>
              <a:gd name="connsiteY202" fmla="*/ 1355408 h 3705225"/>
              <a:gd name="connsiteX203" fmla="*/ 2373630 w 2401252"/>
              <a:gd name="connsiteY203" fmla="*/ 1346835 h 3705225"/>
              <a:gd name="connsiteX204" fmla="*/ 2365058 w 2401252"/>
              <a:gd name="connsiteY204" fmla="*/ 1354455 h 3705225"/>
              <a:gd name="connsiteX205" fmla="*/ 2354580 w 2401252"/>
              <a:gd name="connsiteY205" fmla="*/ 1363980 h 3705225"/>
              <a:gd name="connsiteX206" fmla="*/ 2339340 w 2401252"/>
              <a:gd name="connsiteY206" fmla="*/ 1375410 h 3705225"/>
              <a:gd name="connsiteX207" fmla="*/ 2231708 w 2401252"/>
              <a:gd name="connsiteY207" fmla="*/ 1427798 h 3705225"/>
              <a:gd name="connsiteX208" fmla="*/ 2056448 w 2401252"/>
              <a:gd name="connsiteY208" fmla="*/ 1452563 h 3705225"/>
              <a:gd name="connsiteX209" fmla="*/ 1863090 w 2401252"/>
              <a:gd name="connsiteY209" fmla="*/ 1448753 h 3705225"/>
              <a:gd name="connsiteX210" fmla="*/ 1898333 w 2401252"/>
              <a:gd name="connsiteY210" fmla="*/ 1440180 h 3705225"/>
              <a:gd name="connsiteX211" fmla="*/ 1989773 w 2401252"/>
              <a:gd name="connsiteY211" fmla="*/ 1410653 h 3705225"/>
              <a:gd name="connsiteX212" fmla="*/ 2011680 w 2401252"/>
              <a:gd name="connsiteY212" fmla="*/ 1401128 h 3705225"/>
              <a:gd name="connsiteX213" fmla="*/ 2032635 w 2401252"/>
              <a:gd name="connsiteY213" fmla="*/ 1390650 h 3705225"/>
              <a:gd name="connsiteX214" fmla="*/ 2072640 w 2401252"/>
              <a:gd name="connsiteY214" fmla="*/ 1367790 h 3705225"/>
              <a:gd name="connsiteX215" fmla="*/ 2203133 w 2401252"/>
              <a:gd name="connsiteY215" fmla="*/ 1257300 h 3705225"/>
              <a:gd name="connsiteX216" fmla="*/ 2289810 w 2401252"/>
              <a:gd name="connsiteY216" fmla="*/ 1139190 h 3705225"/>
              <a:gd name="connsiteX217" fmla="*/ 2378393 w 2401252"/>
              <a:gd name="connsiteY217" fmla="*/ 949642 h 3705225"/>
              <a:gd name="connsiteX218" fmla="*/ 2388870 w 2401252"/>
              <a:gd name="connsiteY218" fmla="*/ 919162 h 3705225"/>
              <a:gd name="connsiteX219" fmla="*/ 2395538 w 2401252"/>
              <a:gd name="connsiteY219" fmla="*/ 896303 h 3705225"/>
              <a:gd name="connsiteX220" fmla="*/ 2401253 w 2401252"/>
              <a:gd name="connsiteY220" fmla="*/ 878205 h 3705225"/>
              <a:gd name="connsiteX221" fmla="*/ 2391728 w 2401252"/>
              <a:gd name="connsiteY221" fmla="*/ 892492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</a:cxnLst>
            <a:rect l="l" t="t" r="r" b="b"/>
            <a:pathLst>
              <a:path w="2401252" h="3705225">
                <a:moveTo>
                  <a:pt x="2391728" y="892492"/>
                </a:moveTo>
                <a:cubicBezTo>
                  <a:pt x="2388870" y="898208"/>
                  <a:pt x="2385060" y="905828"/>
                  <a:pt x="2381250" y="913448"/>
                </a:cubicBezTo>
                <a:cubicBezTo>
                  <a:pt x="2376488" y="922020"/>
                  <a:pt x="2371725" y="931545"/>
                  <a:pt x="2366010" y="942023"/>
                </a:cubicBezTo>
                <a:cubicBezTo>
                  <a:pt x="2343150" y="984885"/>
                  <a:pt x="2308860" y="1045845"/>
                  <a:pt x="2256472" y="1114425"/>
                </a:cubicBezTo>
                <a:cubicBezTo>
                  <a:pt x="2230755" y="1147763"/>
                  <a:pt x="2200275" y="1183005"/>
                  <a:pt x="2164080" y="1217295"/>
                </a:cubicBezTo>
                <a:cubicBezTo>
                  <a:pt x="2127885" y="1250633"/>
                  <a:pt x="2085975" y="1283017"/>
                  <a:pt x="2038350" y="1307783"/>
                </a:cubicBezTo>
                <a:cubicBezTo>
                  <a:pt x="2025968" y="1313498"/>
                  <a:pt x="2014537" y="1321117"/>
                  <a:pt x="2001203" y="1325880"/>
                </a:cubicBezTo>
                <a:cubicBezTo>
                  <a:pt x="1994535" y="1328738"/>
                  <a:pt x="1988820" y="1331595"/>
                  <a:pt x="1982153" y="1334453"/>
                </a:cubicBezTo>
                <a:cubicBezTo>
                  <a:pt x="1975485" y="1337310"/>
                  <a:pt x="1968818" y="1339215"/>
                  <a:pt x="1962150" y="1342073"/>
                </a:cubicBezTo>
                <a:cubicBezTo>
                  <a:pt x="1935480" y="1351598"/>
                  <a:pt x="1906905" y="1359217"/>
                  <a:pt x="1877378" y="1365885"/>
                </a:cubicBezTo>
                <a:cubicBezTo>
                  <a:pt x="1818323" y="1379220"/>
                  <a:pt x="1753553" y="1389698"/>
                  <a:pt x="1686878" y="1407795"/>
                </a:cubicBezTo>
                <a:cubicBezTo>
                  <a:pt x="1620203" y="1426845"/>
                  <a:pt x="1554480" y="1453515"/>
                  <a:pt x="1500187" y="1498283"/>
                </a:cubicBezTo>
                <a:cubicBezTo>
                  <a:pt x="1483043" y="1512570"/>
                  <a:pt x="1465898" y="1528763"/>
                  <a:pt x="1452562" y="1545908"/>
                </a:cubicBezTo>
                <a:cubicBezTo>
                  <a:pt x="1450658" y="1488758"/>
                  <a:pt x="1446848" y="1433513"/>
                  <a:pt x="1442085" y="1379220"/>
                </a:cubicBezTo>
                <a:cubicBezTo>
                  <a:pt x="1435418" y="1303973"/>
                  <a:pt x="1423987" y="1231583"/>
                  <a:pt x="1410653" y="1163003"/>
                </a:cubicBezTo>
                <a:cubicBezTo>
                  <a:pt x="1411605" y="1108710"/>
                  <a:pt x="1412558" y="1054417"/>
                  <a:pt x="1419225" y="1000125"/>
                </a:cubicBezTo>
                <a:cubicBezTo>
                  <a:pt x="1427798" y="925830"/>
                  <a:pt x="1448753" y="853440"/>
                  <a:pt x="1489710" y="789623"/>
                </a:cubicBezTo>
                <a:cubicBezTo>
                  <a:pt x="1530668" y="724853"/>
                  <a:pt x="1586865" y="672465"/>
                  <a:pt x="1647825" y="631508"/>
                </a:cubicBezTo>
                <a:cubicBezTo>
                  <a:pt x="1678305" y="610553"/>
                  <a:pt x="1709737" y="593408"/>
                  <a:pt x="1742123" y="578168"/>
                </a:cubicBezTo>
                <a:cubicBezTo>
                  <a:pt x="1774508" y="562928"/>
                  <a:pt x="1807845" y="550545"/>
                  <a:pt x="1841183" y="539115"/>
                </a:cubicBezTo>
                <a:cubicBezTo>
                  <a:pt x="1874520" y="526733"/>
                  <a:pt x="1908810" y="515303"/>
                  <a:pt x="1941195" y="501015"/>
                </a:cubicBezTo>
                <a:cubicBezTo>
                  <a:pt x="1957387" y="493395"/>
                  <a:pt x="1973580" y="485775"/>
                  <a:pt x="1988820" y="477203"/>
                </a:cubicBezTo>
                <a:cubicBezTo>
                  <a:pt x="1996440" y="473393"/>
                  <a:pt x="2004060" y="468630"/>
                  <a:pt x="2010728" y="463868"/>
                </a:cubicBezTo>
                <a:cubicBezTo>
                  <a:pt x="2018348" y="459105"/>
                  <a:pt x="2025015" y="454343"/>
                  <a:pt x="2031683" y="449580"/>
                </a:cubicBezTo>
                <a:cubicBezTo>
                  <a:pt x="2085975" y="409575"/>
                  <a:pt x="2128838" y="363855"/>
                  <a:pt x="2161222" y="318135"/>
                </a:cubicBezTo>
                <a:cubicBezTo>
                  <a:pt x="2193608" y="272415"/>
                  <a:pt x="2217420" y="228600"/>
                  <a:pt x="2236470" y="189547"/>
                </a:cubicBezTo>
                <a:cubicBezTo>
                  <a:pt x="2255520" y="150495"/>
                  <a:pt x="2269808" y="116205"/>
                  <a:pt x="2281238" y="87630"/>
                </a:cubicBezTo>
                <a:cubicBezTo>
                  <a:pt x="2292668" y="59055"/>
                  <a:pt x="2301240" y="37147"/>
                  <a:pt x="2306955" y="22860"/>
                </a:cubicBezTo>
                <a:cubicBezTo>
                  <a:pt x="2312670" y="7620"/>
                  <a:pt x="2315528" y="0"/>
                  <a:pt x="2315528" y="0"/>
                </a:cubicBezTo>
                <a:cubicBezTo>
                  <a:pt x="2315528" y="0"/>
                  <a:pt x="2311718" y="7620"/>
                  <a:pt x="2304097" y="21907"/>
                </a:cubicBezTo>
                <a:cubicBezTo>
                  <a:pt x="2296478" y="36195"/>
                  <a:pt x="2285047" y="57150"/>
                  <a:pt x="2270760" y="83820"/>
                </a:cubicBezTo>
                <a:cubicBezTo>
                  <a:pt x="2256472" y="110490"/>
                  <a:pt x="2238375" y="142875"/>
                  <a:pt x="2214563" y="179070"/>
                </a:cubicBezTo>
                <a:cubicBezTo>
                  <a:pt x="2191703" y="215265"/>
                  <a:pt x="2164080" y="255270"/>
                  <a:pt x="2129790" y="295275"/>
                </a:cubicBezTo>
                <a:cubicBezTo>
                  <a:pt x="2095500" y="335280"/>
                  <a:pt x="2052637" y="374333"/>
                  <a:pt x="2002155" y="406718"/>
                </a:cubicBezTo>
                <a:cubicBezTo>
                  <a:pt x="1995487" y="410528"/>
                  <a:pt x="1988820" y="414337"/>
                  <a:pt x="1982153" y="418147"/>
                </a:cubicBezTo>
                <a:cubicBezTo>
                  <a:pt x="1975485" y="421958"/>
                  <a:pt x="1968818" y="425768"/>
                  <a:pt x="1962150" y="428625"/>
                </a:cubicBezTo>
                <a:cubicBezTo>
                  <a:pt x="1947862" y="435293"/>
                  <a:pt x="1933575" y="441008"/>
                  <a:pt x="1918335" y="446722"/>
                </a:cubicBezTo>
                <a:cubicBezTo>
                  <a:pt x="1887855" y="458153"/>
                  <a:pt x="1855470" y="467678"/>
                  <a:pt x="1820228" y="478155"/>
                </a:cubicBezTo>
                <a:cubicBezTo>
                  <a:pt x="1785937" y="488633"/>
                  <a:pt x="1749743" y="500062"/>
                  <a:pt x="1712595" y="515303"/>
                </a:cubicBezTo>
                <a:cubicBezTo>
                  <a:pt x="1676400" y="530543"/>
                  <a:pt x="1640205" y="548640"/>
                  <a:pt x="1605915" y="571500"/>
                </a:cubicBezTo>
                <a:cubicBezTo>
                  <a:pt x="1536383" y="616268"/>
                  <a:pt x="1471612" y="675323"/>
                  <a:pt x="1423035" y="750570"/>
                </a:cubicBezTo>
                <a:cubicBezTo>
                  <a:pt x="1399223" y="788670"/>
                  <a:pt x="1380173" y="829628"/>
                  <a:pt x="1367790" y="870585"/>
                </a:cubicBezTo>
                <a:cubicBezTo>
                  <a:pt x="1361123" y="892492"/>
                  <a:pt x="1355408" y="914400"/>
                  <a:pt x="1351598" y="936308"/>
                </a:cubicBezTo>
                <a:cubicBezTo>
                  <a:pt x="1350645" y="932498"/>
                  <a:pt x="1348740" y="928687"/>
                  <a:pt x="1347787" y="923925"/>
                </a:cubicBezTo>
                <a:cubicBezTo>
                  <a:pt x="1341120" y="902017"/>
                  <a:pt x="1332548" y="880110"/>
                  <a:pt x="1324928" y="859155"/>
                </a:cubicBezTo>
                <a:cubicBezTo>
                  <a:pt x="1321118" y="848678"/>
                  <a:pt x="1317308" y="838200"/>
                  <a:pt x="1313498" y="827723"/>
                </a:cubicBezTo>
                <a:cubicBezTo>
                  <a:pt x="1309687" y="817245"/>
                  <a:pt x="1304925" y="807720"/>
                  <a:pt x="1301115" y="798195"/>
                </a:cubicBezTo>
                <a:cubicBezTo>
                  <a:pt x="1236345" y="640080"/>
                  <a:pt x="1163003" y="522922"/>
                  <a:pt x="1106805" y="447675"/>
                </a:cubicBezTo>
                <a:cubicBezTo>
                  <a:pt x="1100137" y="438150"/>
                  <a:pt x="1093470" y="429578"/>
                  <a:pt x="1086803" y="421005"/>
                </a:cubicBezTo>
                <a:cubicBezTo>
                  <a:pt x="1080135" y="412433"/>
                  <a:pt x="1074420" y="404812"/>
                  <a:pt x="1068705" y="398145"/>
                </a:cubicBezTo>
                <a:cubicBezTo>
                  <a:pt x="1057275" y="384810"/>
                  <a:pt x="1046798" y="372428"/>
                  <a:pt x="1039178" y="362903"/>
                </a:cubicBezTo>
                <a:cubicBezTo>
                  <a:pt x="1023937" y="345758"/>
                  <a:pt x="1015365" y="335280"/>
                  <a:pt x="1014412" y="334328"/>
                </a:cubicBezTo>
                <a:cubicBezTo>
                  <a:pt x="1015365" y="335280"/>
                  <a:pt x="1022032" y="346710"/>
                  <a:pt x="1033462" y="366712"/>
                </a:cubicBezTo>
                <a:cubicBezTo>
                  <a:pt x="1040130" y="377190"/>
                  <a:pt x="1047750" y="390525"/>
                  <a:pt x="1056323" y="405765"/>
                </a:cubicBezTo>
                <a:cubicBezTo>
                  <a:pt x="1061085" y="413385"/>
                  <a:pt x="1065848" y="421958"/>
                  <a:pt x="1070610" y="431483"/>
                </a:cubicBezTo>
                <a:cubicBezTo>
                  <a:pt x="1075373" y="441008"/>
                  <a:pt x="1080135" y="450533"/>
                  <a:pt x="1085850" y="461010"/>
                </a:cubicBezTo>
                <a:cubicBezTo>
                  <a:pt x="1128712" y="542925"/>
                  <a:pt x="1183958" y="665798"/>
                  <a:pt x="1226820" y="823912"/>
                </a:cubicBezTo>
                <a:cubicBezTo>
                  <a:pt x="1229678" y="833437"/>
                  <a:pt x="1232535" y="843915"/>
                  <a:pt x="1235393" y="853440"/>
                </a:cubicBezTo>
                <a:cubicBezTo>
                  <a:pt x="1238250" y="863917"/>
                  <a:pt x="1240155" y="874395"/>
                  <a:pt x="1243012" y="884873"/>
                </a:cubicBezTo>
                <a:cubicBezTo>
                  <a:pt x="1247775" y="905828"/>
                  <a:pt x="1253490" y="926783"/>
                  <a:pt x="1258253" y="948690"/>
                </a:cubicBezTo>
                <a:cubicBezTo>
                  <a:pt x="1262062" y="970598"/>
                  <a:pt x="1266825" y="992505"/>
                  <a:pt x="1271587" y="1015365"/>
                </a:cubicBezTo>
                <a:cubicBezTo>
                  <a:pt x="1272540" y="1021080"/>
                  <a:pt x="1273493" y="1026795"/>
                  <a:pt x="1274445" y="1032510"/>
                </a:cubicBezTo>
                <a:cubicBezTo>
                  <a:pt x="1275398" y="1038225"/>
                  <a:pt x="1276350" y="1043940"/>
                  <a:pt x="1277303" y="1049655"/>
                </a:cubicBezTo>
                <a:cubicBezTo>
                  <a:pt x="1279208" y="1061085"/>
                  <a:pt x="1281112" y="1073467"/>
                  <a:pt x="1283018" y="1084898"/>
                </a:cubicBezTo>
                <a:cubicBezTo>
                  <a:pt x="1297305" y="1180148"/>
                  <a:pt x="1306830" y="1282065"/>
                  <a:pt x="1309687" y="1389698"/>
                </a:cubicBezTo>
                <a:cubicBezTo>
                  <a:pt x="1311593" y="1457325"/>
                  <a:pt x="1311593" y="1526858"/>
                  <a:pt x="1309687" y="1598295"/>
                </a:cubicBezTo>
                <a:cubicBezTo>
                  <a:pt x="1285875" y="1523048"/>
                  <a:pt x="1249680" y="1446848"/>
                  <a:pt x="1198245" y="1376363"/>
                </a:cubicBezTo>
                <a:cubicBezTo>
                  <a:pt x="1170623" y="1339215"/>
                  <a:pt x="1139190" y="1303973"/>
                  <a:pt x="1104900" y="1271588"/>
                </a:cubicBezTo>
                <a:cubicBezTo>
                  <a:pt x="1070610" y="1239203"/>
                  <a:pt x="1034415" y="1208723"/>
                  <a:pt x="995362" y="1179195"/>
                </a:cubicBezTo>
                <a:cubicBezTo>
                  <a:pt x="955357" y="1150620"/>
                  <a:pt x="913448" y="1124903"/>
                  <a:pt x="867728" y="1106805"/>
                </a:cubicBezTo>
                <a:cubicBezTo>
                  <a:pt x="822007" y="1088708"/>
                  <a:pt x="774382" y="1077278"/>
                  <a:pt x="726757" y="1073467"/>
                </a:cubicBezTo>
                <a:cubicBezTo>
                  <a:pt x="713423" y="1072515"/>
                  <a:pt x="699135" y="1071563"/>
                  <a:pt x="685800" y="1071563"/>
                </a:cubicBezTo>
                <a:cubicBezTo>
                  <a:pt x="666750" y="1067753"/>
                  <a:pt x="648653" y="1063942"/>
                  <a:pt x="630555" y="1058228"/>
                </a:cubicBezTo>
                <a:cubicBezTo>
                  <a:pt x="609600" y="1051560"/>
                  <a:pt x="589598" y="1042987"/>
                  <a:pt x="572453" y="1030605"/>
                </a:cubicBezTo>
                <a:cubicBezTo>
                  <a:pt x="555307" y="1019175"/>
                  <a:pt x="540068" y="1004887"/>
                  <a:pt x="525780" y="988695"/>
                </a:cubicBezTo>
                <a:cubicBezTo>
                  <a:pt x="499110" y="957262"/>
                  <a:pt x="479107" y="919162"/>
                  <a:pt x="465773" y="882015"/>
                </a:cubicBezTo>
                <a:cubicBezTo>
                  <a:pt x="452438" y="843915"/>
                  <a:pt x="443865" y="805815"/>
                  <a:pt x="437198" y="769620"/>
                </a:cubicBezTo>
                <a:cubicBezTo>
                  <a:pt x="430530" y="733425"/>
                  <a:pt x="425767" y="699135"/>
                  <a:pt x="421005" y="667703"/>
                </a:cubicBezTo>
                <a:cubicBezTo>
                  <a:pt x="401003" y="541973"/>
                  <a:pt x="386715" y="464820"/>
                  <a:pt x="386715" y="464820"/>
                </a:cubicBezTo>
                <a:cubicBezTo>
                  <a:pt x="386715" y="464820"/>
                  <a:pt x="388620" y="543878"/>
                  <a:pt x="395288" y="670560"/>
                </a:cubicBezTo>
                <a:cubicBezTo>
                  <a:pt x="397192" y="701993"/>
                  <a:pt x="399098" y="737235"/>
                  <a:pt x="401955" y="774383"/>
                </a:cubicBezTo>
                <a:cubicBezTo>
                  <a:pt x="405765" y="812483"/>
                  <a:pt x="411480" y="853440"/>
                  <a:pt x="423863" y="895350"/>
                </a:cubicBezTo>
                <a:cubicBezTo>
                  <a:pt x="436245" y="937260"/>
                  <a:pt x="456248" y="981075"/>
                  <a:pt x="486728" y="1020128"/>
                </a:cubicBezTo>
                <a:cubicBezTo>
                  <a:pt x="501967" y="1039178"/>
                  <a:pt x="521017" y="1057275"/>
                  <a:pt x="541973" y="1072515"/>
                </a:cubicBezTo>
                <a:cubicBezTo>
                  <a:pt x="547688" y="1076325"/>
                  <a:pt x="553403" y="1080135"/>
                  <a:pt x="559118" y="1083945"/>
                </a:cubicBezTo>
                <a:cubicBezTo>
                  <a:pt x="524828" y="1091565"/>
                  <a:pt x="491490" y="1102042"/>
                  <a:pt x="461010" y="1114425"/>
                </a:cubicBezTo>
                <a:cubicBezTo>
                  <a:pt x="421005" y="1129665"/>
                  <a:pt x="384810" y="1150620"/>
                  <a:pt x="351473" y="1171575"/>
                </a:cubicBezTo>
                <a:cubicBezTo>
                  <a:pt x="318135" y="1193483"/>
                  <a:pt x="287655" y="1218248"/>
                  <a:pt x="260032" y="1243965"/>
                </a:cubicBezTo>
                <a:cubicBezTo>
                  <a:pt x="232410" y="1269683"/>
                  <a:pt x="209550" y="1297305"/>
                  <a:pt x="187642" y="1323975"/>
                </a:cubicBezTo>
                <a:cubicBezTo>
                  <a:pt x="166688" y="1351598"/>
                  <a:pt x="147638" y="1378267"/>
                  <a:pt x="132397" y="1404938"/>
                </a:cubicBezTo>
                <a:cubicBezTo>
                  <a:pt x="67627" y="1512570"/>
                  <a:pt x="39052" y="1609725"/>
                  <a:pt x="21907" y="1676400"/>
                </a:cubicBezTo>
                <a:cubicBezTo>
                  <a:pt x="13335" y="1709738"/>
                  <a:pt x="8572" y="1736408"/>
                  <a:pt x="4763" y="1753553"/>
                </a:cubicBezTo>
                <a:cubicBezTo>
                  <a:pt x="1905" y="1768792"/>
                  <a:pt x="0" y="1778317"/>
                  <a:pt x="0" y="1780223"/>
                </a:cubicBezTo>
                <a:cubicBezTo>
                  <a:pt x="952" y="1778317"/>
                  <a:pt x="2857" y="1769745"/>
                  <a:pt x="7620" y="1754505"/>
                </a:cubicBezTo>
                <a:cubicBezTo>
                  <a:pt x="13335" y="1737360"/>
                  <a:pt x="20955" y="1711642"/>
                  <a:pt x="33338" y="1680210"/>
                </a:cubicBezTo>
                <a:cubicBezTo>
                  <a:pt x="57150" y="1616392"/>
                  <a:pt x="95250" y="1524953"/>
                  <a:pt x="164783" y="1426845"/>
                </a:cubicBezTo>
                <a:cubicBezTo>
                  <a:pt x="181927" y="1402080"/>
                  <a:pt x="201930" y="1378267"/>
                  <a:pt x="222885" y="1353503"/>
                </a:cubicBezTo>
                <a:cubicBezTo>
                  <a:pt x="244792" y="1329690"/>
                  <a:pt x="268605" y="1305878"/>
                  <a:pt x="295275" y="1283970"/>
                </a:cubicBezTo>
                <a:cubicBezTo>
                  <a:pt x="321945" y="1262063"/>
                  <a:pt x="350520" y="1241108"/>
                  <a:pt x="381953" y="1223010"/>
                </a:cubicBezTo>
                <a:cubicBezTo>
                  <a:pt x="413385" y="1204913"/>
                  <a:pt x="447675" y="1187767"/>
                  <a:pt x="483870" y="1176338"/>
                </a:cubicBezTo>
                <a:cubicBezTo>
                  <a:pt x="520065" y="1163955"/>
                  <a:pt x="558165" y="1154430"/>
                  <a:pt x="597218" y="1148715"/>
                </a:cubicBezTo>
                <a:cubicBezTo>
                  <a:pt x="636270" y="1143953"/>
                  <a:pt x="677228" y="1143000"/>
                  <a:pt x="717232" y="1146810"/>
                </a:cubicBezTo>
                <a:cubicBezTo>
                  <a:pt x="757238" y="1151573"/>
                  <a:pt x="797243" y="1161098"/>
                  <a:pt x="836295" y="1177290"/>
                </a:cubicBezTo>
                <a:cubicBezTo>
                  <a:pt x="874395" y="1193483"/>
                  <a:pt x="911543" y="1215390"/>
                  <a:pt x="947737" y="1242060"/>
                </a:cubicBezTo>
                <a:cubicBezTo>
                  <a:pt x="1020128" y="1295400"/>
                  <a:pt x="1085850" y="1355408"/>
                  <a:pt x="1137285" y="1421130"/>
                </a:cubicBezTo>
                <a:cubicBezTo>
                  <a:pt x="1187768" y="1486853"/>
                  <a:pt x="1224915" y="1560195"/>
                  <a:pt x="1250633" y="1633538"/>
                </a:cubicBezTo>
                <a:cubicBezTo>
                  <a:pt x="1272540" y="1695450"/>
                  <a:pt x="1285875" y="1757363"/>
                  <a:pt x="1294448" y="1817370"/>
                </a:cubicBezTo>
                <a:cubicBezTo>
                  <a:pt x="1292543" y="1841183"/>
                  <a:pt x="1289685" y="1864995"/>
                  <a:pt x="1286828" y="1889760"/>
                </a:cubicBezTo>
                <a:cubicBezTo>
                  <a:pt x="1281112" y="1914525"/>
                  <a:pt x="1275398" y="1939290"/>
                  <a:pt x="1268730" y="1964055"/>
                </a:cubicBezTo>
                <a:cubicBezTo>
                  <a:pt x="1267778" y="1966913"/>
                  <a:pt x="1267778" y="1969770"/>
                  <a:pt x="1266825" y="1972627"/>
                </a:cubicBezTo>
                <a:cubicBezTo>
                  <a:pt x="1252537" y="2002155"/>
                  <a:pt x="1236345" y="2033588"/>
                  <a:pt x="1221105" y="2066925"/>
                </a:cubicBezTo>
                <a:lnTo>
                  <a:pt x="1218248" y="2073592"/>
                </a:lnTo>
                <a:lnTo>
                  <a:pt x="1217295" y="2074545"/>
                </a:lnTo>
                <a:lnTo>
                  <a:pt x="1217295" y="2074545"/>
                </a:lnTo>
                <a:lnTo>
                  <a:pt x="1217295" y="2074545"/>
                </a:lnTo>
                <a:cubicBezTo>
                  <a:pt x="1217295" y="2074545"/>
                  <a:pt x="1217295" y="2074545"/>
                  <a:pt x="1217295" y="2074545"/>
                </a:cubicBezTo>
                <a:cubicBezTo>
                  <a:pt x="1217295" y="2074545"/>
                  <a:pt x="1217295" y="2075498"/>
                  <a:pt x="1217295" y="2076450"/>
                </a:cubicBezTo>
                <a:cubicBezTo>
                  <a:pt x="1217295" y="2076450"/>
                  <a:pt x="1217295" y="2076450"/>
                  <a:pt x="1216343" y="2076450"/>
                </a:cubicBezTo>
                <a:cubicBezTo>
                  <a:pt x="1216343" y="2076450"/>
                  <a:pt x="1215390" y="2075498"/>
                  <a:pt x="1215390" y="2075498"/>
                </a:cubicBezTo>
                <a:lnTo>
                  <a:pt x="1214437" y="2074545"/>
                </a:lnTo>
                <a:cubicBezTo>
                  <a:pt x="1214437" y="2074545"/>
                  <a:pt x="1213485" y="2073592"/>
                  <a:pt x="1213485" y="2072640"/>
                </a:cubicBezTo>
                <a:lnTo>
                  <a:pt x="1211580" y="2069783"/>
                </a:lnTo>
                <a:cubicBezTo>
                  <a:pt x="1204912" y="2056448"/>
                  <a:pt x="1197293" y="2044065"/>
                  <a:pt x="1190625" y="2031683"/>
                </a:cubicBezTo>
                <a:cubicBezTo>
                  <a:pt x="1187768" y="2024063"/>
                  <a:pt x="1184910" y="2017395"/>
                  <a:pt x="1182053" y="2009775"/>
                </a:cubicBezTo>
                <a:cubicBezTo>
                  <a:pt x="1168718" y="1977390"/>
                  <a:pt x="1151573" y="1943100"/>
                  <a:pt x="1123950" y="1912620"/>
                </a:cubicBezTo>
                <a:cubicBezTo>
                  <a:pt x="1113473" y="1902142"/>
                  <a:pt x="1102043" y="1891665"/>
                  <a:pt x="1089660" y="1882140"/>
                </a:cubicBezTo>
                <a:cubicBezTo>
                  <a:pt x="1087755" y="1879283"/>
                  <a:pt x="1085850" y="1877378"/>
                  <a:pt x="1085850" y="1877378"/>
                </a:cubicBezTo>
                <a:cubicBezTo>
                  <a:pt x="1085850" y="1877378"/>
                  <a:pt x="1085850" y="1878330"/>
                  <a:pt x="1085850" y="1879283"/>
                </a:cubicBezTo>
                <a:cubicBezTo>
                  <a:pt x="1082040" y="1877378"/>
                  <a:pt x="1079183" y="1874520"/>
                  <a:pt x="1075373" y="1872615"/>
                </a:cubicBezTo>
                <a:cubicBezTo>
                  <a:pt x="1057275" y="1862138"/>
                  <a:pt x="1037273" y="1854517"/>
                  <a:pt x="1017270" y="1848803"/>
                </a:cubicBezTo>
                <a:cubicBezTo>
                  <a:pt x="977265" y="1837373"/>
                  <a:pt x="938212" y="1833563"/>
                  <a:pt x="902970" y="1826895"/>
                </a:cubicBezTo>
                <a:cubicBezTo>
                  <a:pt x="884873" y="1824038"/>
                  <a:pt x="868680" y="1819275"/>
                  <a:pt x="852487" y="1814513"/>
                </a:cubicBezTo>
                <a:cubicBezTo>
                  <a:pt x="837248" y="1809750"/>
                  <a:pt x="822960" y="1802130"/>
                  <a:pt x="809625" y="1794510"/>
                </a:cubicBezTo>
                <a:cubicBezTo>
                  <a:pt x="783907" y="1778317"/>
                  <a:pt x="762953" y="1754505"/>
                  <a:pt x="745807" y="1730692"/>
                </a:cubicBezTo>
                <a:cubicBezTo>
                  <a:pt x="727710" y="1706880"/>
                  <a:pt x="712470" y="1683067"/>
                  <a:pt x="697230" y="1662113"/>
                </a:cubicBezTo>
                <a:cubicBezTo>
                  <a:pt x="681038" y="1641158"/>
                  <a:pt x="664845" y="1623060"/>
                  <a:pt x="649605" y="1608773"/>
                </a:cubicBezTo>
                <a:cubicBezTo>
                  <a:pt x="633413" y="1595438"/>
                  <a:pt x="618173" y="1584960"/>
                  <a:pt x="604838" y="1579245"/>
                </a:cubicBezTo>
                <a:cubicBezTo>
                  <a:pt x="591503" y="1573530"/>
                  <a:pt x="580073" y="1570673"/>
                  <a:pt x="572453" y="1569720"/>
                </a:cubicBezTo>
                <a:cubicBezTo>
                  <a:pt x="564832" y="1568767"/>
                  <a:pt x="561023" y="1568767"/>
                  <a:pt x="561023" y="1568767"/>
                </a:cubicBezTo>
                <a:cubicBezTo>
                  <a:pt x="561023" y="1568767"/>
                  <a:pt x="564832" y="1569720"/>
                  <a:pt x="572453" y="1571625"/>
                </a:cubicBezTo>
                <a:cubicBezTo>
                  <a:pt x="580073" y="1574483"/>
                  <a:pt x="589598" y="1578292"/>
                  <a:pt x="601980" y="1585913"/>
                </a:cubicBezTo>
                <a:cubicBezTo>
                  <a:pt x="614363" y="1593533"/>
                  <a:pt x="627698" y="1604963"/>
                  <a:pt x="641032" y="1619250"/>
                </a:cubicBezTo>
                <a:cubicBezTo>
                  <a:pt x="654368" y="1634490"/>
                  <a:pt x="667703" y="1652588"/>
                  <a:pt x="680085" y="1674495"/>
                </a:cubicBezTo>
                <a:cubicBezTo>
                  <a:pt x="693420" y="1696403"/>
                  <a:pt x="705803" y="1721167"/>
                  <a:pt x="721995" y="1747838"/>
                </a:cubicBezTo>
                <a:cubicBezTo>
                  <a:pt x="738188" y="1774508"/>
                  <a:pt x="759143" y="1802130"/>
                  <a:pt x="789623" y="1824990"/>
                </a:cubicBezTo>
                <a:cubicBezTo>
                  <a:pt x="804863" y="1835467"/>
                  <a:pt x="822007" y="1844992"/>
                  <a:pt x="840105" y="1851660"/>
                </a:cubicBezTo>
                <a:cubicBezTo>
                  <a:pt x="858203" y="1858328"/>
                  <a:pt x="876300" y="1863090"/>
                  <a:pt x="895350" y="1867853"/>
                </a:cubicBezTo>
                <a:cubicBezTo>
                  <a:pt x="932498" y="1876425"/>
                  <a:pt x="970598" y="1881188"/>
                  <a:pt x="1006793" y="1890713"/>
                </a:cubicBezTo>
                <a:cubicBezTo>
                  <a:pt x="1024890" y="1895475"/>
                  <a:pt x="1041082" y="1902142"/>
                  <a:pt x="1056323" y="1910715"/>
                </a:cubicBezTo>
                <a:cubicBezTo>
                  <a:pt x="1071562" y="1918335"/>
                  <a:pt x="1083945" y="1929765"/>
                  <a:pt x="1096328" y="1941195"/>
                </a:cubicBezTo>
                <a:cubicBezTo>
                  <a:pt x="1119187" y="1965008"/>
                  <a:pt x="1136333" y="1993583"/>
                  <a:pt x="1150620" y="2023110"/>
                </a:cubicBezTo>
                <a:cubicBezTo>
                  <a:pt x="1145858" y="2017395"/>
                  <a:pt x="1142048" y="2012633"/>
                  <a:pt x="1137285" y="2007870"/>
                </a:cubicBezTo>
                <a:cubicBezTo>
                  <a:pt x="1124903" y="1994535"/>
                  <a:pt x="1111568" y="1981200"/>
                  <a:pt x="1096328" y="1968817"/>
                </a:cubicBezTo>
                <a:cubicBezTo>
                  <a:pt x="1082040" y="1956435"/>
                  <a:pt x="1065848" y="1945005"/>
                  <a:pt x="1047750" y="1934527"/>
                </a:cubicBezTo>
                <a:cubicBezTo>
                  <a:pt x="1030605" y="1925003"/>
                  <a:pt x="1011555" y="1916430"/>
                  <a:pt x="992505" y="1910715"/>
                </a:cubicBezTo>
                <a:cubicBezTo>
                  <a:pt x="973455" y="1905000"/>
                  <a:pt x="954405" y="1901190"/>
                  <a:pt x="935355" y="1900238"/>
                </a:cubicBezTo>
                <a:cubicBezTo>
                  <a:pt x="897255" y="1897380"/>
                  <a:pt x="862012" y="1903095"/>
                  <a:pt x="829628" y="1908810"/>
                </a:cubicBezTo>
                <a:cubicBezTo>
                  <a:pt x="797243" y="1914525"/>
                  <a:pt x="767715" y="1922145"/>
                  <a:pt x="740093" y="1927860"/>
                </a:cubicBezTo>
                <a:cubicBezTo>
                  <a:pt x="712470" y="1933575"/>
                  <a:pt x="686753" y="1936433"/>
                  <a:pt x="662940" y="1937385"/>
                </a:cubicBezTo>
                <a:cubicBezTo>
                  <a:pt x="639128" y="1938338"/>
                  <a:pt x="617220" y="1936433"/>
                  <a:pt x="599123" y="1932623"/>
                </a:cubicBezTo>
                <a:cubicBezTo>
                  <a:pt x="581025" y="1928813"/>
                  <a:pt x="564832" y="1923098"/>
                  <a:pt x="553403" y="1917383"/>
                </a:cubicBezTo>
                <a:cubicBezTo>
                  <a:pt x="541973" y="1910715"/>
                  <a:pt x="532448" y="1905000"/>
                  <a:pt x="527685" y="1900238"/>
                </a:cubicBezTo>
                <a:cubicBezTo>
                  <a:pt x="522923" y="1896428"/>
                  <a:pt x="520065" y="1893570"/>
                  <a:pt x="519113" y="1893570"/>
                </a:cubicBezTo>
                <a:cubicBezTo>
                  <a:pt x="520065" y="1894523"/>
                  <a:pt x="521970" y="1897380"/>
                  <a:pt x="526732" y="1902142"/>
                </a:cubicBezTo>
                <a:cubicBezTo>
                  <a:pt x="531495" y="1907858"/>
                  <a:pt x="539115" y="1915478"/>
                  <a:pt x="550545" y="1923098"/>
                </a:cubicBezTo>
                <a:cubicBezTo>
                  <a:pt x="561975" y="1930717"/>
                  <a:pt x="577215" y="1939290"/>
                  <a:pt x="596265" y="1945958"/>
                </a:cubicBezTo>
                <a:cubicBezTo>
                  <a:pt x="615315" y="1952625"/>
                  <a:pt x="638175" y="1957388"/>
                  <a:pt x="662940" y="1959292"/>
                </a:cubicBezTo>
                <a:cubicBezTo>
                  <a:pt x="687705" y="1961198"/>
                  <a:pt x="716280" y="1961198"/>
                  <a:pt x="744855" y="1957388"/>
                </a:cubicBezTo>
                <a:cubicBezTo>
                  <a:pt x="774382" y="1954530"/>
                  <a:pt x="804863" y="1948815"/>
                  <a:pt x="836295" y="1945005"/>
                </a:cubicBezTo>
                <a:cubicBezTo>
                  <a:pt x="867728" y="1941195"/>
                  <a:pt x="900112" y="1938338"/>
                  <a:pt x="932498" y="1941195"/>
                </a:cubicBezTo>
                <a:cubicBezTo>
                  <a:pt x="948690" y="1943100"/>
                  <a:pt x="964882" y="1945958"/>
                  <a:pt x="980123" y="1950720"/>
                </a:cubicBezTo>
                <a:cubicBezTo>
                  <a:pt x="996315" y="1955483"/>
                  <a:pt x="1011555" y="1963102"/>
                  <a:pt x="1026795" y="1971675"/>
                </a:cubicBezTo>
                <a:cubicBezTo>
                  <a:pt x="1042035" y="1980248"/>
                  <a:pt x="1055370" y="1989773"/>
                  <a:pt x="1068705" y="2001202"/>
                </a:cubicBezTo>
                <a:cubicBezTo>
                  <a:pt x="1082040" y="2011680"/>
                  <a:pt x="1094423" y="2023110"/>
                  <a:pt x="1105853" y="2035492"/>
                </a:cubicBezTo>
                <a:cubicBezTo>
                  <a:pt x="1129665" y="2059305"/>
                  <a:pt x="1150620" y="2085975"/>
                  <a:pt x="1169670" y="2110740"/>
                </a:cubicBezTo>
                <a:cubicBezTo>
                  <a:pt x="1181100" y="2126933"/>
                  <a:pt x="1192530" y="2142173"/>
                  <a:pt x="1203008" y="2157413"/>
                </a:cubicBezTo>
                <a:cubicBezTo>
                  <a:pt x="1205865" y="2166938"/>
                  <a:pt x="1208723" y="2176463"/>
                  <a:pt x="1211580" y="2185035"/>
                </a:cubicBezTo>
                <a:cubicBezTo>
                  <a:pt x="1179195" y="2300288"/>
                  <a:pt x="1144905" y="2421255"/>
                  <a:pt x="1113473" y="2548890"/>
                </a:cubicBezTo>
                <a:cubicBezTo>
                  <a:pt x="1086803" y="2654618"/>
                  <a:pt x="1065848" y="2759393"/>
                  <a:pt x="1049655" y="2862263"/>
                </a:cubicBezTo>
                <a:cubicBezTo>
                  <a:pt x="1033462" y="2965133"/>
                  <a:pt x="1024890" y="3066098"/>
                  <a:pt x="1021080" y="3161348"/>
                </a:cubicBezTo>
                <a:cubicBezTo>
                  <a:pt x="1014412" y="3351848"/>
                  <a:pt x="1025843" y="3522345"/>
                  <a:pt x="1040130" y="3664268"/>
                </a:cubicBezTo>
                <a:cubicBezTo>
                  <a:pt x="1041082" y="3678555"/>
                  <a:pt x="1042987" y="3691890"/>
                  <a:pt x="1044893" y="3705225"/>
                </a:cubicBezTo>
                <a:lnTo>
                  <a:pt x="1623060" y="3705225"/>
                </a:lnTo>
                <a:cubicBezTo>
                  <a:pt x="1608773" y="3666173"/>
                  <a:pt x="1594485" y="3627120"/>
                  <a:pt x="1579245" y="3588068"/>
                </a:cubicBezTo>
                <a:cubicBezTo>
                  <a:pt x="1561148" y="3528060"/>
                  <a:pt x="1544003" y="3459480"/>
                  <a:pt x="1528762" y="3383280"/>
                </a:cubicBezTo>
                <a:cubicBezTo>
                  <a:pt x="1512570" y="3302318"/>
                  <a:pt x="1498283" y="3212783"/>
                  <a:pt x="1483995" y="3116580"/>
                </a:cubicBezTo>
                <a:cubicBezTo>
                  <a:pt x="1470660" y="3019425"/>
                  <a:pt x="1456373" y="2916555"/>
                  <a:pt x="1443037" y="2807970"/>
                </a:cubicBezTo>
                <a:cubicBezTo>
                  <a:pt x="1430655" y="2699385"/>
                  <a:pt x="1420178" y="2586038"/>
                  <a:pt x="1416368" y="2468880"/>
                </a:cubicBezTo>
                <a:cubicBezTo>
                  <a:pt x="1414462" y="2409825"/>
                  <a:pt x="1413510" y="2350770"/>
                  <a:pt x="1414462" y="2290763"/>
                </a:cubicBezTo>
                <a:cubicBezTo>
                  <a:pt x="1416368" y="2230755"/>
                  <a:pt x="1419225" y="2169795"/>
                  <a:pt x="1424940" y="2107883"/>
                </a:cubicBezTo>
                <a:cubicBezTo>
                  <a:pt x="1435418" y="1983105"/>
                  <a:pt x="1449705" y="1858328"/>
                  <a:pt x="1453515" y="1734503"/>
                </a:cubicBezTo>
                <a:cubicBezTo>
                  <a:pt x="1454468" y="1720215"/>
                  <a:pt x="1454468" y="1705928"/>
                  <a:pt x="1454468" y="1691640"/>
                </a:cubicBezTo>
                <a:cubicBezTo>
                  <a:pt x="1455420" y="1689735"/>
                  <a:pt x="1455420" y="1687830"/>
                  <a:pt x="1456373" y="1685925"/>
                </a:cubicBezTo>
                <a:cubicBezTo>
                  <a:pt x="1465898" y="1661160"/>
                  <a:pt x="1477328" y="1636395"/>
                  <a:pt x="1492568" y="1615440"/>
                </a:cubicBezTo>
                <a:cubicBezTo>
                  <a:pt x="1507808" y="1593533"/>
                  <a:pt x="1525905" y="1574483"/>
                  <a:pt x="1548765" y="1558290"/>
                </a:cubicBezTo>
                <a:cubicBezTo>
                  <a:pt x="1564958" y="1545908"/>
                  <a:pt x="1582103" y="1535430"/>
                  <a:pt x="1601153" y="1525905"/>
                </a:cubicBezTo>
                <a:cubicBezTo>
                  <a:pt x="1607820" y="1523048"/>
                  <a:pt x="1614487" y="1521142"/>
                  <a:pt x="1621155" y="1518285"/>
                </a:cubicBezTo>
                <a:cubicBezTo>
                  <a:pt x="1684020" y="1498283"/>
                  <a:pt x="1757362" y="1491615"/>
                  <a:pt x="1834515" y="1491615"/>
                </a:cubicBezTo>
                <a:cubicBezTo>
                  <a:pt x="1912620" y="1490663"/>
                  <a:pt x="1987868" y="1494473"/>
                  <a:pt x="2058353" y="1488758"/>
                </a:cubicBezTo>
                <a:cubicBezTo>
                  <a:pt x="2127885" y="1483042"/>
                  <a:pt x="2189797" y="1468755"/>
                  <a:pt x="2239328" y="1447800"/>
                </a:cubicBezTo>
                <a:cubicBezTo>
                  <a:pt x="2288858" y="1427798"/>
                  <a:pt x="2323147" y="1401128"/>
                  <a:pt x="2344103" y="1381125"/>
                </a:cubicBezTo>
                <a:cubicBezTo>
                  <a:pt x="2348865" y="1376363"/>
                  <a:pt x="2353628" y="1371600"/>
                  <a:pt x="2357438" y="1366838"/>
                </a:cubicBezTo>
                <a:cubicBezTo>
                  <a:pt x="2361247" y="1362075"/>
                  <a:pt x="2364105" y="1359217"/>
                  <a:pt x="2366010" y="1355408"/>
                </a:cubicBezTo>
                <a:cubicBezTo>
                  <a:pt x="2369820" y="1350645"/>
                  <a:pt x="2372678" y="1346835"/>
                  <a:pt x="2373630" y="1346835"/>
                </a:cubicBezTo>
                <a:cubicBezTo>
                  <a:pt x="2372678" y="1347788"/>
                  <a:pt x="2369820" y="1349692"/>
                  <a:pt x="2365058" y="1354455"/>
                </a:cubicBezTo>
                <a:cubicBezTo>
                  <a:pt x="2362200" y="1357313"/>
                  <a:pt x="2358390" y="1360170"/>
                  <a:pt x="2354580" y="1363980"/>
                </a:cubicBezTo>
                <a:cubicBezTo>
                  <a:pt x="2350770" y="1367790"/>
                  <a:pt x="2345055" y="1371600"/>
                  <a:pt x="2339340" y="1375410"/>
                </a:cubicBezTo>
                <a:cubicBezTo>
                  <a:pt x="2316480" y="1392555"/>
                  <a:pt x="2280285" y="1413510"/>
                  <a:pt x="2231708" y="1427798"/>
                </a:cubicBezTo>
                <a:cubicBezTo>
                  <a:pt x="2183130" y="1442085"/>
                  <a:pt x="2123122" y="1450658"/>
                  <a:pt x="2056448" y="1452563"/>
                </a:cubicBezTo>
                <a:cubicBezTo>
                  <a:pt x="1997393" y="1454467"/>
                  <a:pt x="1932623" y="1449705"/>
                  <a:pt x="1863090" y="1448753"/>
                </a:cubicBezTo>
                <a:cubicBezTo>
                  <a:pt x="1874520" y="1445895"/>
                  <a:pt x="1886903" y="1443038"/>
                  <a:pt x="1898333" y="1440180"/>
                </a:cubicBezTo>
                <a:cubicBezTo>
                  <a:pt x="1929765" y="1431608"/>
                  <a:pt x="1960245" y="1422083"/>
                  <a:pt x="1989773" y="1410653"/>
                </a:cubicBezTo>
                <a:cubicBezTo>
                  <a:pt x="1997393" y="1407795"/>
                  <a:pt x="2004060" y="1404938"/>
                  <a:pt x="2011680" y="1401128"/>
                </a:cubicBezTo>
                <a:cubicBezTo>
                  <a:pt x="2019300" y="1397317"/>
                  <a:pt x="2025968" y="1394460"/>
                  <a:pt x="2032635" y="1390650"/>
                </a:cubicBezTo>
                <a:cubicBezTo>
                  <a:pt x="2046923" y="1383983"/>
                  <a:pt x="2060258" y="1375410"/>
                  <a:pt x="2072640" y="1367790"/>
                </a:cubicBezTo>
                <a:cubicBezTo>
                  <a:pt x="2124075" y="1335405"/>
                  <a:pt x="2167890" y="1297305"/>
                  <a:pt x="2203133" y="1257300"/>
                </a:cubicBezTo>
                <a:cubicBezTo>
                  <a:pt x="2238375" y="1217295"/>
                  <a:pt x="2266950" y="1177290"/>
                  <a:pt x="2289810" y="1139190"/>
                </a:cubicBezTo>
                <a:cubicBezTo>
                  <a:pt x="2335530" y="1062990"/>
                  <a:pt x="2361247" y="996315"/>
                  <a:pt x="2378393" y="949642"/>
                </a:cubicBezTo>
                <a:cubicBezTo>
                  <a:pt x="2382203" y="938212"/>
                  <a:pt x="2386013" y="927735"/>
                  <a:pt x="2388870" y="919162"/>
                </a:cubicBezTo>
                <a:cubicBezTo>
                  <a:pt x="2391728" y="909637"/>
                  <a:pt x="2393633" y="902017"/>
                  <a:pt x="2395538" y="896303"/>
                </a:cubicBezTo>
                <a:cubicBezTo>
                  <a:pt x="2398395" y="885825"/>
                  <a:pt x="2400300" y="879158"/>
                  <a:pt x="2401253" y="878205"/>
                </a:cubicBezTo>
                <a:cubicBezTo>
                  <a:pt x="2400300" y="877253"/>
                  <a:pt x="2397443" y="882967"/>
                  <a:pt x="2391728" y="892492"/>
                </a:cubicBezTo>
                <a:close/>
              </a:path>
            </a:pathLst>
          </a:custGeom>
          <a:solidFill>
            <a:srgbClr val="60391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60171A9-C66F-4FCB-AB6D-1A06A57BE0E0}"/>
              </a:ext>
            </a:extLst>
          </p:cNvPr>
          <p:cNvSpPr txBox="1"/>
          <p:nvPr/>
        </p:nvSpPr>
        <p:spPr>
          <a:xfrm>
            <a:off x="9529437" y="3486664"/>
            <a:ext cx="9260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350K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AC49181-2F06-4DBA-A4F4-7DD2F7A56DDA}"/>
              </a:ext>
            </a:extLst>
          </p:cNvPr>
          <p:cNvSpPr txBox="1"/>
          <p:nvPr/>
        </p:nvSpPr>
        <p:spPr>
          <a:xfrm>
            <a:off x="8806276" y="1947952"/>
            <a:ext cx="9845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200k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B8CC006-D616-46A5-A344-94522CF1954A}"/>
              </a:ext>
            </a:extLst>
          </p:cNvPr>
          <p:cNvSpPr txBox="1"/>
          <p:nvPr/>
        </p:nvSpPr>
        <p:spPr>
          <a:xfrm>
            <a:off x="6759704" y="3381648"/>
            <a:ext cx="9520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300k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224ECB6-1787-4DFE-A308-CBCC5F788486}"/>
              </a:ext>
            </a:extLst>
          </p:cNvPr>
          <p:cNvSpPr txBox="1"/>
          <p:nvPr/>
        </p:nvSpPr>
        <p:spPr>
          <a:xfrm>
            <a:off x="9517352" y="4800270"/>
            <a:ext cx="9752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250K</a:t>
            </a: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687D490B-165F-4E4B-96B7-352B66C47875}"/>
              </a:ext>
            </a:extLst>
          </p:cNvPr>
          <p:cNvSpPr/>
          <p:nvPr/>
        </p:nvSpPr>
        <p:spPr>
          <a:xfrm>
            <a:off x="1649786" y="4205402"/>
            <a:ext cx="447452" cy="631996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9" name="Graphic 1">
            <a:extLst>
              <a:ext uri="{FF2B5EF4-FFF2-40B4-BE49-F238E27FC236}">
                <a16:creationId xmlns:a16="http://schemas.microsoft.com/office/drawing/2014/main" id="{A2F7B372-2C85-425D-AAD7-274E3ACDB0A9}"/>
              </a:ext>
            </a:extLst>
          </p:cNvPr>
          <p:cNvGrpSpPr/>
          <p:nvPr/>
        </p:nvGrpSpPr>
        <p:grpSpPr>
          <a:xfrm>
            <a:off x="4551591" y="4262283"/>
            <a:ext cx="558872" cy="518234"/>
            <a:chOff x="8864467" y="1326832"/>
            <a:chExt cx="842293" cy="781050"/>
          </a:xfrm>
          <a:solidFill>
            <a:schemeClr val="accent4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BB4B1A13-2A96-4CF1-91BA-20A0405FEEEC}"/>
                </a:ext>
              </a:extLst>
            </p:cNvPr>
            <p:cNvSpPr/>
            <p:nvPr/>
          </p:nvSpPr>
          <p:spPr>
            <a:xfrm>
              <a:off x="8864467" y="1326832"/>
              <a:ext cx="842293" cy="322897"/>
            </a:xfrm>
            <a:custGeom>
              <a:avLst/>
              <a:gdLst>
                <a:gd name="connsiteX0" fmla="*/ 835793 w 842293"/>
                <a:gd name="connsiteY0" fmla="*/ 293370 h 322897"/>
                <a:gd name="connsiteX1" fmla="*/ 687202 w 842293"/>
                <a:gd name="connsiteY1" fmla="*/ 188595 h 322897"/>
                <a:gd name="connsiteX2" fmla="*/ 687202 w 842293"/>
                <a:gd name="connsiteY2" fmla="*/ 52387 h 322897"/>
                <a:gd name="connsiteX3" fmla="*/ 705300 w 842293"/>
                <a:gd name="connsiteY3" fmla="*/ 52387 h 322897"/>
                <a:gd name="connsiteX4" fmla="*/ 705300 w 842293"/>
                <a:gd name="connsiteY4" fmla="*/ 14288 h 322897"/>
                <a:gd name="connsiteX5" fmla="*/ 562425 w 842293"/>
                <a:gd name="connsiteY5" fmla="*/ 14288 h 322897"/>
                <a:gd name="connsiteX6" fmla="*/ 562425 w 842293"/>
                <a:gd name="connsiteY6" fmla="*/ 52387 h 322897"/>
                <a:gd name="connsiteX7" fmla="*/ 580522 w 842293"/>
                <a:gd name="connsiteY7" fmla="*/ 52387 h 322897"/>
                <a:gd name="connsiteX8" fmla="*/ 580522 w 842293"/>
                <a:gd name="connsiteY8" fmla="*/ 112395 h 322897"/>
                <a:gd name="connsiteX9" fmla="*/ 421455 w 842293"/>
                <a:gd name="connsiteY9" fmla="*/ 0 h 322897"/>
                <a:gd name="connsiteX10" fmla="*/ 7118 w 842293"/>
                <a:gd name="connsiteY10" fmla="*/ 293370 h 322897"/>
                <a:gd name="connsiteX11" fmla="*/ 16643 w 842293"/>
                <a:gd name="connsiteY11" fmla="*/ 322898 h 322897"/>
                <a:gd name="connsiteX12" fmla="*/ 827220 w 842293"/>
                <a:gd name="connsiteY12" fmla="*/ 322898 h 322897"/>
                <a:gd name="connsiteX13" fmla="*/ 835793 w 842293"/>
                <a:gd name="connsiteY13" fmla="*/ 293370 h 32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2293" h="322897">
                  <a:moveTo>
                    <a:pt x="835793" y="293370"/>
                  </a:moveTo>
                  <a:lnTo>
                    <a:pt x="687202" y="188595"/>
                  </a:lnTo>
                  <a:lnTo>
                    <a:pt x="687202" y="52387"/>
                  </a:lnTo>
                  <a:lnTo>
                    <a:pt x="705300" y="52387"/>
                  </a:lnTo>
                  <a:lnTo>
                    <a:pt x="705300" y="14288"/>
                  </a:lnTo>
                  <a:lnTo>
                    <a:pt x="562425" y="14288"/>
                  </a:lnTo>
                  <a:lnTo>
                    <a:pt x="562425" y="52387"/>
                  </a:lnTo>
                  <a:lnTo>
                    <a:pt x="580522" y="52387"/>
                  </a:lnTo>
                  <a:lnTo>
                    <a:pt x="580522" y="112395"/>
                  </a:lnTo>
                  <a:lnTo>
                    <a:pt x="421455" y="0"/>
                  </a:lnTo>
                  <a:lnTo>
                    <a:pt x="7118" y="293370"/>
                  </a:lnTo>
                  <a:cubicBezTo>
                    <a:pt x="-6218" y="302895"/>
                    <a:pt x="450" y="322898"/>
                    <a:pt x="16643" y="322898"/>
                  </a:cubicBezTo>
                  <a:lnTo>
                    <a:pt x="827220" y="322898"/>
                  </a:lnTo>
                  <a:cubicBezTo>
                    <a:pt x="841508" y="322898"/>
                    <a:pt x="848175" y="302895"/>
                    <a:pt x="835793" y="2933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73D3869-1947-47C4-8F27-7463D0ADB932}"/>
                </a:ext>
              </a:extLst>
            </p:cNvPr>
            <p:cNvSpPr/>
            <p:nvPr/>
          </p:nvSpPr>
          <p:spPr>
            <a:xfrm>
              <a:off x="8962072" y="1684019"/>
              <a:ext cx="646747" cy="423862"/>
            </a:xfrm>
            <a:custGeom>
              <a:avLst/>
              <a:gdLst>
                <a:gd name="connsiteX0" fmla="*/ 0 w 646747"/>
                <a:gd name="connsiteY0" fmla="*/ 0 h 423862"/>
                <a:gd name="connsiteX1" fmla="*/ 0 w 646747"/>
                <a:gd name="connsiteY1" fmla="*/ 423863 h 423862"/>
                <a:gd name="connsiteX2" fmla="*/ 646747 w 646747"/>
                <a:gd name="connsiteY2" fmla="*/ 423863 h 423862"/>
                <a:gd name="connsiteX3" fmla="*/ 646747 w 646747"/>
                <a:gd name="connsiteY3" fmla="*/ 0 h 423862"/>
                <a:gd name="connsiteX4" fmla="*/ 0 w 646747"/>
                <a:gd name="connsiteY4" fmla="*/ 0 h 423862"/>
                <a:gd name="connsiteX5" fmla="*/ 280988 w 646747"/>
                <a:gd name="connsiteY5" fmla="*/ 341947 h 423862"/>
                <a:gd name="connsiteX6" fmla="*/ 246697 w 646747"/>
                <a:gd name="connsiteY6" fmla="*/ 308610 h 423862"/>
                <a:gd name="connsiteX7" fmla="*/ 320040 w 646747"/>
                <a:gd name="connsiteY7" fmla="*/ 233363 h 423862"/>
                <a:gd name="connsiteX8" fmla="*/ 213360 w 646747"/>
                <a:gd name="connsiteY8" fmla="*/ 233363 h 423862"/>
                <a:gd name="connsiteX9" fmla="*/ 364807 w 646747"/>
                <a:gd name="connsiteY9" fmla="*/ 81915 h 423862"/>
                <a:gd name="connsiteX10" fmla="*/ 398145 w 646747"/>
                <a:gd name="connsiteY10" fmla="*/ 115253 h 423862"/>
                <a:gd name="connsiteX11" fmla="*/ 327660 w 646747"/>
                <a:gd name="connsiteY11" fmla="*/ 185738 h 423862"/>
                <a:gd name="connsiteX12" fmla="*/ 434340 w 646747"/>
                <a:gd name="connsiteY12" fmla="*/ 185738 h 423862"/>
                <a:gd name="connsiteX13" fmla="*/ 280988 w 646747"/>
                <a:gd name="connsiteY13" fmla="*/ 341947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6747" h="423862">
                  <a:moveTo>
                    <a:pt x="0" y="0"/>
                  </a:moveTo>
                  <a:lnTo>
                    <a:pt x="0" y="423863"/>
                  </a:lnTo>
                  <a:lnTo>
                    <a:pt x="646747" y="423863"/>
                  </a:lnTo>
                  <a:lnTo>
                    <a:pt x="646747" y="0"/>
                  </a:lnTo>
                  <a:lnTo>
                    <a:pt x="0" y="0"/>
                  </a:lnTo>
                  <a:close/>
                  <a:moveTo>
                    <a:pt x="280988" y="341947"/>
                  </a:moveTo>
                  <a:lnTo>
                    <a:pt x="246697" y="308610"/>
                  </a:lnTo>
                  <a:lnTo>
                    <a:pt x="320040" y="233363"/>
                  </a:lnTo>
                  <a:lnTo>
                    <a:pt x="213360" y="233363"/>
                  </a:lnTo>
                  <a:lnTo>
                    <a:pt x="364807" y="81915"/>
                  </a:lnTo>
                  <a:lnTo>
                    <a:pt x="398145" y="115253"/>
                  </a:lnTo>
                  <a:lnTo>
                    <a:pt x="327660" y="185738"/>
                  </a:lnTo>
                  <a:lnTo>
                    <a:pt x="434340" y="185738"/>
                  </a:lnTo>
                  <a:lnTo>
                    <a:pt x="280988" y="3419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2" name="Graphic 1">
            <a:extLst>
              <a:ext uri="{FF2B5EF4-FFF2-40B4-BE49-F238E27FC236}">
                <a16:creationId xmlns:a16="http://schemas.microsoft.com/office/drawing/2014/main" id="{7A98E5B4-1762-4D80-A960-375943859DC7}"/>
              </a:ext>
            </a:extLst>
          </p:cNvPr>
          <p:cNvGrpSpPr/>
          <p:nvPr/>
        </p:nvGrpSpPr>
        <p:grpSpPr>
          <a:xfrm>
            <a:off x="1632090" y="1948234"/>
            <a:ext cx="482844" cy="484108"/>
            <a:chOff x="8959214" y="2548890"/>
            <a:chExt cx="727710" cy="729614"/>
          </a:xfrm>
          <a:solidFill>
            <a:schemeClr val="accent1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F47135A-3C11-489E-B0C0-68F155320F55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4" name="Graphic 1">
              <a:extLst>
                <a:ext uri="{FF2B5EF4-FFF2-40B4-BE49-F238E27FC236}">
                  <a16:creationId xmlns:a16="http://schemas.microsoft.com/office/drawing/2014/main" id="{3250192E-F412-4B3A-AC22-E6BA0BAD2E02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00CD0F97-B1EA-4FB2-A29F-C50D64127718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D015BF40-0976-412C-B0AD-9A0970C0A735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07" name="Graphic 1">
            <a:extLst>
              <a:ext uri="{FF2B5EF4-FFF2-40B4-BE49-F238E27FC236}">
                <a16:creationId xmlns:a16="http://schemas.microsoft.com/office/drawing/2014/main" id="{50F61251-14D6-441F-AFA4-6A8815AB7962}"/>
              </a:ext>
            </a:extLst>
          </p:cNvPr>
          <p:cNvGrpSpPr/>
          <p:nvPr/>
        </p:nvGrpSpPr>
        <p:grpSpPr>
          <a:xfrm>
            <a:off x="4525239" y="1944849"/>
            <a:ext cx="611576" cy="490878"/>
            <a:chOff x="6348412" y="2426970"/>
            <a:chExt cx="1081087" cy="867727"/>
          </a:xfrm>
          <a:solidFill>
            <a:schemeClr val="accent2"/>
          </a:solidFill>
        </p:grpSpPr>
        <p:grpSp>
          <p:nvGrpSpPr>
            <p:cNvPr id="108" name="Graphic 1">
              <a:extLst>
                <a:ext uri="{FF2B5EF4-FFF2-40B4-BE49-F238E27FC236}">
                  <a16:creationId xmlns:a16="http://schemas.microsoft.com/office/drawing/2014/main" id="{59EB50CD-64F2-4189-A5A7-DBA677202405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099B144D-93BC-4AF5-9948-F0872D8376B3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A81999B1-F954-4C80-8A16-828E55F0AF9A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80B4ADF1-4AA6-4E48-B05E-9D7EF49730F7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A3CC650F-FC1A-447E-BC87-49BA49ED1C7C}"/>
              </a:ext>
            </a:extLst>
          </p:cNvPr>
          <p:cNvSpPr txBox="1"/>
          <p:nvPr/>
        </p:nvSpPr>
        <p:spPr>
          <a:xfrm>
            <a:off x="7951788" y="3116761"/>
            <a:ext cx="10228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8936C4F-1F15-4627-B8D6-473129A4D660}"/>
              </a:ext>
            </a:extLst>
          </p:cNvPr>
          <p:cNvSpPr txBox="1"/>
          <p:nvPr/>
        </p:nvSpPr>
        <p:spPr>
          <a:xfrm>
            <a:off x="10372691" y="2598601"/>
            <a:ext cx="11645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2"/>
                </a:solidFill>
                <a:latin typeface="+mj-lt"/>
              </a:rPr>
              <a:t>Cost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26D4174-8C87-48DE-B26D-E66E1E16FF92}"/>
              </a:ext>
            </a:extLst>
          </p:cNvPr>
          <p:cNvSpPr txBox="1"/>
          <p:nvPr/>
        </p:nvSpPr>
        <p:spPr>
          <a:xfrm>
            <a:off x="10178136" y="3985441"/>
            <a:ext cx="2148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2"/>
                </a:solidFill>
                <a:latin typeface="+mj-lt"/>
              </a:rPr>
              <a:t>Tax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74201D9-69E0-415E-89CD-1FAF8EB8A989}"/>
              </a:ext>
            </a:extLst>
          </p:cNvPr>
          <p:cNvSpPr txBox="1"/>
          <p:nvPr/>
        </p:nvSpPr>
        <p:spPr>
          <a:xfrm>
            <a:off x="7864864" y="5562781"/>
            <a:ext cx="11662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2"/>
                </a:solidFill>
                <a:latin typeface="+mj-lt"/>
              </a:rPr>
              <a:t>Brief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B745A9C-6E0F-4CB3-9E44-FCCD87108C2F}"/>
              </a:ext>
            </a:extLst>
          </p:cNvPr>
          <p:cNvSpPr txBox="1"/>
          <p:nvPr/>
        </p:nvSpPr>
        <p:spPr>
          <a:xfrm>
            <a:off x="9909496" y="2000329"/>
            <a:ext cx="9504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2"/>
                </a:solidFill>
                <a:latin typeface="+mj-lt"/>
              </a:rPr>
              <a:t>Client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B641B5-5BBC-69BF-E8D5-3840BB7139C9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791125-2E36-DF26-206A-F72986A1A044}"/>
              </a:ext>
            </a:extLst>
          </p:cNvPr>
          <p:cNvSpPr txBox="1"/>
          <p:nvPr/>
        </p:nvSpPr>
        <p:spPr>
          <a:xfrm>
            <a:off x="3771991" y="4870314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79DD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79DD9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1E4838D-D81E-6E75-C3E4-053D0ED82256}"/>
              </a:ext>
            </a:extLst>
          </p:cNvPr>
          <p:cNvSpPr txBox="1"/>
          <p:nvPr/>
        </p:nvSpPr>
        <p:spPr>
          <a:xfrm>
            <a:off x="776274" y="2550042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A5C44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A5C44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5EF03-76AD-07FF-F6AA-9D5A35E6BF92}"/>
              </a:ext>
            </a:extLst>
          </p:cNvPr>
          <p:cNvSpPr txBox="1"/>
          <p:nvPr/>
        </p:nvSpPr>
        <p:spPr>
          <a:xfrm>
            <a:off x="849107" y="4870314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274876-2212-FCC9-4707-C26642DD15C9}"/>
              </a:ext>
            </a:extLst>
          </p:cNvPr>
          <p:cNvSpPr txBox="1"/>
          <p:nvPr/>
        </p:nvSpPr>
        <p:spPr>
          <a:xfrm>
            <a:off x="3771990" y="2550042"/>
            <a:ext cx="220336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7EC56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7EC56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6360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500"/>
                            </p:stCondLst>
                            <p:childTnLst>
                              <p:par>
                                <p:cTn id="1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11" grpId="0"/>
      <p:bldP spid="113" grpId="0"/>
      <p:bldP spid="115" grpId="0"/>
      <p:bldP spid="93" grpId="0" animBg="1"/>
      <p:bldP spid="83" grpId="0"/>
      <p:bldP spid="84" grpId="0"/>
      <p:bldP spid="85" grpId="0"/>
      <p:bldP spid="86" grpId="0"/>
      <p:bldP spid="87" grpId="0"/>
      <p:bldP spid="4" grpId="0"/>
      <p:bldP spid="57" grpId="0"/>
      <p:bldP spid="58" grpId="0"/>
      <p:bldP spid="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A7EBDA6-7DC4-4B69-A30B-D23D5A946877}"/>
              </a:ext>
            </a:extLst>
          </p:cNvPr>
          <p:cNvGrpSpPr/>
          <p:nvPr/>
        </p:nvGrpSpPr>
        <p:grpSpPr>
          <a:xfrm>
            <a:off x="4137811" y="1727200"/>
            <a:ext cx="1989060" cy="2241976"/>
            <a:chOff x="4137811" y="1727200"/>
            <a:chExt cx="1989060" cy="2241976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3BBF414-804E-4265-B3DA-983B95271000}"/>
                </a:ext>
              </a:extLst>
            </p:cNvPr>
            <p:cNvSpPr/>
            <p:nvPr/>
          </p:nvSpPr>
          <p:spPr>
            <a:xfrm>
              <a:off x="5070793" y="2596974"/>
              <a:ext cx="1056078" cy="1372202"/>
            </a:xfrm>
            <a:custGeom>
              <a:avLst/>
              <a:gdLst>
                <a:gd name="connsiteX0" fmla="*/ 838200 w 944879"/>
                <a:gd name="connsiteY0" fmla="*/ 427673 h 1227718"/>
                <a:gd name="connsiteX1" fmla="*/ 120015 w 944879"/>
                <a:gd name="connsiteY1" fmla="*/ 60960 h 1227718"/>
                <a:gd name="connsiteX2" fmla="*/ 0 w 944879"/>
                <a:gd name="connsiteY2" fmla="*/ 0 h 1227718"/>
                <a:gd name="connsiteX3" fmla="*/ 0 w 944879"/>
                <a:gd name="connsiteY3" fmla="*/ 148590 h 1227718"/>
                <a:gd name="connsiteX4" fmla="*/ 777240 w 944879"/>
                <a:gd name="connsiteY4" fmla="*/ 545783 h 1227718"/>
                <a:gd name="connsiteX5" fmla="*/ 811530 w 944879"/>
                <a:gd name="connsiteY5" fmla="*/ 615315 h 1227718"/>
                <a:gd name="connsiteX6" fmla="*/ 811530 w 944879"/>
                <a:gd name="connsiteY6" fmla="*/ 872490 h 1227718"/>
                <a:gd name="connsiteX7" fmla="*/ 811530 w 944879"/>
                <a:gd name="connsiteY7" fmla="*/ 1055370 h 1227718"/>
                <a:gd name="connsiteX8" fmla="*/ 811530 w 944879"/>
                <a:gd name="connsiteY8" fmla="*/ 1203960 h 1227718"/>
                <a:gd name="connsiteX9" fmla="*/ 838200 w 944879"/>
                <a:gd name="connsiteY9" fmla="*/ 1217295 h 1227718"/>
                <a:gd name="connsiteX10" fmla="*/ 944880 w 944879"/>
                <a:gd name="connsiteY10" fmla="*/ 1137285 h 1227718"/>
                <a:gd name="connsiteX11" fmla="*/ 944880 w 944879"/>
                <a:gd name="connsiteY11" fmla="*/ 614363 h 1227718"/>
                <a:gd name="connsiteX12" fmla="*/ 838200 w 944879"/>
                <a:gd name="connsiteY12" fmla="*/ 427673 h 122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879" h="1227718">
                  <a:moveTo>
                    <a:pt x="838200" y="427673"/>
                  </a:moveTo>
                  <a:lnTo>
                    <a:pt x="120015" y="60960"/>
                  </a:lnTo>
                  <a:lnTo>
                    <a:pt x="0" y="0"/>
                  </a:lnTo>
                  <a:lnTo>
                    <a:pt x="0" y="148590"/>
                  </a:lnTo>
                  <a:lnTo>
                    <a:pt x="777240" y="545783"/>
                  </a:lnTo>
                  <a:cubicBezTo>
                    <a:pt x="794385" y="556260"/>
                    <a:pt x="811530" y="595313"/>
                    <a:pt x="811530" y="615315"/>
                  </a:cubicBezTo>
                  <a:lnTo>
                    <a:pt x="811530" y="872490"/>
                  </a:lnTo>
                  <a:lnTo>
                    <a:pt x="811530" y="1055370"/>
                  </a:lnTo>
                  <a:lnTo>
                    <a:pt x="811530" y="1203960"/>
                  </a:lnTo>
                  <a:lnTo>
                    <a:pt x="838200" y="1217295"/>
                  </a:lnTo>
                  <a:cubicBezTo>
                    <a:pt x="896303" y="1246823"/>
                    <a:pt x="944880" y="1211580"/>
                    <a:pt x="944880" y="1137285"/>
                  </a:cubicBezTo>
                  <a:lnTo>
                    <a:pt x="944880" y="614363"/>
                  </a:lnTo>
                  <a:cubicBezTo>
                    <a:pt x="943928" y="541973"/>
                    <a:pt x="896303" y="457200"/>
                    <a:pt x="838200" y="427673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88D1328-46D3-4775-BC0A-3EBA1D5A9727}"/>
                </a:ext>
              </a:extLst>
            </p:cNvPr>
            <p:cNvSpPr/>
            <p:nvPr/>
          </p:nvSpPr>
          <p:spPr>
            <a:xfrm>
              <a:off x="4137811" y="1727200"/>
              <a:ext cx="879355" cy="775025"/>
            </a:xfrm>
            <a:custGeom>
              <a:avLst/>
              <a:gdLst>
                <a:gd name="connsiteX0" fmla="*/ 174308 w 786764"/>
                <a:gd name="connsiteY0" fmla="*/ 0 h 693420"/>
                <a:gd name="connsiteX1" fmla="*/ 504825 w 786764"/>
                <a:gd name="connsiteY1" fmla="*/ 0 h 693420"/>
                <a:gd name="connsiteX2" fmla="*/ 786765 w 786764"/>
                <a:gd name="connsiteY2" fmla="*/ 346710 h 693420"/>
                <a:gd name="connsiteX3" fmla="*/ 786765 w 786764"/>
                <a:gd name="connsiteY3" fmla="*/ 693420 h 693420"/>
                <a:gd name="connsiteX4" fmla="*/ 262890 w 786764"/>
                <a:gd name="connsiteY4" fmla="*/ 692468 h 693420"/>
                <a:gd name="connsiteX5" fmla="*/ 0 w 786764"/>
                <a:gd name="connsiteY5" fmla="*/ 346710 h 693420"/>
                <a:gd name="connsiteX6" fmla="*/ 0 w 786764"/>
                <a:gd name="connsiteY6" fmla="*/ 174308 h 693420"/>
                <a:gd name="connsiteX7" fmla="*/ 174308 w 786764"/>
                <a:gd name="connsiteY7" fmla="*/ 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764" h="693420">
                  <a:moveTo>
                    <a:pt x="174308" y="0"/>
                  </a:moveTo>
                  <a:lnTo>
                    <a:pt x="504825" y="0"/>
                  </a:lnTo>
                  <a:cubicBezTo>
                    <a:pt x="660083" y="0"/>
                    <a:pt x="786765" y="156210"/>
                    <a:pt x="786765" y="346710"/>
                  </a:cubicBezTo>
                  <a:lnTo>
                    <a:pt x="786765" y="693420"/>
                  </a:lnTo>
                  <a:lnTo>
                    <a:pt x="262890" y="692468"/>
                  </a:lnTo>
                  <a:cubicBezTo>
                    <a:pt x="116205" y="681990"/>
                    <a:pt x="0" y="529590"/>
                    <a:pt x="0" y="346710"/>
                  </a:cubicBezTo>
                  <a:lnTo>
                    <a:pt x="0" y="174308"/>
                  </a:lnTo>
                  <a:cubicBezTo>
                    <a:pt x="0" y="78105"/>
                    <a:pt x="78105" y="0"/>
                    <a:pt x="174308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43C6D3B-A620-4D60-BCCB-FB23CB1777ED}"/>
                </a:ext>
              </a:extLst>
            </p:cNvPr>
            <p:cNvSpPr/>
            <p:nvPr/>
          </p:nvSpPr>
          <p:spPr>
            <a:xfrm>
              <a:off x="5058019" y="2534163"/>
              <a:ext cx="568493" cy="502488"/>
            </a:xfrm>
            <a:custGeom>
              <a:avLst/>
              <a:gdLst>
                <a:gd name="connsiteX0" fmla="*/ 396240 w 508634"/>
                <a:gd name="connsiteY0" fmla="*/ 449580 h 449579"/>
                <a:gd name="connsiteX1" fmla="*/ 181927 w 508634"/>
                <a:gd name="connsiteY1" fmla="*/ 449580 h 449579"/>
                <a:gd name="connsiteX2" fmla="*/ 0 w 508634"/>
                <a:gd name="connsiteY2" fmla="*/ 224790 h 449579"/>
                <a:gd name="connsiteX3" fmla="*/ 0 w 508634"/>
                <a:gd name="connsiteY3" fmla="*/ 0 h 449579"/>
                <a:gd name="connsiteX4" fmla="*/ 338138 w 508634"/>
                <a:gd name="connsiteY4" fmla="*/ 952 h 449579"/>
                <a:gd name="connsiteX5" fmla="*/ 508635 w 508634"/>
                <a:gd name="connsiteY5" fmla="*/ 224790 h 449579"/>
                <a:gd name="connsiteX6" fmla="*/ 508635 w 508634"/>
                <a:gd name="connsiteY6" fmla="*/ 336232 h 449579"/>
                <a:gd name="connsiteX7" fmla="*/ 396240 w 508634"/>
                <a:gd name="connsiteY7" fmla="*/ 449580 h 449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634" h="449579">
                  <a:moveTo>
                    <a:pt x="396240" y="449580"/>
                  </a:moveTo>
                  <a:lnTo>
                    <a:pt x="181927" y="449580"/>
                  </a:lnTo>
                  <a:cubicBezTo>
                    <a:pt x="81915" y="449580"/>
                    <a:pt x="0" y="348615"/>
                    <a:pt x="0" y="224790"/>
                  </a:cubicBezTo>
                  <a:lnTo>
                    <a:pt x="0" y="0"/>
                  </a:lnTo>
                  <a:lnTo>
                    <a:pt x="338138" y="952"/>
                  </a:lnTo>
                  <a:cubicBezTo>
                    <a:pt x="433388" y="8572"/>
                    <a:pt x="508635" y="106680"/>
                    <a:pt x="508635" y="224790"/>
                  </a:cubicBezTo>
                  <a:lnTo>
                    <a:pt x="508635" y="336232"/>
                  </a:lnTo>
                  <a:cubicBezTo>
                    <a:pt x="508635" y="398145"/>
                    <a:pt x="458153" y="449580"/>
                    <a:pt x="396240" y="44958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99" name="Freeform: Shape 98">
              <a:extLst>
                <a:ext uri="{FF2B5EF4-FFF2-40B4-BE49-F238E27FC236}">
                  <a16:creationId xmlns:a16="http://schemas.microsoft.com/office/drawing/2014/main" id="{5746E988-CFA3-47A6-8235-603541236BDD}"/>
                </a:ext>
              </a:extLst>
            </p:cNvPr>
            <p:cNvSpPr/>
            <p:nvPr/>
          </p:nvSpPr>
          <p:spPr>
            <a:xfrm>
              <a:off x="5104328" y="2582070"/>
              <a:ext cx="475874" cy="406675"/>
            </a:xfrm>
            <a:custGeom>
              <a:avLst/>
              <a:gdLst>
                <a:gd name="connsiteX0" fmla="*/ 0 w 425767"/>
                <a:gd name="connsiteY0" fmla="*/ 0 h 363855"/>
                <a:gd name="connsiteX1" fmla="*/ 295275 w 425767"/>
                <a:gd name="connsiteY1" fmla="*/ 0 h 363855"/>
                <a:gd name="connsiteX2" fmla="*/ 425768 w 425767"/>
                <a:gd name="connsiteY2" fmla="*/ 181928 h 363855"/>
                <a:gd name="connsiteX3" fmla="*/ 425768 w 425767"/>
                <a:gd name="connsiteY3" fmla="*/ 293370 h 363855"/>
                <a:gd name="connsiteX4" fmla="*/ 355282 w 425767"/>
                <a:gd name="connsiteY4" fmla="*/ 363855 h 363855"/>
                <a:gd name="connsiteX5" fmla="*/ 140970 w 425767"/>
                <a:gd name="connsiteY5" fmla="*/ 363855 h 363855"/>
                <a:gd name="connsiteX6" fmla="*/ 0 w 425767"/>
                <a:gd name="connsiteY6" fmla="*/ 180975 h 363855"/>
                <a:gd name="connsiteX7" fmla="*/ 0 w 425767"/>
                <a:gd name="connsiteY7" fmla="*/ 0 h 363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767" h="363855">
                  <a:moveTo>
                    <a:pt x="0" y="0"/>
                  </a:moveTo>
                  <a:lnTo>
                    <a:pt x="295275" y="0"/>
                  </a:lnTo>
                  <a:cubicBezTo>
                    <a:pt x="381000" y="7620"/>
                    <a:pt x="425768" y="105728"/>
                    <a:pt x="425768" y="181928"/>
                  </a:cubicBezTo>
                  <a:lnTo>
                    <a:pt x="425768" y="293370"/>
                  </a:lnTo>
                  <a:cubicBezTo>
                    <a:pt x="425768" y="332423"/>
                    <a:pt x="393382" y="363855"/>
                    <a:pt x="355282" y="363855"/>
                  </a:cubicBezTo>
                  <a:lnTo>
                    <a:pt x="140970" y="363855"/>
                  </a:lnTo>
                  <a:cubicBezTo>
                    <a:pt x="50482" y="363855"/>
                    <a:pt x="0" y="260985"/>
                    <a:pt x="0" y="180975"/>
                  </a:cubicBezTo>
                  <a:lnTo>
                    <a:pt x="0" y="0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A0C8321-0F1F-496E-86D0-96DFFBB9F936}"/>
                </a:ext>
              </a:extLst>
            </p:cNvPr>
            <p:cNvSpPr/>
            <p:nvPr/>
          </p:nvSpPr>
          <p:spPr>
            <a:xfrm>
              <a:off x="4642827" y="2534163"/>
              <a:ext cx="371543" cy="341734"/>
            </a:xfrm>
            <a:custGeom>
              <a:avLst/>
              <a:gdLst>
                <a:gd name="connsiteX0" fmla="*/ 263842 w 332422"/>
                <a:gd name="connsiteY0" fmla="*/ 0 h 305752"/>
                <a:gd name="connsiteX1" fmla="*/ 119063 w 332422"/>
                <a:gd name="connsiteY1" fmla="*/ 0 h 305752"/>
                <a:gd name="connsiteX2" fmla="*/ 96202 w 332422"/>
                <a:gd name="connsiteY2" fmla="*/ 2857 h 305752"/>
                <a:gd name="connsiteX3" fmla="*/ 96202 w 332422"/>
                <a:gd name="connsiteY3" fmla="*/ 2857 h 305752"/>
                <a:gd name="connsiteX4" fmla="*/ 90488 w 332422"/>
                <a:gd name="connsiteY4" fmla="*/ 4763 h 305752"/>
                <a:gd name="connsiteX5" fmla="*/ 89535 w 332422"/>
                <a:gd name="connsiteY5" fmla="*/ 4763 h 305752"/>
                <a:gd name="connsiteX6" fmla="*/ 87630 w 332422"/>
                <a:gd name="connsiteY6" fmla="*/ 5715 h 305752"/>
                <a:gd name="connsiteX7" fmla="*/ 87630 w 332422"/>
                <a:gd name="connsiteY7" fmla="*/ 5715 h 305752"/>
                <a:gd name="connsiteX8" fmla="*/ 85725 w 332422"/>
                <a:gd name="connsiteY8" fmla="*/ 6667 h 305752"/>
                <a:gd name="connsiteX9" fmla="*/ 84773 w 332422"/>
                <a:gd name="connsiteY9" fmla="*/ 6667 h 305752"/>
                <a:gd name="connsiteX10" fmla="*/ 83820 w 332422"/>
                <a:gd name="connsiteY10" fmla="*/ 6667 h 305752"/>
                <a:gd name="connsiteX11" fmla="*/ 81915 w 332422"/>
                <a:gd name="connsiteY11" fmla="*/ 7620 h 305752"/>
                <a:gd name="connsiteX12" fmla="*/ 80010 w 332422"/>
                <a:gd name="connsiteY12" fmla="*/ 8572 h 305752"/>
                <a:gd name="connsiteX13" fmla="*/ 80010 w 332422"/>
                <a:gd name="connsiteY13" fmla="*/ 8572 h 305752"/>
                <a:gd name="connsiteX14" fmla="*/ 76200 w 332422"/>
                <a:gd name="connsiteY14" fmla="*/ 9525 h 305752"/>
                <a:gd name="connsiteX15" fmla="*/ 76200 w 332422"/>
                <a:gd name="connsiteY15" fmla="*/ 9525 h 305752"/>
                <a:gd name="connsiteX16" fmla="*/ 73343 w 332422"/>
                <a:gd name="connsiteY16" fmla="*/ 11430 h 305752"/>
                <a:gd name="connsiteX17" fmla="*/ 73343 w 332422"/>
                <a:gd name="connsiteY17" fmla="*/ 11430 h 305752"/>
                <a:gd name="connsiteX18" fmla="*/ 70485 w 332422"/>
                <a:gd name="connsiteY18" fmla="*/ 12382 h 305752"/>
                <a:gd name="connsiteX19" fmla="*/ 70485 w 332422"/>
                <a:gd name="connsiteY19" fmla="*/ 12382 h 305752"/>
                <a:gd name="connsiteX20" fmla="*/ 67627 w 332422"/>
                <a:gd name="connsiteY20" fmla="*/ 14288 h 305752"/>
                <a:gd name="connsiteX21" fmla="*/ 67627 w 332422"/>
                <a:gd name="connsiteY21" fmla="*/ 14288 h 305752"/>
                <a:gd name="connsiteX22" fmla="*/ 64770 w 332422"/>
                <a:gd name="connsiteY22" fmla="*/ 16192 h 305752"/>
                <a:gd name="connsiteX23" fmla="*/ 64770 w 332422"/>
                <a:gd name="connsiteY23" fmla="*/ 16192 h 305752"/>
                <a:gd name="connsiteX24" fmla="*/ 61913 w 332422"/>
                <a:gd name="connsiteY24" fmla="*/ 18097 h 305752"/>
                <a:gd name="connsiteX25" fmla="*/ 61913 w 332422"/>
                <a:gd name="connsiteY25" fmla="*/ 18097 h 305752"/>
                <a:gd name="connsiteX26" fmla="*/ 60007 w 332422"/>
                <a:gd name="connsiteY26" fmla="*/ 20002 h 305752"/>
                <a:gd name="connsiteX27" fmla="*/ 60007 w 332422"/>
                <a:gd name="connsiteY27" fmla="*/ 20002 h 305752"/>
                <a:gd name="connsiteX28" fmla="*/ 58102 w 332422"/>
                <a:gd name="connsiteY28" fmla="*/ 21907 h 305752"/>
                <a:gd name="connsiteX29" fmla="*/ 58102 w 332422"/>
                <a:gd name="connsiteY29" fmla="*/ 21907 h 305752"/>
                <a:gd name="connsiteX30" fmla="*/ 58102 w 332422"/>
                <a:gd name="connsiteY30" fmla="*/ 21907 h 305752"/>
                <a:gd name="connsiteX31" fmla="*/ 48577 w 332422"/>
                <a:gd name="connsiteY31" fmla="*/ 29527 h 305752"/>
                <a:gd name="connsiteX32" fmla="*/ 48577 w 332422"/>
                <a:gd name="connsiteY32" fmla="*/ 29527 h 305752"/>
                <a:gd name="connsiteX33" fmla="*/ 46673 w 332422"/>
                <a:gd name="connsiteY33" fmla="*/ 30480 h 305752"/>
                <a:gd name="connsiteX34" fmla="*/ 46673 w 332422"/>
                <a:gd name="connsiteY34" fmla="*/ 30480 h 305752"/>
                <a:gd name="connsiteX35" fmla="*/ 45720 w 332422"/>
                <a:gd name="connsiteY35" fmla="*/ 31432 h 305752"/>
                <a:gd name="connsiteX36" fmla="*/ 44768 w 332422"/>
                <a:gd name="connsiteY36" fmla="*/ 32385 h 305752"/>
                <a:gd name="connsiteX37" fmla="*/ 43815 w 332422"/>
                <a:gd name="connsiteY37" fmla="*/ 33338 h 305752"/>
                <a:gd name="connsiteX38" fmla="*/ 42863 w 332422"/>
                <a:gd name="connsiteY38" fmla="*/ 34290 h 305752"/>
                <a:gd name="connsiteX39" fmla="*/ 42863 w 332422"/>
                <a:gd name="connsiteY39" fmla="*/ 34290 h 305752"/>
                <a:gd name="connsiteX40" fmla="*/ 40957 w 332422"/>
                <a:gd name="connsiteY40" fmla="*/ 36195 h 305752"/>
                <a:gd name="connsiteX41" fmla="*/ 40957 w 332422"/>
                <a:gd name="connsiteY41" fmla="*/ 36195 h 305752"/>
                <a:gd name="connsiteX42" fmla="*/ 38100 w 332422"/>
                <a:gd name="connsiteY42" fmla="*/ 37147 h 305752"/>
                <a:gd name="connsiteX43" fmla="*/ 37148 w 332422"/>
                <a:gd name="connsiteY43" fmla="*/ 38100 h 305752"/>
                <a:gd name="connsiteX44" fmla="*/ 37148 w 332422"/>
                <a:gd name="connsiteY44" fmla="*/ 38100 h 305752"/>
                <a:gd name="connsiteX45" fmla="*/ 35243 w 332422"/>
                <a:gd name="connsiteY45" fmla="*/ 40005 h 305752"/>
                <a:gd name="connsiteX46" fmla="*/ 35243 w 332422"/>
                <a:gd name="connsiteY46" fmla="*/ 40005 h 305752"/>
                <a:gd name="connsiteX47" fmla="*/ 34290 w 332422"/>
                <a:gd name="connsiteY47" fmla="*/ 40957 h 305752"/>
                <a:gd name="connsiteX48" fmla="*/ 33338 w 332422"/>
                <a:gd name="connsiteY48" fmla="*/ 41910 h 305752"/>
                <a:gd name="connsiteX49" fmla="*/ 33338 w 332422"/>
                <a:gd name="connsiteY49" fmla="*/ 42863 h 305752"/>
                <a:gd name="connsiteX50" fmla="*/ 32385 w 332422"/>
                <a:gd name="connsiteY50" fmla="*/ 44767 h 305752"/>
                <a:gd name="connsiteX51" fmla="*/ 32385 w 332422"/>
                <a:gd name="connsiteY51" fmla="*/ 44767 h 305752"/>
                <a:gd name="connsiteX52" fmla="*/ 31432 w 332422"/>
                <a:gd name="connsiteY52" fmla="*/ 46672 h 305752"/>
                <a:gd name="connsiteX53" fmla="*/ 28575 w 332422"/>
                <a:gd name="connsiteY53" fmla="*/ 48577 h 305752"/>
                <a:gd name="connsiteX54" fmla="*/ 28575 w 332422"/>
                <a:gd name="connsiteY54" fmla="*/ 49530 h 305752"/>
                <a:gd name="connsiteX55" fmla="*/ 26670 w 332422"/>
                <a:gd name="connsiteY55" fmla="*/ 51435 h 305752"/>
                <a:gd name="connsiteX56" fmla="*/ 26670 w 332422"/>
                <a:gd name="connsiteY56" fmla="*/ 51435 h 305752"/>
                <a:gd name="connsiteX57" fmla="*/ 24765 w 332422"/>
                <a:gd name="connsiteY57" fmla="*/ 54292 h 305752"/>
                <a:gd name="connsiteX58" fmla="*/ 23813 w 332422"/>
                <a:gd name="connsiteY58" fmla="*/ 56197 h 305752"/>
                <a:gd name="connsiteX59" fmla="*/ 23813 w 332422"/>
                <a:gd name="connsiteY59" fmla="*/ 57150 h 305752"/>
                <a:gd name="connsiteX60" fmla="*/ 23813 w 332422"/>
                <a:gd name="connsiteY60" fmla="*/ 58102 h 305752"/>
                <a:gd name="connsiteX61" fmla="*/ 5715 w 332422"/>
                <a:gd name="connsiteY61" fmla="*/ 96202 h 305752"/>
                <a:gd name="connsiteX62" fmla="*/ 5715 w 332422"/>
                <a:gd name="connsiteY62" fmla="*/ 97155 h 305752"/>
                <a:gd name="connsiteX63" fmla="*/ 3810 w 332422"/>
                <a:gd name="connsiteY63" fmla="*/ 103822 h 305752"/>
                <a:gd name="connsiteX64" fmla="*/ 3810 w 332422"/>
                <a:gd name="connsiteY64" fmla="*/ 103822 h 305752"/>
                <a:gd name="connsiteX65" fmla="*/ 0 w 332422"/>
                <a:gd name="connsiteY65" fmla="*/ 120967 h 305752"/>
                <a:gd name="connsiteX66" fmla="*/ 0 w 332422"/>
                <a:gd name="connsiteY66" fmla="*/ 121920 h 305752"/>
                <a:gd name="connsiteX67" fmla="*/ 0 w 332422"/>
                <a:gd name="connsiteY67" fmla="*/ 124777 h 305752"/>
                <a:gd name="connsiteX68" fmla="*/ 0 w 332422"/>
                <a:gd name="connsiteY68" fmla="*/ 124777 h 305752"/>
                <a:gd name="connsiteX69" fmla="*/ 0 w 332422"/>
                <a:gd name="connsiteY69" fmla="*/ 127635 h 305752"/>
                <a:gd name="connsiteX70" fmla="*/ 0 w 332422"/>
                <a:gd name="connsiteY70" fmla="*/ 128588 h 305752"/>
                <a:gd name="connsiteX71" fmla="*/ 0 w 332422"/>
                <a:gd name="connsiteY71" fmla="*/ 131445 h 305752"/>
                <a:gd name="connsiteX72" fmla="*/ 0 w 332422"/>
                <a:gd name="connsiteY72" fmla="*/ 132397 h 305752"/>
                <a:gd name="connsiteX73" fmla="*/ 0 w 332422"/>
                <a:gd name="connsiteY73" fmla="*/ 135255 h 305752"/>
                <a:gd name="connsiteX74" fmla="*/ 0 w 332422"/>
                <a:gd name="connsiteY74" fmla="*/ 136207 h 305752"/>
                <a:gd name="connsiteX75" fmla="*/ 0 w 332422"/>
                <a:gd name="connsiteY75" fmla="*/ 139065 h 305752"/>
                <a:gd name="connsiteX76" fmla="*/ 0 w 332422"/>
                <a:gd name="connsiteY76" fmla="*/ 140017 h 305752"/>
                <a:gd name="connsiteX77" fmla="*/ 0 w 332422"/>
                <a:gd name="connsiteY77" fmla="*/ 142875 h 305752"/>
                <a:gd name="connsiteX78" fmla="*/ 0 w 332422"/>
                <a:gd name="connsiteY78" fmla="*/ 143827 h 305752"/>
                <a:gd name="connsiteX79" fmla="*/ 0 w 332422"/>
                <a:gd name="connsiteY79" fmla="*/ 146685 h 305752"/>
                <a:gd name="connsiteX80" fmla="*/ 0 w 332422"/>
                <a:gd name="connsiteY80" fmla="*/ 146685 h 305752"/>
                <a:gd name="connsiteX81" fmla="*/ 0 w 332422"/>
                <a:gd name="connsiteY81" fmla="*/ 150495 h 305752"/>
                <a:gd name="connsiteX82" fmla="*/ 0 w 332422"/>
                <a:gd name="connsiteY82" fmla="*/ 150495 h 305752"/>
                <a:gd name="connsiteX83" fmla="*/ 0 w 332422"/>
                <a:gd name="connsiteY83" fmla="*/ 154305 h 305752"/>
                <a:gd name="connsiteX84" fmla="*/ 0 w 332422"/>
                <a:gd name="connsiteY84" fmla="*/ 229552 h 305752"/>
                <a:gd name="connsiteX85" fmla="*/ 0 w 332422"/>
                <a:gd name="connsiteY85" fmla="*/ 305753 h 305752"/>
                <a:gd name="connsiteX86" fmla="*/ 72390 w 332422"/>
                <a:gd name="connsiteY86" fmla="*/ 305753 h 305752"/>
                <a:gd name="connsiteX87" fmla="*/ 76200 w 332422"/>
                <a:gd name="connsiteY87" fmla="*/ 305753 h 305752"/>
                <a:gd name="connsiteX88" fmla="*/ 220980 w 332422"/>
                <a:gd name="connsiteY88" fmla="*/ 305753 h 305752"/>
                <a:gd name="connsiteX89" fmla="*/ 243840 w 332422"/>
                <a:gd name="connsiteY89" fmla="*/ 302895 h 305752"/>
                <a:gd name="connsiteX90" fmla="*/ 243840 w 332422"/>
                <a:gd name="connsiteY90" fmla="*/ 302895 h 305752"/>
                <a:gd name="connsiteX91" fmla="*/ 249555 w 332422"/>
                <a:gd name="connsiteY91" fmla="*/ 300990 h 305752"/>
                <a:gd name="connsiteX92" fmla="*/ 250508 w 332422"/>
                <a:gd name="connsiteY92" fmla="*/ 300990 h 305752"/>
                <a:gd name="connsiteX93" fmla="*/ 252413 w 332422"/>
                <a:gd name="connsiteY93" fmla="*/ 300038 h 305752"/>
                <a:gd name="connsiteX94" fmla="*/ 252413 w 332422"/>
                <a:gd name="connsiteY94" fmla="*/ 300038 h 305752"/>
                <a:gd name="connsiteX95" fmla="*/ 254317 w 332422"/>
                <a:gd name="connsiteY95" fmla="*/ 299085 h 305752"/>
                <a:gd name="connsiteX96" fmla="*/ 255270 w 332422"/>
                <a:gd name="connsiteY96" fmla="*/ 299085 h 305752"/>
                <a:gd name="connsiteX97" fmla="*/ 256223 w 332422"/>
                <a:gd name="connsiteY97" fmla="*/ 299085 h 305752"/>
                <a:gd name="connsiteX98" fmla="*/ 258127 w 332422"/>
                <a:gd name="connsiteY98" fmla="*/ 298132 h 305752"/>
                <a:gd name="connsiteX99" fmla="*/ 260033 w 332422"/>
                <a:gd name="connsiteY99" fmla="*/ 297180 h 305752"/>
                <a:gd name="connsiteX100" fmla="*/ 260033 w 332422"/>
                <a:gd name="connsiteY100" fmla="*/ 297180 h 305752"/>
                <a:gd name="connsiteX101" fmla="*/ 262890 w 332422"/>
                <a:gd name="connsiteY101" fmla="*/ 296228 h 305752"/>
                <a:gd name="connsiteX102" fmla="*/ 262890 w 332422"/>
                <a:gd name="connsiteY102" fmla="*/ 296228 h 305752"/>
                <a:gd name="connsiteX103" fmla="*/ 265748 w 332422"/>
                <a:gd name="connsiteY103" fmla="*/ 295275 h 305752"/>
                <a:gd name="connsiteX104" fmla="*/ 265748 w 332422"/>
                <a:gd name="connsiteY104" fmla="*/ 295275 h 305752"/>
                <a:gd name="connsiteX105" fmla="*/ 268605 w 332422"/>
                <a:gd name="connsiteY105" fmla="*/ 294322 h 305752"/>
                <a:gd name="connsiteX106" fmla="*/ 268605 w 332422"/>
                <a:gd name="connsiteY106" fmla="*/ 294322 h 305752"/>
                <a:gd name="connsiteX107" fmla="*/ 271463 w 332422"/>
                <a:gd name="connsiteY107" fmla="*/ 292417 h 305752"/>
                <a:gd name="connsiteX108" fmla="*/ 271463 w 332422"/>
                <a:gd name="connsiteY108" fmla="*/ 292417 h 305752"/>
                <a:gd name="connsiteX109" fmla="*/ 274320 w 332422"/>
                <a:gd name="connsiteY109" fmla="*/ 290513 h 305752"/>
                <a:gd name="connsiteX110" fmla="*/ 274320 w 332422"/>
                <a:gd name="connsiteY110" fmla="*/ 290513 h 305752"/>
                <a:gd name="connsiteX111" fmla="*/ 277178 w 332422"/>
                <a:gd name="connsiteY111" fmla="*/ 288607 h 305752"/>
                <a:gd name="connsiteX112" fmla="*/ 277178 w 332422"/>
                <a:gd name="connsiteY112" fmla="*/ 288607 h 305752"/>
                <a:gd name="connsiteX113" fmla="*/ 279083 w 332422"/>
                <a:gd name="connsiteY113" fmla="*/ 286703 h 305752"/>
                <a:gd name="connsiteX114" fmla="*/ 279083 w 332422"/>
                <a:gd name="connsiteY114" fmla="*/ 286703 h 305752"/>
                <a:gd name="connsiteX115" fmla="*/ 280988 w 332422"/>
                <a:gd name="connsiteY115" fmla="*/ 284797 h 305752"/>
                <a:gd name="connsiteX116" fmla="*/ 280988 w 332422"/>
                <a:gd name="connsiteY116" fmla="*/ 284797 h 305752"/>
                <a:gd name="connsiteX117" fmla="*/ 280988 w 332422"/>
                <a:gd name="connsiteY117" fmla="*/ 284797 h 305752"/>
                <a:gd name="connsiteX118" fmla="*/ 290513 w 332422"/>
                <a:gd name="connsiteY118" fmla="*/ 277178 h 305752"/>
                <a:gd name="connsiteX119" fmla="*/ 290513 w 332422"/>
                <a:gd name="connsiteY119" fmla="*/ 277178 h 305752"/>
                <a:gd name="connsiteX120" fmla="*/ 292417 w 332422"/>
                <a:gd name="connsiteY120" fmla="*/ 276225 h 305752"/>
                <a:gd name="connsiteX121" fmla="*/ 292417 w 332422"/>
                <a:gd name="connsiteY121" fmla="*/ 276225 h 305752"/>
                <a:gd name="connsiteX122" fmla="*/ 293370 w 332422"/>
                <a:gd name="connsiteY122" fmla="*/ 275272 h 305752"/>
                <a:gd name="connsiteX123" fmla="*/ 294323 w 332422"/>
                <a:gd name="connsiteY123" fmla="*/ 274320 h 305752"/>
                <a:gd name="connsiteX124" fmla="*/ 295275 w 332422"/>
                <a:gd name="connsiteY124" fmla="*/ 273367 h 305752"/>
                <a:gd name="connsiteX125" fmla="*/ 296228 w 332422"/>
                <a:gd name="connsiteY125" fmla="*/ 272415 h 305752"/>
                <a:gd name="connsiteX126" fmla="*/ 296228 w 332422"/>
                <a:gd name="connsiteY126" fmla="*/ 272415 h 305752"/>
                <a:gd name="connsiteX127" fmla="*/ 295275 w 332422"/>
                <a:gd name="connsiteY127" fmla="*/ 268605 h 305752"/>
                <a:gd name="connsiteX128" fmla="*/ 295275 w 332422"/>
                <a:gd name="connsiteY128" fmla="*/ 268605 h 305752"/>
                <a:gd name="connsiteX129" fmla="*/ 296228 w 332422"/>
                <a:gd name="connsiteY129" fmla="*/ 267653 h 305752"/>
                <a:gd name="connsiteX130" fmla="*/ 297180 w 332422"/>
                <a:gd name="connsiteY130" fmla="*/ 266700 h 305752"/>
                <a:gd name="connsiteX131" fmla="*/ 297180 w 332422"/>
                <a:gd name="connsiteY131" fmla="*/ 266700 h 305752"/>
                <a:gd name="connsiteX132" fmla="*/ 299085 w 332422"/>
                <a:gd name="connsiteY132" fmla="*/ 264795 h 305752"/>
                <a:gd name="connsiteX133" fmla="*/ 299085 w 332422"/>
                <a:gd name="connsiteY133" fmla="*/ 264795 h 305752"/>
                <a:gd name="connsiteX134" fmla="*/ 300038 w 332422"/>
                <a:gd name="connsiteY134" fmla="*/ 263842 h 305752"/>
                <a:gd name="connsiteX135" fmla="*/ 300990 w 332422"/>
                <a:gd name="connsiteY135" fmla="*/ 262890 h 305752"/>
                <a:gd name="connsiteX136" fmla="*/ 300990 w 332422"/>
                <a:gd name="connsiteY136" fmla="*/ 261938 h 305752"/>
                <a:gd name="connsiteX137" fmla="*/ 301942 w 332422"/>
                <a:gd name="connsiteY137" fmla="*/ 260032 h 305752"/>
                <a:gd name="connsiteX138" fmla="*/ 301942 w 332422"/>
                <a:gd name="connsiteY138" fmla="*/ 260032 h 305752"/>
                <a:gd name="connsiteX139" fmla="*/ 302895 w 332422"/>
                <a:gd name="connsiteY139" fmla="*/ 258127 h 305752"/>
                <a:gd name="connsiteX140" fmla="*/ 303848 w 332422"/>
                <a:gd name="connsiteY140" fmla="*/ 257175 h 305752"/>
                <a:gd name="connsiteX141" fmla="*/ 303848 w 332422"/>
                <a:gd name="connsiteY141" fmla="*/ 256222 h 305752"/>
                <a:gd name="connsiteX142" fmla="*/ 305753 w 332422"/>
                <a:gd name="connsiteY142" fmla="*/ 254317 h 305752"/>
                <a:gd name="connsiteX143" fmla="*/ 305753 w 332422"/>
                <a:gd name="connsiteY143" fmla="*/ 254317 h 305752"/>
                <a:gd name="connsiteX144" fmla="*/ 307658 w 332422"/>
                <a:gd name="connsiteY144" fmla="*/ 251460 h 305752"/>
                <a:gd name="connsiteX145" fmla="*/ 308610 w 332422"/>
                <a:gd name="connsiteY145" fmla="*/ 249555 h 305752"/>
                <a:gd name="connsiteX146" fmla="*/ 308610 w 332422"/>
                <a:gd name="connsiteY146" fmla="*/ 248602 h 305752"/>
                <a:gd name="connsiteX147" fmla="*/ 308610 w 332422"/>
                <a:gd name="connsiteY147" fmla="*/ 247650 h 305752"/>
                <a:gd name="connsiteX148" fmla="*/ 326708 w 332422"/>
                <a:gd name="connsiteY148" fmla="*/ 209550 h 305752"/>
                <a:gd name="connsiteX149" fmla="*/ 326708 w 332422"/>
                <a:gd name="connsiteY149" fmla="*/ 208597 h 305752"/>
                <a:gd name="connsiteX150" fmla="*/ 328613 w 332422"/>
                <a:gd name="connsiteY150" fmla="*/ 201930 h 305752"/>
                <a:gd name="connsiteX151" fmla="*/ 328613 w 332422"/>
                <a:gd name="connsiteY151" fmla="*/ 201930 h 305752"/>
                <a:gd name="connsiteX152" fmla="*/ 332423 w 332422"/>
                <a:gd name="connsiteY152" fmla="*/ 184785 h 305752"/>
                <a:gd name="connsiteX153" fmla="*/ 332423 w 332422"/>
                <a:gd name="connsiteY153" fmla="*/ 183832 h 305752"/>
                <a:gd name="connsiteX154" fmla="*/ 332423 w 332422"/>
                <a:gd name="connsiteY154" fmla="*/ 180975 h 305752"/>
                <a:gd name="connsiteX155" fmla="*/ 332423 w 332422"/>
                <a:gd name="connsiteY155" fmla="*/ 180975 h 305752"/>
                <a:gd name="connsiteX156" fmla="*/ 332423 w 332422"/>
                <a:gd name="connsiteY156" fmla="*/ 178117 h 305752"/>
                <a:gd name="connsiteX157" fmla="*/ 332423 w 332422"/>
                <a:gd name="connsiteY157" fmla="*/ 177165 h 305752"/>
                <a:gd name="connsiteX158" fmla="*/ 332423 w 332422"/>
                <a:gd name="connsiteY158" fmla="*/ 174307 h 305752"/>
                <a:gd name="connsiteX159" fmla="*/ 332423 w 332422"/>
                <a:gd name="connsiteY159" fmla="*/ 173355 h 305752"/>
                <a:gd name="connsiteX160" fmla="*/ 332423 w 332422"/>
                <a:gd name="connsiteY160" fmla="*/ 170497 h 305752"/>
                <a:gd name="connsiteX161" fmla="*/ 332423 w 332422"/>
                <a:gd name="connsiteY161" fmla="*/ 169545 h 305752"/>
                <a:gd name="connsiteX162" fmla="*/ 332423 w 332422"/>
                <a:gd name="connsiteY162" fmla="*/ 166688 h 305752"/>
                <a:gd name="connsiteX163" fmla="*/ 332423 w 332422"/>
                <a:gd name="connsiteY163" fmla="*/ 165735 h 305752"/>
                <a:gd name="connsiteX164" fmla="*/ 332423 w 332422"/>
                <a:gd name="connsiteY164" fmla="*/ 162877 h 305752"/>
                <a:gd name="connsiteX165" fmla="*/ 332423 w 332422"/>
                <a:gd name="connsiteY165" fmla="*/ 161925 h 305752"/>
                <a:gd name="connsiteX166" fmla="*/ 332423 w 332422"/>
                <a:gd name="connsiteY166" fmla="*/ 159067 h 305752"/>
                <a:gd name="connsiteX167" fmla="*/ 332423 w 332422"/>
                <a:gd name="connsiteY167" fmla="*/ 159067 h 305752"/>
                <a:gd name="connsiteX168" fmla="*/ 332423 w 332422"/>
                <a:gd name="connsiteY168" fmla="*/ 155257 h 305752"/>
                <a:gd name="connsiteX169" fmla="*/ 332423 w 332422"/>
                <a:gd name="connsiteY169" fmla="*/ 155257 h 305752"/>
                <a:gd name="connsiteX170" fmla="*/ 332423 w 332422"/>
                <a:gd name="connsiteY170" fmla="*/ 151447 h 305752"/>
                <a:gd name="connsiteX171" fmla="*/ 332423 w 332422"/>
                <a:gd name="connsiteY171" fmla="*/ 76200 h 305752"/>
                <a:gd name="connsiteX172" fmla="*/ 332423 w 332422"/>
                <a:gd name="connsiteY172" fmla="*/ 0 h 305752"/>
                <a:gd name="connsiteX173" fmla="*/ 260033 w 332422"/>
                <a:gd name="connsiteY173" fmla="*/ 0 h 305752"/>
                <a:gd name="connsiteX174" fmla="*/ 263842 w 332422"/>
                <a:gd name="connsiteY174" fmla="*/ 0 h 30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2422" h="305752">
                  <a:moveTo>
                    <a:pt x="263842" y="0"/>
                  </a:moveTo>
                  <a:lnTo>
                    <a:pt x="119063" y="0"/>
                  </a:lnTo>
                  <a:cubicBezTo>
                    <a:pt x="111443" y="0"/>
                    <a:pt x="103823" y="952"/>
                    <a:pt x="96202" y="2857"/>
                  </a:cubicBezTo>
                  <a:lnTo>
                    <a:pt x="96202" y="2857"/>
                  </a:lnTo>
                  <a:cubicBezTo>
                    <a:pt x="94298" y="2857"/>
                    <a:pt x="92393" y="3810"/>
                    <a:pt x="90488" y="4763"/>
                  </a:cubicBezTo>
                  <a:lnTo>
                    <a:pt x="89535" y="4763"/>
                  </a:lnTo>
                  <a:lnTo>
                    <a:pt x="87630" y="5715"/>
                  </a:lnTo>
                  <a:lnTo>
                    <a:pt x="87630" y="5715"/>
                  </a:lnTo>
                  <a:lnTo>
                    <a:pt x="85725" y="6667"/>
                  </a:lnTo>
                  <a:lnTo>
                    <a:pt x="84773" y="6667"/>
                  </a:lnTo>
                  <a:lnTo>
                    <a:pt x="83820" y="6667"/>
                  </a:lnTo>
                  <a:lnTo>
                    <a:pt x="81915" y="7620"/>
                  </a:lnTo>
                  <a:lnTo>
                    <a:pt x="80010" y="8572"/>
                  </a:lnTo>
                  <a:lnTo>
                    <a:pt x="80010" y="8572"/>
                  </a:lnTo>
                  <a:lnTo>
                    <a:pt x="76200" y="9525"/>
                  </a:lnTo>
                  <a:lnTo>
                    <a:pt x="76200" y="9525"/>
                  </a:lnTo>
                  <a:lnTo>
                    <a:pt x="73343" y="11430"/>
                  </a:lnTo>
                  <a:lnTo>
                    <a:pt x="73343" y="11430"/>
                  </a:lnTo>
                  <a:lnTo>
                    <a:pt x="70485" y="12382"/>
                  </a:lnTo>
                  <a:lnTo>
                    <a:pt x="70485" y="12382"/>
                  </a:lnTo>
                  <a:lnTo>
                    <a:pt x="67627" y="14288"/>
                  </a:lnTo>
                  <a:lnTo>
                    <a:pt x="67627" y="14288"/>
                  </a:lnTo>
                  <a:lnTo>
                    <a:pt x="64770" y="16192"/>
                  </a:lnTo>
                  <a:lnTo>
                    <a:pt x="64770" y="16192"/>
                  </a:lnTo>
                  <a:lnTo>
                    <a:pt x="61913" y="18097"/>
                  </a:lnTo>
                  <a:lnTo>
                    <a:pt x="61913" y="18097"/>
                  </a:lnTo>
                  <a:lnTo>
                    <a:pt x="60007" y="20002"/>
                  </a:lnTo>
                  <a:lnTo>
                    <a:pt x="60007" y="20002"/>
                  </a:lnTo>
                  <a:lnTo>
                    <a:pt x="58102" y="21907"/>
                  </a:lnTo>
                  <a:lnTo>
                    <a:pt x="58102" y="21907"/>
                  </a:lnTo>
                  <a:lnTo>
                    <a:pt x="58102" y="21907"/>
                  </a:lnTo>
                  <a:cubicBezTo>
                    <a:pt x="55245" y="23813"/>
                    <a:pt x="51435" y="26670"/>
                    <a:pt x="48577" y="29527"/>
                  </a:cubicBezTo>
                  <a:lnTo>
                    <a:pt x="48577" y="29527"/>
                  </a:lnTo>
                  <a:lnTo>
                    <a:pt x="46673" y="30480"/>
                  </a:lnTo>
                  <a:lnTo>
                    <a:pt x="46673" y="30480"/>
                  </a:lnTo>
                  <a:lnTo>
                    <a:pt x="45720" y="31432"/>
                  </a:lnTo>
                  <a:lnTo>
                    <a:pt x="44768" y="32385"/>
                  </a:lnTo>
                  <a:lnTo>
                    <a:pt x="43815" y="33338"/>
                  </a:lnTo>
                  <a:lnTo>
                    <a:pt x="42863" y="34290"/>
                  </a:lnTo>
                  <a:lnTo>
                    <a:pt x="42863" y="34290"/>
                  </a:lnTo>
                  <a:lnTo>
                    <a:pt x="40957" y="36195"/>
                  </a:lnTo>
                  <a:lnTo>
                    <a:pt x="40957" y="36195"/>
                  </a:lnTo>
                  <a:lnTo>
                    <a:pt x="38100" y="37147"/>
                  </a:lnTo>
                  <a:lnTo>
                    <a:pt x="37148" y="38100"/>
                  </a:lnTo>
                  <a:lnTo>
                    <a:pt x="37148" y="38100"/>
                  </a:lnTo>
                  <a:lnTo>
                    <a:pt x="35243" y="40005"/>
                  </a:lnTo>
                  <a:lnTo>
                    <a:pt x="35243" y="40005"/>
                  </a:lnTo>
                  <a:lnTo>
                    <a:pt x="34290" y="40957"/>
                  </a:lnTo>
                  <a:lnTo>
                    <a:pt x="33338" y="41910"/>
                  </a:lnTo>
                  <a:lnTo>
                    <a:pt x="33338" y="42863"/>
                  </a:lnTo>
                  <a:lnTo>
                    <a:pt x="32385" y="44767"/>
                  </a:lnTo>
                  <a:lnTo>
                    <a:pt x="32385" y="44767"/>
                  </a:lnTo>
                  <a:lnTo>
                    <a:pt x="31432" y="46672"/>
                  </a:lnTo>
                  <a:lnTo>
                    <a:pt x="28575" y="48577"/>
                  </a:lnTo>
                  <a:lnTo>
                    <a:pt x="28575" y="49530"/>
                  </a:lnTo>
                  <a:lnTo>
                    <a:pt x="26670" y="51435"/>
                  </a:lnTo>
                  <a:lnTo>
                    <a:pt x="26670" y="51435"/>
                  </a:lnTo>
                  <a:lnTo>
                    <a:pt x="24765" y="54292"/>
                  </a:lnTo>
                  <a:lnTo>
                    <a:pt x="23813" y="56197"/>
                  </a:lnTo>
                  <a:lnTo>
                    <a:pt x="23813" y="57150"/>
                  </a:lnTo>
                  <a:lnTo>
                    <a:pt x="23813" y="58102"/>
                  </a:lnTo>
                  <a:cubicBezTo>
                    <a:pt x="16193" y="69532"/>
                    <a:pt x="10477" y="82867"/>
                    <a:pt x="5715" y="96202"/>
                  </a:cubicBezTo>
                  <a:lnTo>
                    <a:pt x="5715" y="97155"/>
                  </a:lnTo>
                  <a:cubicBezTo>
                    <a:pt x="4763" y="99060"/>
                    <a:pt x="4763" y="100965"/>
                    <a:pt x="3810" y="103822"/>
                  </a:cubicBezTo>
                  <a:lnTo>
                    <a:pt x="3810" y="103822"/>
                  </a:lnTo>
                  <a:cubicBezTo>
                    <a:pt x="1905" y="109538"/>
                    <a:pt x="952" y="115252"/>
                    <a:pt x="0" y="120967"/>
                  </a:cubicBezTo>
                  <a:lnTo>
                    <a:pt x="0" y="121920"/>
                  </a:lnTo>
                  <a:lnTo>
                    <a:pt x="0" y="124777"/>
                  </a:lnTo>
                  <a:lnTo>
                    <a:pt x="0" y="124777"/>
                  </a:lnTo>
                  <a:lnTo>
                    <a:pt x="0" y="127635"/>
                  </a:lnTo>
                  <a:lnTo>
                    <a:pt x="0" y="128588"/>
                  </a:lnTo>
                  <a:lnTo>
                    <a:pt x="0" y="131445"/>
                  </a:lnTo>
                  <a:lnTo>
                    <a:pt x="0" y="132397"/>
                  </a:lnTo>
                  <a:lnTo>
                    <a:pt x="0" y="135255"/>
                  </a:lnTo>
                  <a:lnTo>
                    <a:pt x="0" y="136207"/>
                  </a:lnTo>
                  <a:lnTo>
                    <a:pt x="0" y="139065"/>
                  </a:lnTo>
                  <a:lnTo>
                    <a:pt x="0" y="140017"/>
                  </a:lnTo>
                  <a:lnTo>
                    <a:pt x="0" y="142875"/>
                  </a:lnTo>
                  <a:lnTo>
                    <a:pt x="0" y="143827"/>
                  </a:lnTo>
                  <a:lnTo>
                    <a:pt x="0" y="146685"/>
                  </a:lnTo>
                  <a:lnTo>
                    <a:pt x="0" y="146685"/>
                  </a:lnTo>
                  <a:lnTo>
                    <a:pt x="0" y="150495"/>
                  </a:lnTo>
                  <a:lnTo>
                    <a:pt x="0" y="150495"/>
                  </a:lnTo>
                  <a:lnTo>
                    <a:pt x="0" y="154305"/>
                  </a:lnTo>
                  <a:lnTo>
                    <a:pt x="0" y="229552"/>
                  </a:lnTo>
                  <a:lnTo>
                    <a:pt x="0" y="305753"/>
                  </a:lnTo>
                  <a:lnTo>
                    <a:pt x="72390" y="305753"/>
                  </a:lnTo>
                  <a:cubicBezTo>
                    <a:pt x="73343" y="305753"/>
                    <a:pt x="75248" y="305753"/>
                    <a:pt x="76200" y="305753"/>
                  </a:cubicBezTo>
                  <a:lnTo>
                    <a:pt x="220980" y="305753"/>
                  </a:lnTo>
                  <a:cubicBezTo>
                    <a:pt x="228600" y="305753"/>
                    <a:pt x="236220" y="304800"/>
                    <a:pt x="243840" y="302895"/>
                  </a:cubicBezTo>
                  <a:lnTo>
                    <a:pt x="243840" y="302895"/>
                  </a:lnTo>
                  <a:cubicBezTo>
                    <a:pt x="245745" y="302895"/>
                    <a:pt x="247650" y="301942"/>
                    <a:pt x="249555" y="300990"/>
                  </a:cubicBezTo>
                  <a:lnTo>
                    <a:pt x="250508" y="300990"/>
                  </a:lnTo>
                  <a:lnTo>
                    <a:pt x="252413" y="300038"/>
                  </a:lnTo>
                  <a:lnTo>
                    <a:pt x="252413" y="300038"/>
                  </a:lnTo>
                  <a:lnTo>
                    <a:pt x="254317" y="299085"/>
                  </a:lnTo>
                  <a:lnTo>
                    <a:pt x="255270" y="299085"/>
                  </a:lnTo>
                  <a:lnTo>
                    <a:pt x="256223" y="299085"/>
                  </a:lnTo>
                  <a:lnTo>
                    <a:pt x="258127" y="298132"/>
                  </a:lnTo>
                  <a:lnTo>
                    <a:pt x="260033" y="297180"/>
                  </a:lnTo>
                  <a:lnTo>
                    <a:pt x="260033" y="297180"/>
                  </a:lnTo>
                  <a:lnTo>
                    <a:pt x="262890" y="296228"/>
                  </a:lnTo>
                  <a:lnTo>
                    <a:pt x="262890" y="296228"/>
                  </a:lnTo>
                  <a:lnTo>
                    <a:pt x="265748" y="295275"/>
                  </a:lnTo>
                  <a:lnTo>
                    <a:pt x="265748" y="295275"/>
                  </a:lnTo>
                  <a:lnTo>
                    <a:pt x="268605" y="294322"/>
                  </a:lnTo>
                  <a:lnTo>
                    <a:pt x="268605" y="294322"/>
                  </a:lnTo>
                  <a:lnTo>
                    <a:pt x="271463" y="292417"/>
                  </a:lnTo>
                  <a:lnTo>
                    <a:pt x="271463" y="292417"/>
                  </a:lnTo>
                  <a:lnTo>
                    <a:pt x="274320" y="290513"/>
                  </a:lnTo>
                  <a:lnTo>
                    <a:pt x="274320" y="290513"/>
                  </a:lnTo>
                  <a:lnTo>
                    <a:pt x="277178" y="288607"/>
                  </a:lnTo>
                  <a:lnTo>
                    <a:pt x="277178" y="288607"/>
                  </a:lnTo>
                  <a:lnTo>
                    <a:pt x="279083" y="286703"/>
                  </a:lnTo>
                  <a:lnTo>
                    <a:pt x="279083" y="286703"/>
                  </a:lnTo>
                  <a:lnTo>
                    <a:pt x="280988" y="284797"/>
                  </a:lnTo>
                  <a:lnTo>
                    <a:pt x="280988" y="284797"/>
                  </a:lnTo>
                  <a:lnTo>
                    <a:pt x="280988" y="284797"/>
                  </a:lnTo>
                  <a:cubicBezTo>
                    <a:pt x="283845" y="282892"/>
                    <a:pt x="287655" y="280035"/>
                    <a:pt x="290513" y="277178"/>
                  </a:cubicBezTo>
                  <a:lnTo>
                    <a:pt x="290513" y="277178"/>
                  </a:lnTo>
                  <a:lnTo>
                    <a:pt x="292417" y="276225"/>
                  </a:lnTo>
                  <a:lnTo>
                    <a:pt x="292417" y="276225"/>
                  </a:lnTo>
                  <a:lnTo>
                    <a:pt x="293370" y="275272"/>
                  </a:lnTo>
                  <a:lnTo>
                    <a:pt x="294323" y="274320"/>
                  </a:lnTo>
                  <a:lnTo>
                    <a:pt x="295275" y="273367"/>
                  </a:lnTo>
                  <a:lnTo>
                    <a:pt x="296228" y="272415"/>
                  </a:lnTo>
                  <a:lnTo>
                    <a:pt x="296228" y="272415"/>
                  </a:lnTo>
                  <a:lnTo>
                    <a:pt x="295275" y="268605"/>
                  </a:lnTo>
                  <a:lnTo>
                    <a:pt x="295275" y="268605"/>
                  </a:lnTo>
                  <a:lnTo>
                    <a:pt x="296228" y="267653"/>
                  </a:lnTo>
                  <a:lnTo>
                    <a:pt x="297180" y="266700"/>
                  </a:lnTo>
                  <a:lnTo>
                    <a:pt x="297180" y="266700"/>
                  </a:lnTo>
                  <a:lnTo>
                    <a:pt x="299085" y="264795"/>
                  </a:lnTo>
                  <a:lnTo>
                    <a:pt x="299085" y="264795"/>
                  </a:lnTo>
                  <a:lnTo>
                    <a:pt x="300038" y="263842"/>
                  </a:lnTo>
                  <a:lnTo>
                    <a:pt x="300990" y="262890"/>
                  </a:lnTo>
                  <a:lnTo>
                    <a:pt x="300990" y="261938"/>
                  </a:lnTo>
                  <a:lnTo>
                    <a:pt x="301942" y="260032"/>
                  </a:lnTo>
                  <a:lnTo>
                    <a:pt x="301942" y="260032"/>
                  </a:lnTo>
                  <a:lnTo>
                    <a:pt x="302895" y="258127"/>
                  </a:lnTo>
                  <a:lnTo>
                    <a:pt x="303848" y="257175"/>
                  </a:lnTo>
                  <a:lnTo>
                    <a:pt x="303848" y="256222"/>
                  </a:lnTo>
                  <a:lnTo>
                    <a:pt x="305753" y="254317"/>
                  </a:lnTo>
                  <a:lnTo>
                    <a:pt x="305753" y="254317"/>
                  </a:lnTo>
                  <a:lnTo>
                    <a:pt x="307658" y="251460"/>
                  </a:lnTo>
                  <a:lnTo>
                    <a:pt x="308610" y="249555"/>
                  </a:lnTo>
                  <a:lnTo>
                    <a:pt x="308610" y="248602"/>
                  </a:lnTo>
                  <a:lnTo>
                    <a:pt x="308610" y="247650"/>
                  </a:lnTo>
                  <a:cubicBezTo>
                    <a:pt x="316230" y="236220"/>
                    <a:pt x="321945" y="222885"/>
                    <a:pt x="326708" y="209550"/>
                  </a:cubicBezTo>
                  <a:lnTo>
                    <a:pt x="326708" y="208597"/>
                  </a:lnTo>
                  <a:cubicBezTo>
                    <a:pt x="327660" y="206692"/>
                    <a:pt x="327660" y="204788"/>
                    <a:pt x="328613" y="201930"/>
                  </a:cubicBezTo>
                  <a:lnTo>
                    <a:pt x="328613" y="201930"/>
                  </a:lnTo>
                  <a:cubicBezTo>
                    <a:pt x="330517" y="196215"/>
                    <a:pt x="331470" y="190500"/>
                    <a:pt x="332423" y="184785"/>
                  </a:cubicBezTo>
                  <a:lnTo>
                    <a:pt x="332423" y="183832"/>
                  </a:lnTo>
                  <a:lnTo>
                    <a:pt x="332423" y="180975"/>
                  </a:lnTo>
                  <a:lnTo>
                    <a:pt x="332423" y="180975"/>
                  </a:lnTo>
                  <a:lnTo>
                    <a:pt x="332423" y="178117"/>
                  </a:lnTo>
                  <a:lnTo>
                    <a:pt x="332423" y="177165"/>
                  </a:lnTo>
                  <a:lnTo>
                    <a:pt x="332423" y="174307"/>
                  </a:lnTo>
                  <a:lnTo>
                    <a:pt x="332423" y="173355"/>
                  </a:lnTo>
                  <a:lnTo>
                    <a:pt x="332423" y="170497"/>
                  </a:lnTo>
                  <a:lnTo>
                    <a:pt x="332423" y="169545"/>
                  </a:lnTo>
                  <a:lnTo>
                    <a:pt x="332423" y="166688"/>
                  </a:lnTo>
                  <a:lnTo>
                    <a:pt x="332423" y="165735"/>
                  </a:lnTo>
                  <a:lnTo>
                    <a:pt x="332423" y="162877"/>
                  </a:lnTo>
                  <a:lnTo>
                    <a:pt x="332423" y="161925"/>
                  </a:lnTo>
                  <a:lnTo>
                    <a:pt x="332423" y="159067"/>
                  </a:lnTo>
                  <a:lnTo>
                    <a:pt x="332423" y="159067"/>
                  </a:lnTo>
                  <a:lnTo>
                    <a:pt x="332423" y="155257"/>
                  </a:lnTo>
                  <a:lnTo>
                    <a:pt x="332423" y="155257"/>
                  </a:lnTo>
                  <a:lnTo>
                    <a:pt x="332423" y="151447"/>
                  </a:lnTo>
                  <a:lnTo>
                    <a:pt x="332423" y="76200"/>
                  </a:lnTo>
                  <a:lnTo>
                    <a:pt x="332423" y="0"/>
                  </a:lnTo>
                  <a:lnTo>
                    <a:pt x="260033" y="0"/>
                  </a:lnTo>
                  <a:cubicBezTo>
                    <a:pt x="265748" y="0"/>
                    <a:pt x="264795" y="0"/>
                    <a:pt x="263842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75F3E4C-353F-4959-83AA-D03E5B404FC6}"/>
                </a:ext>
              </a:extLst>
            </p:cNvPr>
            <p:cNvSpPr/>
            <p:nvPr/>
          </p:nvSpPr>
          <p:spPr>
            <a:xfrm>
              <a:off x="5059083" y="2163684"/>
              <a:ext cx="370479" cy="341734"/>
            </a:xfrm>
            <a:custGeom>
              <a:avLst/>
              <a:gdLst>
                <a:gd name="connsiteX0" fmla="*/ 263843 w 331470"/>
                <a:gd name="connsiteY0" fmla="*/ 0 h 305752"/>
                <a:gd name="connsiteX1" fmla="*/ 119063 w 331470"/>
                <a:gd name="connsiteY1" fmla="*/ 0 h 305752"/>
                <a:gd name="connsiteX2" fmla="*/ 96202 w 331470"/>
                <a:gd name="connsiteY2" fmla="*/ 2857 h 305752"/>
                <a:gd name="connsiteX3" fmla="*/ 96202 w 331470"/>
                <a:gd name="connsiteY3" fmla="*/ 2857 h 305752"/>
                <a:gd name="connsiteX4" fmla="*/ 90488 w 331470"/>
                <a:gd name="connsiteY4" fmla="*/ 4763 h 305752"/>
                <a:gd name="connsiteX5" fmla="*/ 89535 w 331470"/>
                <a:gd name="connsiteY5" fmla="*/ 4763 h 305752"/>
                <a:gd name="connsiteX6" fmla="*/ 87630 w 331470"/>
                <a:gd name="connsiteY6" fmla="*/ 5715 h 305752"/>
                <a:gd name="connsiteX7" fmla="*/ 87630 w 331470"/>
                <a:gd name="connsiteY7" fmla="*/ 5715 h 305752"/>
                <a:gd name="connsiteX8" fmla="*/ 84773 w 331470"/>
                <a:gd name="connsiteY8" fmla="*/ 5715 h 305752"/>
                <a:gd name="connsiteX9" fmla="*/ 83820 w 331470"/>
                <a:gd name="connsiteY9" fmla="*/ 5715 h 305752"/>
                <a:gd name="connsiteX10" fmla="*/ 82868 w 331470"/>
                <a:gd name="connsiteY10" fmla="*/ 5715 h 305752"/>
                <a:gd name="connsiteX11" fmla="*/ 80963 w 331470"/>
                <a:gd name="connsiteY11" fmla="*/ 6668 h 305752"/>
                <a:gd name="connsiteX12" fmla="*/ 79058 w 331470"/>
                <a:gd name="connsiteY12" fmla="*/ 7620 h 305752"/>
                <a:gd name="connsiteX13" fmla="*/ 79058 w 331470"/>
                <a:gd name="connsiteY13" fmla="*/ 7620 h 305752"/>
                <a:gd name="connsiteX14" fmla="*/ 76200 w 331470"/>
                <a:gd name="connsiteY14" fmla="*/ 9525 h 305752"/>
                <a:gd name="connsiteX15" fmla="*/ 76200 w 331470"/>
                <a:gd name="connsiteY15" fmla="*/ 9525 h 305752"/>
                <a:gd name="connsiteX16" fmla="*/ 73343 w 331470"/>
                <a:gd name="connsiteY16" fmla="*/ 10477 h 305752"/>
                <a:gd name="connsiteX17" fmla="*/ 73343 w 331470"/>
                <a:gd name="connsiteY17" fmla="*/ 10477 h 305752"/>
                <a:gd name="connsiteX18" fmla="*/ 70485 w 331470"/>
                <a:gd name="connsiteY18" fmla="*/ 11430 h 305752"/>
                <a:gd name="connsiteX19" fmla="*/ 70485 w 331470"/>
                <a:gd name="connsiteY19" fmla="*/ 11430 h 305752"/>
                <a:gd name="connsiteX20" fmla="*/ 67627 w 331470"/>
                <a:gd name="connsiteY20" fmla="*/ 13335 h 305752"/>
                <a:gd name="connsiteX21" fmla="*/ 67627 w 331470"/>
                <a:gd name="connsiteY21" fmla="*/ 13335 h 305752"/>
                <a:gd name="connsiteX22" fmla="*/ 65723 w 331470"/>
                <a:gd name="connsiteY22" fmla="*/ 15240 h 305752"/>
                <a:gd name="connsiteX23" fmla="*/ 65723 w 331470"/>
                <a:gd name="connsiteY23" fmla="*/ 15240 h 305752"/>
                <a:gd name="connsiteX24" fmla="*/ 62865 w 331470"/>
                <a:gd name="connsiteY24" fmla="*/ 17145 h 305752"/>
                <a:gd name="connsiteX25" fmla="*/ 62865 w 331470"/>
                <a:gd name="connsiteY25" fmla="*/ 17145 h 305752"/>
                <a:gd name="connsiteX26" fmla="*/ 60960 w 331470"/>
                <a:gd name="connsiteY26" fmla="*/ 19050 h 305752"/>
                <a:gd name="connsiteX27" fmla="*/ 60960 w 331470"/>
                <a:gd name="connsiteY27" fmla="*/ 19050 h 305752"/>
                <a:gd name="connsiteX28" fmla="*/ 59055 w 331470"/>
                <a:gd name="connsiteY28" fmla="*/ 20955 h 305752"/>
                <a:gd name="connsiteX29" fmla="*/ 59055 w 331470"/>
                <a:gd name="connsiteY29" fmla="*/ 20955 h 305752"/>
                <a:gd name="connsiteX30" fmla="*/ 59055 w 331470"/>
                <a:gd name="connsiteY30" fmla="*/ 20955 h 305752"/>
                <a:gd name="connsiteX31" fmla="*/ 49530 w 331470"/>
                <a:gd name="connsiteY31" fmla="*/ 28575 h 305752"/>
                <a:gd name="connsiteX32" fmla="*/ 49530 w 331470"/>
                <a:gd name="connsiteY32" fmla="*/ 28575 h 305752"/>
                <a:gd name="connsiteX33" fmla="*/ 47625 w 331470"/>
                <a:gd name="connsiteY33" fmla="*/ 29527 h 305752"/>
                <a:gd name="connsiteX34" fmla="*/ 47625 w 331470"/>
                <a:gd name="connsiteY34" fmla="*/ 29527 h 305752"/>
                <a:gd name="connsiteX35" fmla="*/ 46673 w 331470"/>
                <a:gd name="connsiteY35" fmla="*/ 30480 h 305752"/>
                <a:gd name="connsiteX36" fmla="*/ 45720 w 331470"/>
                <a:gd name="connsiteY36" fmla="*/ 31432 h 305752"/>
                <a:gd name="connsiteX37" fmla="*/ 44768 w 331470"/>
                <a:gd name="connsiteY37" fmla="*/ 32385 h 305752"/>
                <a:gd name="connsiteX38" fmla="*/ 43815 w 331470"/>
                <a:gd name="connsiteY38" fmla="*/ 33338 h 305752"/>
                <a:gd name="connsiteX39" fmla="*/ 43815 w 331470"/>
                <a:gd name="connsiteY39" fmla="*/ 33338 h 305752"/>
                <a:gd name="connsiteX40" fmla="*/ 41910 w 331470"/>
                <a:gd name="connsiteY40" fmla="*/ 35243 h 305752"/>
                <a:gd name="connsiteX41" fmla="*/ 41910 w 331470"/>
                <a:gd name="connsiteY41" fmla="*/ 35243 h 305752"/>
                <a:gd name="connsiteX42" fmla="*/ 40958 w 331470"/>
                <a:gd name="connsiteY42" fmla="*/ 36195 h 305752"/>
                <a:gd name="connsiteX43" fmla="*/ 37148 w 331470"/>
                <a:gd name="connsiteY43" fmla="*/ 38100 h 305752"/>
                <a:gd name="connsiteX44" fmla="*/ 37148 w 331470"/>
                <a:gd name="connsiteY44" fmla="*/ 38100 h 305752"/>
                <a:gd name="connsiteX45" fmla="*/ 35243 w 331470"/>
                <a:gd name="connsiteY45" fmla="*/ 40005 h 305752"/>
                <a:gd name="connsiteX46" fmla="*/ 35243 w 331470"/>
                <a:gd name="connsiteY46" fmla="*/ 40005 h 305752"/>
                <a:gd name="connsiteX47" fmla="*/ 34290 w 331470"/>
                <a:gd name="connsiteY47" fmla="*/ 40957 h 305752"/>
                <a:gd name="connsiteX48" fmla="*/ 33338 w 331470"/>
                <a:gd name="connsiteY48" fmla="*/ 41910 h 305752"/>
                <a:gd name="connsiteX49" fmla="*/ 33338 w 331470"/>
                <a:gd name="connsiteY49" fmla="*/ 42863 h 305752"/>
                <a:gd name="connsiteX50" fmla="*/ 32385 w 331470"/>
                <a:gd name="connsiteY50" fmla="*/ 44768 h 305752"/>
                <a:gd name="connsiteX51" fmla="*/ 32385 w 331470"/>
                <a:gd name="connsiteY51" fmla="*/ 44768 h 305752"/>
                <a:gd name="connsiteX52" fmla="*/ 29527 w 331470"/>
                <a:gd name="connsiteY52" fmla="*/ 47625 h 305752"/>
                <a:gd name="connsiteX53" fmla="*/ 28575 w 331470"/>
                <a:gd name="connsiteY53" fmla="*/ 48577 h 305752"/>
                <a:gd name="connsiteX54" fmla="*/ 28575 w 331470"/>
                <a:gd name="connsiteY54" fmla="*/ 49530 h 305752"/>
                <a:gd name="connsiteX55" fmla="*/ 26670 w 331470"/>
                <a:gd name="connsiteY55" fmla="*/ 51435 h 305752"/>
                <a:gd name="connsiteX56" fmla="*/ 26670 w 331470"/>
                <a:gd name="connsiteY56" fmla="*/ 51435 h 305752"/>
                <a:gd name="connsiteX57" fmla="*/ 24765 w 331470"/>
                <a:gd name="connsiteY57" fmla="*/ 54293 h 305752"/>
                <a:gd name="connsiteX58" fmla="*/ 23813 w 331470"/>
                <a:gd name="connsiteY58" fmla="*/ 56198 h 305752"/>
                <a:gd name="connsiteX59" fmla="*/ 23813 w 331470"/>
                <a:gd name="connsiteY59" fmla="*/ 57150 h 305752"/>
                <a:gd name="connsiteX60" fmla="*/ 23813 w 331470"/>
                <a:gd name="connsiteY60" fmla="*/ 58102 h 305752"/>
                <a:gd name="connsiteX61" fmla="*/ 5715 w 331470"/>
                <a:gd name="connsiteY61" fmla="*/ 96202 h 305752"/>
                <a:gd name="connsiteX62" fmla="*/ 5715 w 331470"/>
                <a:gd name="connsiteY62" fmla="*/ 97155 h 305752"/>
                <a:gd name="connsiteX63" fmla="*/ 3810 w 331470"/>
                <a:gd name="connsiteY63" fmla="*/ 103823 h 305752"/>
                <a:gd name="connsiteX64" fmla="*/ 3810 w 331470"/>
                <a:gd name="connsiteY64" fmla="*/ 103823 h 305752"/>
                <a:gd name="connsiteX65" fmla="*/ 0 w 331470"/>
                <a:gd name="connsiteY65" fmla="*/ 120968 h 305752"/>
                <a:gd name="connsiteX66" fmla="*/ 0 w 331470"/>
                <a:gd name="connsiteY66" fmla="*/ 121920 h 305752"/>
                <a:gd name="connsiteX67" fmla="*/ 0 w 331470"/>
                <a:gd name="connsiteY67" fmla="*/ 124777 h 305752"/>
                <a:gd name="connsiteX68" fmla="*/ 0 w 331470"/>
                <a:gd name="connsiteY68" fmla="*/ 124777 h 305752"/>
                <a:gd name="connsiteX69" fmla="*/ 0 w 331470"/>
                <a:gd name="connsiteY69" fmla="*/ 127635 h 305752"/>
                <a:gd name="connsiteX70" fmla="*/ 0 w 331470"/>
                <a:gd name="connsiteY70" fmla="*/ 128588 h 305752"/>
                <a:gd name="connsiteX71" fmla="*/ 0 w 331470"/>
                <a:gd name="connsiteY71" fmla="*/ 131445 h 305752"/>
                <a:gd name="connsiteX72" fmla="*/ 0 w 331470"/>
                <a:gd name="connsiteY72" fmla="*/ 132398 h 305752"/>
                <a:gd name="connsiteX73" fmla="*/ 0 w 331470"/>
                <a:gd name="connsiteY73" fmla="*/ 135255 h 305752"/>
                <a:gd name="connsiteX74" fmla="*/ 0 w 331470"/>
                <a:gd name="connsiteY74" fmla="*/ 136208 h 305752"/>
                <a:gd name="connsiteX75" fmla="*/ 0 w 331470"/>
                <a:gd name="connsiteY75" fmla="*/ 139065 h 305752"/>
                <a:gd name="connsiteX76" fmla="*/ 0 w 331470"/>
                <a:gd name="connsiteY76" fmla="*/ 140018 h 305752"/>
                <a:gd name="connsiteX77" fmla="*/ 0 w 331470"/>
                <a:gd name="connsiteY77" fmla="*/ 142875 h 305752"/>
                <a:gd name="connsiteX78" fmla="*/ 0 w 331470"/>
                <a:gd name="connsiteY78" fmla="*/ 143827 h 305752"/>
                <a:gd name="connsiteX79" fmla="*/ 0 w 331470"/>
                <a:gd name="connsiteY79" fmla="*/ 146685 h 305752"/>
                <a:gd name="connsiteX80" fmla="*/ 0 w 331470"/>
                <a:gd name="connsiteY80" fmla="*/ 146685 h 305752"/>
                <a:gd name="connsiteX81" fmla="*/ 0 w 331470"/>
                <a:gd name="connsiteY81" fmla="*/ 150495 h 305752"/>
                <a:gd name="connsiteX82" fmla="*/ 0 w 331470"/>
                <a:gd name="connsiteY82" fmla="*/ 150495 h 305752"/>
                <a:gd name="connsiteX83" fmla="*/ 0 w 331470"/>
                <a:gd name="connsiteY83" fmla="*/ 154305 h 305752"/>
                <a:gd name="connsiteX84" fmla="*/ 0 w 331470"/>
                <a:gd name="connsiteY84" fmla="*/ 229552 h 305752"/>
                <a:gd name="connsiteX85" fmla="*/ 0 w 331470"/>
                <a:gd name="connsiteY85" fmla="*/ 305753 h 305752"/>
                <a:gd name="connsiteX86" fmla="*/ 72390 w 331470"/>
                <a:gd name="connsiteY86" fmla="*/ 305753 h 305752"/>
                <a:gd name="connsiteX87" fmla="*/ 76200 w 331470"/>
                <a:gd name="connsiteY87" fmla="*/ 305753 h 305752"/>
                <a:gd name="connsiteX88" fmla="*/ 220980 w 331470"/>
                <a:gd name="connsiteY88" fmla="*/ 305753 h 305752"/>
                <a:gd name="connsiteX89" fmla="*/ 243840 w 331470"/>
                <a:gd name="connsiteY89" fmla="*/ 302895 h 305752"/>
                <a:gd name="connsiteX90" fmla="*/ 243840 w 331470"/>
                <a:gd name="connsiteY90" fmla="*/ 302895 h 305752"/>
                <a:gd name="connsiteX91" fmla="*/ 249555 w 331470"/>
                <a:gd name="connsiteY91" fmla="*/ 300990 h 305752"/>
                <a:gd name="connsiteX92" fmla="*/ 250508 w 331470"/>
                <a:gd name="connsiteY92" fmla="*/ 300990 h 305752"/>
                <a:gd name="connsiteX93" fmla="*/ 252413 w 331470"/>
                <a:gd name="connsiteY93" fmla="*/ 300038 h 305752"/>
                <a:gd name="connsiteX94" fmla="*/ 252413 w 331470"/>
                <a:gd name="connsiteY94" fmla="*/ 300038 h 305752"/>
                <a:gd name="connsiteX95" fmla="*/ 254318 w 331470"/>
                <a:gd name="connsiteY95" fmla="*/ 299085 h 305752"/>
                <a:gd name="connsiteX96" fmla="*/ 255270 w 331470"/>
                <a:gd name="connsiteY96" fmla="*/ 299085 h 305752"/>
                <a:gd name="connsiteX97" fmla="*/ 256223 w 331470"/>
                <a:gd name="connsiteY97" fmla="*/ 299085 h 305752"/>
                <a:gd name="connsiteX98" fmla="*/ 258127 w 331470"/>
                <a:gd name="connsiteY98" fmla="*/ 298133 h 305752"/>
                <a:gd name="connsiteX99" fmla="*/ 260033 w 331470"/>
                <a:gd name="connsiteY99" fmla="*/ 297180 h 305752"/>
                <a:gd name="connsiteX100" fmla="*/ 260033 w 331470"/>
                <a:gd name="connsiteY100" fmla="*/ 297180 h 305752"/>
                <a:gd name="connsiteX101" fmla="*/ 262890 w 331470"/>
                <a:gd name="connsiteY101" fmla="*/ 296228 h 305752"/>
                <a:gd name="connsiteX102" fmla="*/ 262890 w 331470"/>
                <a:gd name="connsiteY102" fmla="*/ 296228 h 305752"/>
                <a:gd name="connsiteX103" fmla="*/ 265748 w 331470"/>
                <a:gd name="connsiteY103" fmla="*/ 295275 h 305752"/>
                <a:gd name="connsiteX104" fmla="*/ 265748 w 331470"/>
                <a:gd name="connsiteY104" fmla="*/ 295275 h 305752"/>
                <a:gd name="connsiteX105" fmla="*/ 268605 w 331470"/>
                <a:gd name="connsiteY105" fmla="*/ 294323 h 305752"/>
                <a:gd name="connsiteX106" fmla="*/ 268605 w 331470"/>
                <a:gd name="connsiteY106" fmla="*/ 294323 h 305752"/>
                <a:gd name="connsiteX107" fmla="*/ 271463 w 331470"/>
                <a:gd name="connsiteY107" fmla="*/ 292417 h 305752"/>
                <a:gd name="connsiteX108" fmla="*/ 271463 w 331470"/>
                <a:gd name="connsiteY108" fmla="*/ 292417 h 305752"/>
                <a:gd name="connsiteX109" fmla="*/ 274320 w 331470"/>
                <a:gd name="connsiteY109" fmla="*/ 290513 h 305752"/>
                <a:gd name="connsiteX110" fmla="*/ 274320 w 331470"/>
                <a:gd name="connsiteY110" fmla="*/ 290513 h 305752"/>
                <a:gd name="connsiteX111" fmla="*/ 277178 w 331470"/>
                <a:gd name="connsiteY111" fmla="*/ 288608 h 305752"/>
                <a:gd name="connsiteX112" fmla="*/ 277178 w 331470"/>
                <a:gd name="connsiteY112" fmla="*/ 288608 h 305752"/>
                <a:gd name="connsiteX113" fmla="*/ 275273 w 331470"/>
                <a:gd name="connsiteY113" fmla="*/ 285750 h 305752"/>
                <a:gd name="connsiteX114" fmla="*/ 275273 w 331470"/>
                <a:gd name="connsiteY114" fmla="*/ 285750 h 305752"/>
                <a:gd name="connsiteX115" fmla="*/ 277178 w 331470"/>
                <a:gd name="connsiteY115" fmla="*/ 283845 h 305752"/>
                <a:gd name="connsiteX116" fmla="*/ 277178 w 331470"/>
                <a:gd name="connsiteY116" fmla="*/ 283845 h 305752"/>
                <a:gd name="connsiteX117" fmla="*/ 277178 w 331470"/>
                <a:gd name="connsiteY117" fmla="*/ 283845 h 305752"/>
                <a:gd name="connsiteX118" fmla="*/ 286703 w 331470"/>
                <a:gd name="connsiteY118" fmla="*/ 276225 h 305752"/>
                <a:gd name="connsiteX119" fmla="*/ 286703 w 331470"/>
                <a:gd name="connsiteY119" fmla="*/ 276225 h 305752"/>
                <a:gd name="connsiteX120" fmla="*/ 288608 w 331470"/>
                <a:gd name="connsiteY120" fmla="*/ 275273 h 305752"/>
                <a:gd name="connsiteX121" fmla="*/ 288608 w 331470"/>
                <a:gd name="connsiteY121" fmla="*/ 275273 h 305752"/>
                <a:gd name="connsiteX122" fmla="*/ 289560 w 331470"/>
                <a:gd name="connsiteY122" fmla="*/ 274320 h 305752"/>
                <a:gd name="connsiteX123" fmla="*/ 290513 w 331470"/>
                <a:gd name="connsiteY123" fmla="*/ 273367 h 305752"/>
                <a:gd name="connsiteX124" fmla="*/ 291465 w 331470"/>
                <a:gd name="connsiteY124" fmla="*/ 272415 h 305752"/>
                <a:gd name="connsiteX125" fmla="*/ 292418 w 331470"/>
                <a:gd name="connsiteY125" fmla="*/ 271463 h 305752"/>
                <a:gd name="connsiteX126" fmla="*/ 292418 w 331470"/>
                <a:gd name="connsiteY126" fmla="*/ 271463 h 305752"/>
                <a:gd name="connsiteX127" fmla="*/ 294323 w 331470"/>
                <a:gd name="connsiteY127" fmla="*/ 269558 h 305752"/>
                <a:gd name="connsiteX128" fmla="*/ 294323 w 331470"/>
                <a:gd name="connsiteY128" fmla="*/ 269558 h 305752"/>
                <a:gd name="connsiteX129" fmla="*/ 295275 w 331470"/>
                <a:gd name="connsiteY129" fmla="*/ 268605 h 305752"/>
                <a:gd name="connsiteX130" fmla="*/ 296228 w 331470"/>
                <a:gd name="connsiteY130" fmla="*/ 267653 h 305752"/>
                <a:gd name="connsiteX131" fmla="*/ 296228 w 331470"/>
                <a:gd name="connsiteY131" fmla="*/ 267653 h 305752"/>
                <a:gd name="connsiteX132" fmla="*/ 298133 w 331470"/>
                <a:gd name="connsiteY132" fmla="*/ 265748 h 305752"/>
                <a:gd name="connsiteX133" fmla="*/ 298133 w 331470"/>
                <a:gd name="connsiteY133" fmla="*/ 265748 h 305752"/>
                <a:gd name="connsiteX134" fmla="*/ 299085 w 331470"/>
                <a:gd name="connsiteY134" fmla="*/ 264795 h 305752"/>
                <a:gd name="connsiteX135" fmla="*/ 300038 w 331470"/>
                <a:gd name="connsiteY135" fmla="*/ 263842 h 305752"/>
                <a:gd name="connsiteX136" fmla="*/ 300038 w 331470"/>
                <a:gd name="connsiteY136" fmla="*/ 262890 h 305752"/>
                <a:gd name="connsiteX137" fmla="*/ 300990 w 331470"/>
                <a:gd name="connsiteY137" fmla="*/ 260985 h 305752"/>
                <a:gd name="connsiteX138" fmla="*/ 300990 w 331470"/>
                <a:gd name="connsiteY138" fmla="*/ 260985 h 305752"/>
                <a:gd name="connsiteX139" fmla="*/ 301943 w 331470"/>
                <a:gd name="connsiteY139" fmla="*/ 259080 h 305752"/>
                <a:gd name="connsiteX140" fmla="*/ 302895 w 331470"/>
                <a:gd name="connsiteY140" fmla="*/ 258127 h 305752"/>
                <a:gd name="connsiteX141" fmla="*/ 302895 w 331470"/>
                <a:gd name="connsiteY141" fmla="*/ 257175 h 305752"/>
                <a:gd name="connsiteX142" fmla="*/ 304800 w 331470"/>
                <a:gd name="connsiteY142" fmla="*/ 255270 h 305752"/>
                <a:gd name="connsiteX143" fmla="*/ 304800 w 331470"/>
                <a:gd name="connsiteY143" fmla="*/ 255270 h 305752"/>
                <a:gd name="connsiteX144" fmla="*/ 306705 w 331470"/>
                <a:gd name="connsiteY144" fmla="*/ 252413 h 305752"/>
                <a:gd name="connsiteX145" fmla="*/ 307658 w 331470"/>
                <a:gd name="connsiteY145" fmla="*/ 250508 h 305752"/>
                <a:gd name="connsiteX146" fmla="*/ 307658 w 331470"/>
                <a:gd name="connsiteY146" fmla="*/ 249555 h 305752"/>
                <a:gd name="connsiteX147" fmla="*/ 307658 w 331470"/>
                <a:gd name="connsiteY147" fmla="*/ 248602 h 305752"/>
                <a:gd name="connsiteX148" fmla="*/ 325755 w 331470"/>
                <a:gd name="connsiteY148" fmla="*/ 210502 h 305752"/>
                <a:gd name="connsiteX149" fmla="*/ 325755 w 331470"/>
                <a:gd name="connsiteY149" fmla="*/ 209550 h 305752"/>
                <a:gd name="connsiteX150" fmla="*/ 327660 w 331470"/>
                <a:gd name="connsiteY150" fmla="*/ 202883 h 305752"/>
                <a:gd name="connsiteX151" fmla="*/ 327660 w 331470"/>
                <a:gd name="connsiteY151" fmla="*/ 202883 h 305752"/>
                <a:gd name="connsiteX152" fmla="*/ 331470 w 331470"/>
                <a:gd name="connsiteY152" fmla="*/ 185738 h 305752"/>
                <a:gd name="connsiteX153" fmla="*/ 331470 w 331470"/>
                <a:gd name="connsiteY153" fmla="*/ 184785 h 305752"/>
                <a:gd name="connsiteX154" fmla="*/ 331470 w 331470"/>
                <a:gd name="connsiteY154" fmla="*/ 181927 h 305752"/>
                <a:gd name="connsiteX155" fmla="*/ 331470 w 331470"/>
                <a:gd name="connsiteY155" fmla="*/ 181927 h 305752"/>
                <a:gd name="connsiteX156" fmla="*/ 331470 w 331470"/>
                <a:gd name="connsiteY156" fmla="*/ 179070 h 305752"/>
                <a:gd name="connsiteX157" fmla="*/ 331470 w 331470"/>
                <a:gd name="connsiteY157" fmla="*/ 178118 h 305752"/>
                <a:gd name="connsiteX158" fmla="*/ 331470 w 331470"/>
                <a:gd name="connsiteY158" fmla="*/ 175260 h 305752"/>
                <a:gd name="connsiteX159" fmla="*/ 331470 w 331470"/>
                <a:gd name="connsiteY159" fmla="*/ 174308 h 305752"/>
                <a:gd name="connsiteX160" fmla="*/ 331470 w 331470"/>
                <a:gd name="connsiteY160" fmla="*/ 171450 h 305752"/>
                <a:gd name="connsiteX161" fmla="*/ 331470 w 331470"/>
                <a:gd name="connsiteY161" fmla="*/ 170498 h 305752"/>
                <a:gd name="connsiteX162" fmla="*/ 331470 w 331470"/>
                <a:gd name="connsiteY162" fmla="*/ 167640 h 305752"/>
                <a:gd name="connsiteX163" fmla="*/ 331470 w 331470"/>
                <a:gd name="connsiteY163" fmla="*/ 166688 h 305752"/>
                <a:gd name="connsiteX164" fmla="*/ 331470 w 331470"/>
                <a:gd name="connsiteY164" fmla="*/ 163830 h 305752"/>
                <a:gd name="connsiteX165" fmla="*/ 331470 w 331470"/>
                <a:gd name="connsiteY165" fmla="*/ 162877 h 305752"/>
                <a:gd name="connsiteX166" fmla="*/ 331470 w 331470"/>
                <a:gd name="connsiteY166" fmla="*/ 160020 h 305752"/>
                <a:gd name="connsiteX167" fmla="*/ 331470 w 331470"/>
                <a:gd name="connsiteY167" fmla="*/ 160020 h 305752"/>
                <a:gd name="connsiteX168" fmla="*/ 331470 w 331470"/>
                <a:gd name="connsiteY168" fmla="*/ 156210 h 305752"/>
                <a:gd name="connsiteX169" fmla="*/ 331470 w 331470"/>
                <a:gd name="connsiteY169" fmla="*/ 156210 h 305752"/>
                <a:gd name="connsiteX170" fmla="*/ 331470 w 331470"/>
                <a:gd name="connsiteY170" fmla="*/ 152400 h 305752"/>
                <a:gd name="connsiteX171" fmla="*/ 331470 w 331470"/>
                <a:gd name="connsiteY171" fmla="*/ 76200 h 305752"/>
                <a:gd name="connsiteX172" fmla="*/ 331470 w 331470"/>
                <a:gd name="connsiteY172" fmla="*/ 0 h 305752"/>
                <a:gd name="connsiteX173" fmla="*/ 259080 w 331470"/>
                <a:gd name="connsiteY173" fmla="*/ 0 h 305752"/>
                <a:gd name="connsiteX174" fmla="*/ 263843 w 331470"/>
                <a:gd name="connsiteY174" fmla="*/ 0 h 30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1470" h="305752">
                  <a:moveTo>
                    <a:pt x="263843" y="0"/>
                  </a:moveTo>
                  <a:lnTo>
                    <a:pt x="119063" y="0"/>
                  </a:lnTo>
                  <a:cubicBezTo>
                    <a:pt x="111443" y="0"/>
                    <a:pt x="103823" y="952"/>
                    <a:pt x="96202" y="2857"/>
                  </a:cubicBezTo>
                  <a:lnTo>
                    <a:pt x="96202" y="2857"/>
                  </a:lnTo>
                  <a:cubicBezTo>
                    <a:pt x="94298" y="2857"/>
                    <a:pt x="92393" y="3810"/>
                    <a:pt x="90488" y="4763"/>
                  </a:cubicBezTo>
                  <a:lnTo>
                    <a:pt x="89535" y="4763"/>
                  </a:lnTo>
                  <a:lnTo>
                    <a:pt x="87630" y="5715"/>
                  </a:lnTo>
                  <a:lnTo>
                    <a:pt x="87630" y="5715"/>
                  </a:lnTo>
                  <a:lnTo>
                    <a:pt x="84773" y="5715"/>
                  </a:lnTo>
                  <a:lnTo>
                    <a:pt x="83820" y="5715"/>
                  </a:lnTo>
                  <a:lnTo>
                    <a:pt x="82868" y="5715"/>
                  </a:lnTo>
                  <a:lnTo>
                    <a:pt x="80963" y="6668"/>
                  </a:lnTo>
                  <a:lnTo>
                    <a:pt x="79058" y="7620"/>
                  </a:lnTo>
                  <a:lnTo>
                    <a:pt x="79058" y="7620"/>
                  </a:lnTo>
                  <a:lnTo>
                    <a:pt x="76200" y="9525"/>
                  </a:lnTo>
                  <a:lnTo>
                    <a:pt x="76200" y="9525"/>
                  </a:lnTo>
                  <a:lnTo>
                    <a:pt x="73343" y="10477"/>
                  </a:lnTo>
                  <a:lnTo>
                    <a:pt x="73343" y="10477"/>
                  </a:lnTo>
                  <a:lnTo>
                    <a:pt x="70485" y="11430"/>
                  </a:lnTo>
                  <a:lnTo>
                    <a:pt x="70485" y="11430"/>
                  </a:lnTo>
                  <a:lnTo>
                    <a:pt x="67627" y="13335"/>
                  </a:lnTo>
                  <a:lnTo>
                    <a:pt x="67627" y="13335"/>
                  </a:lnTo>
                  <a:lnTo>
                    <a:pt x="65723" y="15240"/>
                  </a:lnTo>
                  <a:lnTo>
                    <a:pt x="65723" y="15240"/>
                  </a:lnTo>
                  <a:lnTo>
                    <a:pt x="62865" y="17145"/>
                  </a:lnTo>
                  <a:lnTo>
                    <a:pt x="62865" y="17145"/>
                  </a:lnTo>
                  <a:lnTo>
                    <a:pt x="60960" y="19050"/>
                  </a:lnTo>
                  <a:lnTo>
                    <a:pt x="60960" y="19050"/>
                  </a:lnTo>
                  <a:lnTo>
                    <a:pt x="59055" y="20955"/>
                  </a:lnTo>
                  <a:lnTo>
                    <a:pt x="59055" y="20955"/>
                  </a:lnTo>
                  <a:lnTo>
                    <a:pt x="59055" y="20955"/>
                  </a:lnTo>
                  <a:cubicBezTo>
                    <a:pt x="56198" y="22860"/>
                    <a:pt x="52388" y="25718"/>
                    <a:pt x="49530" y="28575"/>
                  </a:cubicBezTo>
                  <a:lnTo>
                    <a:pt x="49530" y="28575"/>
                  </a:lnTo>
                  <a:lnTo>
                    <a:pt x="47625" y="29527"/>
                  </a:lnTo>
                  <a:lnTo>
                    <a:pt x="47625" y="29527"/>
                  </a:lnTo>
                  <a:lnTo>
                    <a:pt x="46673" y="30480"/>
                  </a:lnTo>
                  <a:lnTo>
                    <a:pt x="45720" y="31432"/>
                  </a:lnTo>
                  <a:lnTo>
                    <a:pt x="44768" y="32385"/>
                  </a:lnTo>
                  <a:lnTo>
                    <a:pt x="43815" y="33338"/>
                  </a:lnTo>
                  <a:lnTo>
                    <a:pt x="43815" y="33338"/>
                  </a:lnTo>
                  <a:lnTo>
                    <a:pt x="41910" y="35243"/>
                  </a:lnTo>
                  <a:lnTo>
                    <a:pt x="41910" y="35243"/>
                  </a:lnTo>
                  <a:lnTo>
                    <a:pt x="40958" y="36195"/>
                  </a:lnTo>
                  <a:lnTo>
                    <a:pt x="37148" y="38100"/>
                  </a:lnTo>
                  <a:lnTo>
                    <a:pt x="37148" y="38100"/>
                  </a:lnTo>
                  <a:lnTo>
                    <a:pt x="35243" y="40005"/>
                  </a:lnTo>
                  <a:lnTo>
                    <a:pt x="35243" y="40005"/>
                  </a:lnTo>
                  <a:lnTo>
                    <a:pt x="34290" y="40957"/>
                  </a:lnTo>
                  <a:lnTo>
                    <a:pt x="33338" y="41910"/>
                  </a:lnTo>
                  <a:lnTo>
                    <a:pt x="33338" y="42863"/>
                  </a:lnTo>
                  <a:lnTo>
                    <a:pt x="32385" y="44768"/>
                  </a:lnTo>
                  <a:lnTo>
                    <a:pt x="32385" y="44768"/>
                  </a:lnTo>
                  <a:lnTo>
                    <a:pt x="29527" y="47625"/>
                  </a:lnTo>
                  <a:lnTo>
                    <a:pt x="28575" y="48577"/>
                  </a:lnTo>
                  <a:lnTo>
                    <a:pt x="28575" y="49530"/>
                  </a:lnTo>
                  <a:lnTo>
                    <a:pt x="26670" y="51435"/>
                  </a:lnTo>
                  <a:lnTo>
                    <a:pt x="26670" y="51435"/>
                  </a:lnTo>
                  <a:lnTo>
                    <a:pt x="24765" y="54293"/>
                  </a:lnTo>
                  <a:lnTo>
                    <a:pt x="23813" y="56198"/>
                  </a:lnTo>
                  <a:lnTo>
                    <a:pt x="23813" y="57150"/>
                  </a:lnTo>
                  <a:lnTo>
                    <a:pt x="23813" y="58102"/>
                  </a:lnTo>
                  <a:cubicBezTo>
                    <a:pt x="16193" y="69532"/>
                    <a:pt x="10477" y="82868"/>
                    <a:pt x="5715" y="96202"/>
                  </a:cubicBezTo>
                  <a:lnTo>
                    <a:pt x="5715" y="97155"/>
                  </a:lnTo>
                  <a:cubicBezTo>
                    <a:pt x="4763" y="99060"/>
                    <a:pt x="4763" y="100965"/>
                    <a:pt x="3810" y="103823"/>
                  </a:cubicBezTo>
                  <a:lnTo>
                    <a:pt x="3810" y="103823"/>
                  </a:lnTo>
                  <a:cubicBezTo>
                    <a:pt x="1905" y="109538"/>
                    <a:pt x="952" y="115252"/>
                    <a:pt x="0" y="120968"/>
                  </a:cubicBezTo>
                  <a:lnTo>
                    <a:pt x="0" y="121920"/>
                  </a:lnTo>
                  <a:lnTo>
                    <a:pt x="0" y="124777"/>
                  </a:lnTo>
                  <a:lnTo>
                    <a:pt x="0" y="124777"/>
                  </a:lnTo>
                  <a:lnTo>
                    <a:pt x="0" y="127635"/>
                  </a:lnTo>
                  <a:lnTo>
                    <a:pt x="0" y="128588"/>
                  </a:lnTo>
                  <a:lnTo>
                    <a:pt x="0" y="131445"/>
                  </a:lnTo>
                  <a:lnTo>
                    <a:pt x="0" y="132398"/>
                  </a:lnTo>
                  <a:lnTo>
                    <a:pt x="0" y="135255"/>
                  </a:lnTo>
                  <a:lnTo>
                    <a:pt x="0" y="136208"/>
                  </a:lnTo>
                  <a:lnTo>
                    <a:pt x="0" y="139065"/>
                  </a:lnTo>
                  <a:lnTo>
                    <a:pt x="0" y="140018"/>
                  </a:lnTo>
                  <a:lnTo>
                    <a:pt x="0" y="142875"/>
                  </a:lnTo>
                  <a:lnTo>
                    <a:pt x="0" y="143827"/>
                  </a:lnTo>
                  <a:lnTo>
                    <a:pt x="0" y="146685"/>
                  </a:lnTo>
                  <a:lnTo>
                    <a:pt x="0" y="146685"/>
                  </a:lnTo>
                  <a:lnTo>
                    <a:pt x="0" y="150495"/>
                  </a:lnTo>
                  <a:lnTo>
                    <a:pt x="0" y="150495"/>
                  </a:lnTo>
                  <a:lnTo>
                    <a:pt x="0" y="154305"/>
                  </a:lnTo>
                  <a:lnTo>
                    <a:pt x="0" y="229552"/>
                  </a:lnTo>
                  <a:lnTo>
                    <a:pt x="0" y="305753"/>
                  </a:lnTo>
                  <a:lnTo>
                    <a:pt x="72390" y="305753"/>
                  </a:lnTo>
                  <a:cubicBezTo>
                    <a:pt x="73343" y="305753"/>
                    <a:pt x="75248" y="305753"/>
                    <a:pt x="76200" y="305753"/>
                  </a:cubicBezTo>
                  <a:lnTo>
                    <a:pt x="220980" y="305753"/>
                  </a:lnTo>
                  <a:cubicBezTo>
                    <a:pt x="228600" y="305753"/>
                    <a:pt x="236220" y="304800"/>
                    <a:pt x="243840" y="302895"/>
                  </a:cubicBezTo>
                  <a:lnTo>
                    <a:pt x="243840" y="302895"/>
                  </a:lnTo>
                  <a:cubicBezTo>
                    <a:pt x="245745" y="302895"/>
                    <a:pt x="247650" y="301942"/>
                    <a:pt x="249555" y="300990"/>
                  </a:cubicBezTo>
                  <a:lnTo>
                    <a:pt x="250508" y="300990"/>
                  </a:lnTo>
                  <a:lnTo>
                    <a:pt x="252413" y="300038"/>
                  </a:lnTo>
                  <a:lnTo>
                    <a:pt x="252413" y="300038"/>
                  </a:lnTo>
                  <a:lnTo>
                    <a:pt x="254318" y="299085"/>
                  </a:lnTo>
                  <a:lnTo>
                    <a:pt x="255270" y="299085"/>
                  </a:lnTo>
                  <a:lnTo>
                    <a:pt x="256223" y="299085"/>
                  </a:lnTo>
                  <a:lnTo>
                    <a:pt x="258127" y="298133"/>
                  </a:lnTo>
                  <a:lnTo>
                    <a:pt x="260033" y="297180"/>
                  </a:lnTo>
                  <a:lnTo>
                    <a:pt x="260033" y="297180"/>
                  </a:lnTo>
                  <a:lnTo>
                    <a:pt x="262890" y="296228"/>
                  </a:lnTo>
                  <a:lnTo>
                    <a:pt x="262890" y="296228"/>
                  </a:lnTo>
                  <a:lnTo>
                    <a:pt x="265748" y="295275"/>
                  </a:lnTo>
                  <a:lnTo>
                    <a:pt x="265748" y="295275"/>
                  </a:lnTo>
                  <a:lnTo>
                    <a:pt x="268605" y="294323"/>
                  </a:lnTo>
                  <a:lnTo>
                    <a:pt x="268605" y="294323"/>
                  </a:lnTo>
                  <a:lnTo>
                    <a:pt x="271463" y="292417"/>
                  </a:lnTo>
                  <a:lnTo>
                    <a:pt x="271463" y="292417"/>
                  </a:lnTo>
                  <a:lnTo>
                    <a:pt x="274320" y="290513"/>
                  </a:lnTo>
                  <a:lnTo>
                    <a:pt x="274320" y="290513"/>
                  </a:lnTo>
                  <a:lnTo>
                    <a:pt x="277178" y="288608"/>
                  </a:lnTo>
                  <a:lnTo>
                    <a:pt x="277178" y="288608"/>
                  </a:lnTo>
                  <a:lnTo>
                    <a:pt x="275273" y="285750"/>
                  </a:lnTo>
                  <a:lnTo>
                    <a:pt x="275273" y="285750"/>
                  </a:lnTo>
                  <a:lnTo>
                    <a:pt x="277178" y="283845"/>
                  </a:lnTo>
                  <a:lnTo>
                    <a:pt x="277178" y="283845"/>
                  </a:lnTo>
                  <a:lnTo>
                    <a:pt x="277178" y="283845"/>
                  </a:lnTo>
                  <a:cubicBezTo>
                    <a:pt x="280035" y="281940"/>
                    <a:pt x="283845" y="279083"/>
                    <a:pt x="286703" y="276225"/>
                  </a:cubicBezTo>
                  <a:lnTo>
                    <a:pt x="286703" y="276225"/>
                  </a:lnTo>
                  <a:lnTo>
                    <a:pt x="288608" y="275273"/>
                  </a:lnTo>
                  <a:lnTo>
                    <a:pt x="288608" y="275273"/>
                  </a:lnTo>
                  <a:lnTo>
                    <a:pt x="289560" y="274320"/>
                  </a:lnTo>
                  <a:lnTo>
                    <a:pt x="290513" y="273367"/>
                  </a:lnTo>
                  <a:lnTo>
                    <a:pt x="291465" y="272415"/>
                  </a:lnTo>
                  <a:lnTo>
                    <a:pt x="292418" y="271463"/>
                  </a:lnTo>
                  <a:lnTo>
                    <a:pt x="292418" y="271463"/>
                  </a:lnTo>
                  <a:lnTo>
                    <a:pt x="294323" y="269558"/>
                  </a:lnTo>
                  <a:lnTo>
                    <a:pt x="294323" y="269558"/>
                  </a:lnTo>
                  <a:lnTo>
                    <a:pt x="295275" y="268605"/>
                  </a:lnTo>
                  <a:lnTo>
                    <a:pt x="296228" y="267653"/>
                  </a:lnTo>
                  <a:lnTo>
                    <a:pt x="296228" y="267653"/>
                  </a:lnTo>
                  <a:lnTo>
                    <a:pt x="298133" y="265748"/>
                  </a:lnTo>
                  <a:lnTo>
                    <a:pt x="298133" y="265748"/>
                  </a:lnTo>
                  <a:lnTo>
                    <a:pt x="299085" y="264795"/>
                  </a:lnTo>
                  <a:lnTo>
                    <a:pt x="300038" y="263842"/>
                  </a:lnTo>
                  <a:lnTo>
                    <a:pt x="300038" y="262890"/>
                  </a:lnTo>
                  <a:lnTo>
                    <a:pt x="300990" y="260985"/>
                  </a:lnTo>
                  <a:lnTo>
                    <a:pt x="300990" y="260985"/>
                  </a:lnTo>
                  <a:lnTo>
                    <a:pt x="301943" y="259080"/>
                  </a:lnTo>
                  <a:lnTo>
                    <a:pt x="302895" y="258127"/>
                  </a:lnTo>
                  <a:lnTo>
                    <a:pt x="302895" y="257175"/>
                  </a:lnTo>
                  <a:lnTo>
                    <a:pt x="304800" y="255270"/>
                  </a:lnTo>
                  <a:lnTo>
                    <a:pt x="304800" y="255270"/>
                  </a:lnTo>
                  <a:lnTo>
                    <a:pt x="306705" y="252413"/>
                  </a:lnTo>
                  <a:lnTo>
                    <a:pt x="307658" y="250508"/>
                  </a:lnTo>
                  <a:lnTo>
                    <a:pt x="307658" y="249555"/>
                  </a:lnTo>
                  <a:lnTo>
                    <a:pt x="307658" y="248602"/>
                  </a:lnTo>
                  <a:cubicBezTo>
                    <a:pt x="315278" y="237173"/>
                    <a:pt x="320993" y="223838"/>
                    <a:pt x="325755" y="210502"/>
                  </a:cubicBezTo>
                  <a:lnTo>
                    <a:pt x="325755" y="209550"/>
                  </a:lnTo>
                  <a:cubicBezTo>
                    <a:pt x="326708" y="207645"/>
                    <a:pt x="326708" y="205740"/>
                    <a:pt x="327660" y="202883"/>
                  </a:cubicBezTo>
                  <a:lnTo>
                    <a:pt x="327660" y="202883"/>
                  </a:lnTo>
                  <a:cubicBezTo>
                    <a:pt x="329565" y="197168"/>
                    <a:pt x="330518" y="191452"/>
                    <a:pt x="331470" y="185738"/>
                  </a:cubicBezTo>
                  <a:lnTo>
                    <a:pt x="331470" y="184785"/>
                  </a:lnTo>
                  <a:lnTo>
                    <a:pt x="331470" y="181927"/>
                  </a:lnTo>
                  <a:lnTo>
                    <a:pt x="331470" y="181927"/>
                  </a:lnTo>
                  <a:lnTo>
                    <a:pt x="331470" y="179070"/>
                  </a:lnTo>
                  <a:lnTo>
                    <a:pt x="331470" y="178118"/>
                  </a:lnTo>
                  <a:lnTo>
                    <a:pt x="331470" y="175260"/>
                  </a:lnTo>
                  <a:lnTo>
                    <a:pt x="331470" y="174308"/>
                  </a:lnTo>
                  <a:lnTo>
                    <a:pt x="331470" y="171450"/>
                  </a:lnTo>
                  <a:lnTo>
                    <a:pt x="331470" y="170498"/>
                  </a:lnTo>
                  <a:lnTo>
                    <a:pt x="331470" y="167640"/>
                  </a:lnTo>
                  <a:lnTo>
                    <a:pt x="331470" y="166688"/>
                  </a:lnTo>
                  <a:lnTo>
                    <a:pt x="331470" y="163830"/>
                  </a:lnTo>
                  <a:lnTo>
                    <a:pt x="331470" y="162877"/>
                  </a:lnTo>
                  <a:lnTo>
                    <a:pt x="331470" y="160020"/>
                  </a:lnTo>
                  <a:lnTo>
                    <a:pt x="331470" y="160020"/>
                  </a:lnTo>
                  <a:lnTo>
                    <a:pt x="331470" y="156210"/>
                  </a:lnTo>
                  <a:lnTo>
                    <a:pt x="331470" y="156210"/>
                  </a:lnTo>
                  <a:lnTo>
                    <a:pt x="331470" y="152400"/>
                  </a:lnTo>
                  <a:lnTo>
                    <a:pt x="331470" y="76200"/>
                  </a:lnTo>
                  <a:lnTo>
                    <a:pt x="331470" y="0"/>
                  </a:lnTo>
                  <a:lnTo>
                    <a:pt x="259080" y="0"/>
                  </a:lnTo>
                  <a:cubicBezTo>
                    <a:pt x="266700" y="0"/>
                    <a:pt x="264795" y="0"/>
                    <a:pt x="26384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887B583-3541-4B05-93A5-44F414C7F489}"/>
              </a:ext>
            </a:extLst>
          </p:cNvPr>
          <p:cNvGrpSpPr/>
          <p:nvPr/>
        </p:nvGrpSpPr>
        <p:grpSpPr>
          <a:xfrm>
            <a:off x="5977829" y="2335083"/>
            <a:ext cx="2060794" cy="2293077"/>
            <a:chOff x="5977829" y="2335083"/>
            <a:chExt cx="2060794" cy="2293077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4AFE8122-98A1-4340-B559-453D85E92D71}"/>
                </a:ext>
              </a:extLst>
            </p:cNvPr>
            <p:cNvSpPr/>
            <p:nvPr/>
          </p:nvSpPr>
          <p:spPr>
            <a:xfrm>
              <a:off x="5977829" y="3255958"/>
              <a:ext cx="1056079" cy="1372202"/>
            </a:xfrm>
            <a:custGeom>
              <a:avLst/>
              <a:gdLst>
                <a:gd name="connsiteX0" fmla="*/ 106680 w 944880"/>
                <a:gd name="connsiteY0" fmla="*/ 427672 h 1227718"/>
                <a:gd name="connsiteX1" fmla="*/ 824865 w 944880"/>
                <a:gd name="connsiteY1" fmla="*/ 60960 h 1227718"/>
                <a:gd name="connsiteX2" fmla="*/ 944880 w 944880"/>
                <a:gd name="connsiteY2" fmla="*/ 0 h 1227718"/>
                <a:gd name="connsiteX3" fmla="*/ 944880 w 944880"/>
                <a:gd name="connsiteY3" fmla="*/ 148590 h 1227718"/>
                <a:gd name="connsiteX4" fmla="*/ 167640 w 944880"/>
                <a:gd name="connsiteY4" fmla="*/ 545782 h 1227718"/>
                <a:gd name="connsiteX5" fmla="*/ 133350 w 944880"/>
                <a:gd name="connsiteY5" fmla="*/ 615315 h 1227718"/>
                <a:gd name="connsiteX6" fmla="*/ 133350 w 944880"/>
                <a:gd name="connsiteY6" fmla="*/ 872490 h 1227718"/>
                <a:gd name="connsiteX7" fmla="*/ 133350 w 944880"/>
                <a:gd name="connsiteY7" fmla="*/ 1055370 h 1227718"/>
                <a:gd name="connsiteX8" fmla="*/ 133350 w 944880"/>
                <a:gd name="connsiteY8" fmla="*/ 1203960 h 1227718"/>
                <a:gd name="connsiteX9" fmla="*/ 106680 w 944880"/>
                <a:gd name="connsiteY9" fmla="*/ 1217295 h 1227718"/>
                <a:gd name="connsiteX10" fmla="*/ 0 w 944880"/>
                <a:gd name="connsiteY10" fmla="*/ 1137285 h 1227718"/>
                <a:gd name="connsiteX11" fmla="*/ 0 w 944880"/>
                <a:gd name="connsiteY11" fmla="*/ 614363 h 1227718"/>
                <a:gd name="connsiteX12" fmla="*/ 106680 w 944880"/>
                <a:gd name="connsiteY12" fmla="*/ 427672 h 122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880" h="1227718">
                  <a:moveTo>
                    <a:pt x="106680" y="427672"/>
                  </a:moveTo>
                  <a:lnTo>
                    <a:pt x="824865" y="60960"/>
                  </a:lnTo>
                  <a:lnTo>
                    <a:pt x="944880" y="0"/>
                  </a:lnTo>
                  <a:lnTo>
                    <a:pt x="944880" y="148590"/>
                  </a:lnTo>
                  <a:lnTo>
                    <a:pt x="167640" y="545782"/>
                  </a:lnTo>
                  <a:cubicBezTo>
                    <a:pt x="150495" y="556260"/>
                    <a:pt x="133350" y="595313"/>
                    <a:pt x="133350" y="615315"/>
                  </a:cubicBezTo>
                  <a:lnTo>
                    <a:pt x="133350" y="872490"/>
                  </a:lnTo>
                  <a:lnTo>
                    <a:pt x="133350" y="1055370"/>
                  </a:lnTo>
                  <a:lnTo>
                    <a:pt x="133350" y="1203960"/>
                  </a:lnTo>
                  <a:lnTo>
                    <a:pt x="106680" y="1217295"/>
                  </a:lnTo>
                  <a:cubicBezTo>
                    <a:pt x="48578" y="1246823"/>
                    <a:pt x="0" y="1211580"/>
                    <a:pt x="0" y="1137285"/>
                  </a:cubicBezTo>
                  <a:lnTo>
                    <a:pt x="0" y="614363"/>
                  </a:lnTo>
                  <a:cubicBezTo>
                    <a:pt x="0" y="541972"/>
                    <a:pt x="47625" y="457200"/>
                    <a:pt x="106680" y="427672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BDAAD73-804F-4620-AB75-6EF56E69129D}"/>
                </a:ext>
              </a:extLst>
            </p:cNvPr>
            <p:cNvSpPr/>
            <p:nvPr/>
          </p:nvSpPr>
          <p:spPr>
            <a:xfrm>
              <a:off x="7158203" y="2335083"/>
              <a:ext cx="880420" cy="776089"/>
            </a:xfrm>
            <a:custGeom>
              <a:avLst/>
              <a:gdLst>
                <a:gd name="connsiteX0" fmla="*/ 613410 w 787717"/>
                <a:gd name="connsiteY0" fmla="*/ 0 h 694372"/>
                <a:gd name="connsiteX1" fmla="*/ 281940 w 787717"/>
                <a:gd name="connsiteY1" fmla="*/ 0 h 694372"/>
                <a:gd name="connsiteX2" fmla="*/ 0 w 787717"/>
                <a:gd name="connsiteY2" fmla="*/ 346710 h 694372"/>
                <a:gd name="connsiteX3" fmla="*/ 0 w 787717"/>
                <a:gd name="connsiteY3" fmla="*/ 694373 h 694372"/>
                <a:gd name="connsiteX4" fmla="*/ 523875 w 787717"/>
                <a:gd name="connsiteY4" fmla="*/ 693420 h 694372"/>
                <a:gd name="connsiteX5" fmla="*/ 787718 w 787717"/>
                <a:gd name="connsiteY5" fmla="*/ 346710 h 694372"/>
                <a:gd name="connsiteX6" fmla="*/ 787718 w 787717"/>
                <a:gd name="connsiteY6" fmla="*/ 174308 h 694372"/>
                <a:gd name="connsiteX7" fmla="*/ 613410 w 787717"/>
                <a:gd name="connsiteY7" fmla="*/ 0 h 69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717" h="694372">
                  <a:moveTo>
                    <a:pt x="613410" y="0"/>
                  </a:moveTo>
                  <a:lnTo>
                    <a:pt x="281940" y="0"/>
                  </a:lnTo>
                  <a:cubicBezTo>
                    <a:pt x="126683" y="0"/>
                    <a:pt x="0" y="156210"/>
                    <a:pt x="0" y="346710"/>
                  </a:cubicBezTo>
                  <a:lnTo>
                    <a:pt x="0" y="694373"/>
                  </a:lnTo>
                  <a:lnTo>
                    <a:pt x="523875" y="693420"/>
                  </a:lnTo>
                  <a:cubicBezTo>
                    <a:pt x="671513" y="681990"/>
                    <a:pt x="787718" y="529590"/>
                    <a:pt x="787718" y="346710"/>
                  </a:cubicBezTo>
                  <a:lnTo>
                    <a:pt x="787718" y="174308"/>
                  </a:lnTo>
                  <a:cubicBezTo>
                    <a:pt x="786765" y="78105"/>
                    <a:pt x="708660" y="0"/>
                    <a:pt x="613410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BE4C72F-6F8F-4D8E-9EBD-E8C3A2D8929B}"/>
                </a:ext>
              </a:extLst>
            </p:cNvPr>
            <p:cNvSpPr/>
            <p:nvPr/>
          </p:nvSpPr>
          <p:spPr>
            <a:xfrm>
              <a:off x="6565487" y="3143111"/>
              <a:ext cx="568493" cy="501424"/>
            </a:xfrm>
            <a:custGeom>
              <a:avLst/>
              <a:gdLst>
                <a:gd name="connsiteX0" fmla="*/ 112395 w 508634"/>
                <a:gd name="connsiteY0" fmla="*/ 448628 h 448627"/>
                <a:gd name="connsiteX1" fmla="*/ 326707 w 508634"/>
                <a:gd name="connsiteY1" fmla="*/ 448628 h 448627"/>
                <a:gd name="connsiteX2" fmla="*/ 508635 w 508634"/>
                <a:gd name="connsiteY2" fmla="*/ 223838 h 448627"/>
                <a:gd name="connsiteX3" fmla="*/ 508635 w 508634"/>
                <a:gd name="connsiteY3" fmla="*/ 0 h 448627"/>
                <a:gd name="connsiteX4" fmla="*/ 170497 w 508634"/>
                <a:gd name="connsiteY4" fmla="*/ 953 h 448627"/>
                <a:gd name="connsiteX5" fmla="*/ 0 w 508634"/>
                <a:gd name="connsiteY5" fmla="*/ 224790 h 448627"/>
                <a:gd name="connsiteX6" fmla="*/ 0 w 508634"/>
                <a:gd name="connsiteY6" fmla="*/ 336233 h 448627"/>
                <a:gd name="connsiteX7" fmla="*/ 112395 w 508634"/>
                <a:gd name="connsiteY7" fmla="*/ 448628 h 44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634" h="448627">
                  <a:moveTo>
                    <a:pt x="112395" y="448628"/>
                  </a:moveTo>
                  <a:lnTo>
                    <a:pt x="326707" y="448628"/>
                  </a:lnTo>
                  <a:cubicBezTo>
                    <a:pt x="426720" y="448628"/>
                    <a:pt x="508635" y="347663"/>
                    <a:pt x="508635" y="223838"/>
                  </a:cubicBezTo>
                  <a:lnTo>
                    <a:pt x="508635" y="0"/>
                  </a:lnTo>
                  <a:lnTo>
                    <a:pt x="170497" y="953"/>
                  </a:lnTo>
                  <a:cubicBezTo>
                    <a:pt x="75247" y="8572"/>
                    <a:pt x="0" y="106680"/>
                    <a:pt x="0" y="224790"/>
                  </a:cubicBezTo>
                  <a:lnTo>
                    <a:pt x="0" y="336233"/>
                  </a:lnTo>
                  <a:cubicBezTo>
                    <a:pt x="0" y="397192"/>
                    <a:pt x="50482" y="448628"/>
                    <a:pt x="112395" y="448628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8D5536B-8160-49FF-BEC6-DFD07051F4CC}"/>
                </a:ext>
              </a:extLst>
            </p:cNvPr>
            <p:cNvSpPr/>
            <p:nvPr/>
          </p:nvSpPr>
          <p:spPr>
            <a:xfrm>
              <a:off x="6611796" y="3190486"/>
              <a:ext cx="475874" cy="406674"/>
            </a:xfrm>
            <a:custGeom>
              <a:avLst/>
              <a:gdLst>
                <a:gd name="connsiteX0" fmla="*/ 425768 w 425767"/>
                <a:gd name="connsiteY0" fmla="*/ 0 h 363854"/>
                <a:gd name="connsiteX1" fmla="*/ 130492 w 425767"/>
                <a:gd name="connsiteY1" fmla="*/ 0 h 363854"/>
                <a:gd name="connsiteX2" fmla="*/ 0 w 425767"/>
                <a:gd name="connsiteY2" fmla="*/ 181927 h 363854"/>
                <a:gd name="connsiteX3" fmla="*/ 0 w 425767"/>
                <a:gd name="connsiteY3" fmla="*/ 293370 h 363854"/>
                <a:gd name="connsiteX4" fmla="*/ 70485 w 425767"/>
                <a:gd name="connsiteY4" fmla="*/ 363855 h 363854"/>
                <a:gd name="connsiteX5" fmla="*/ 284797 w 425767"/>
                <a:gd name="connsiteY5" fmla="*/ 363855 h 363854"/>
                <a:gd name="connsiteX6" fmla="*/ 425768 w 425767"/>
                <a:gd name="connsiteY6" fmla="*/ 180975 h 363854"/>
                <a:gd name="connsiteX7" fmla="*/ 425768 w 425767"/>
                <a:gd name="connsiteY7" fmla="*/ 0 h 36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767" h="363854">
                  <a:moveTo>
                    <a:pt x="425768" y="0"/>
                  </a:moveTo>
                  <a:lnTo>
                    <a:pt x="130492" y="0"/>
                  </a:lnTo>
                  <a:cubicBezTo>
                    <a:pt x="44767" y="7620"/>
                    <a:pt x="0" y="105727"/>
                    <a:pt x="0" y="181927"/>
                  </a:cubicBezTo>
                  <a:lnTo>
                    <a:pt x="0" y="293370"/>
                  </a:lnTo>
                  <a:cubicBezTo>
                    <a:pt x="0" y="332422"/>
                    <a:pt x="32385" y="363855"/>
                    <a:pt x="70485" y="363855"/>
                  </a:cubicBezTo>
                  <a:lnTo>
                    <a:pt x="284797" y="363855"/>
                  </a:lnTo>
                  <a:cubicBezTo>
                    <a:pt x="375285" y="363855"/>
                    <a:pt x="425768" y="260985"/>
                    <a:pt x="425768" y="180975"/>
                  </a:cubicBezTo>
                  <a:lnTo>
                    <a:pt x="425768" y="0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2110BD3-7C07-4D41-8B15-2CCB55991172}"/>
                </a:ext>
              </a:extLst>
            </p:cNvPr>
            <p:cNvSpPr/>
            <p:nvPr/>
          </p:nvSpPr>
          <p:spPr>
            <a:xfrm>
              <a:off x="7170176" y="3143111"/>
              <a:ext cx="374738" cy="339605"/>
            </a:xfrm>
            <a:custGeom>
              <a:avLst/>
              <a:gdLst>
                <a:gd name="connsiteX0" fmla="*/ 76200 w 335280"/>
                <a:gd name="connsiteY0" fmla="*/ 0 h 303847"/>
                <a:gd name="connsiteX1" fmla="*/ 220980 w 335280"/>
                <a:gd name="connsiteY1" fmla="*/ 0 h 303847"/>
                <a:gd name="connsiteX2" fmla="*/ 243840 w 335280"/>
                <a:gd name="connsiteY2" fmla="*/ 2858 h 303847"/>
                <a:gd name="connsiteX3" fmla="*/ 243840 w 335280"/>
                <a:gd name="connsiteY3" fmla="*/ 2858 h 303847"/>
                <a:gd name="connsiteX4" fmla="*/ 249555 w 335280"/>
                <a:gd name="connsiteY4" fmla="*/ 4763 h 303847"/>
                <a:gd name="connsiteX5" fmla="*/ 250508 w 335280"/>
                <a:gd name="connsiteY5" fmla="*/ 4763 h 303847"/>
                <a:gd name="connsiteX6" fmla="*/ 252413 w 335280"/>
                <a:gd name="connsiteY6" fmla="*/ 5715 h 303847"/>
                <a:gd name="connsiteX7" fmla="*/ 252413 w 335280"/>
                <a:gd name="connsiteY7" fmla="*/ 5715 h 303847"/>
                <a:gd name="connsiteX8" fmla="*/ 254318 w 335280"/>
                <a:gd name="connsiteY8" fmla="*/ 6667 h 303847"/>
                <a:gd name="connsiteX9" fmla="*/ 255270 w 335280"/>
                <a:gd name="connsiteY9" fmla="*/ 6667 h 303847"/>
                <a:gd name="connsiteX10" fmla="*/ 256222 w 335280"/>
                <a:gd name="connsiteY10" fmla="*/ 6667 h 303847"/>
                <a:gd name="connsiteX11" fmla="*/ 258128 w 335280"/>
                <a:gd name="connsiteY11" fmla="*/ 7620 h 303847"/>
                <a:gd name="connsiteX12" fmla="*/ 260033 w 335280"/>
                <a:gd name="connsiteY12" fmla="*/ 8572 h 303847"/>
                <a:gd name="connsiteX13" fmla="*/ 260033 w 335280"/>
                <a:gd name="connsiteY13" fmla="*/ 8572 h 303847"/>
                <a:gd name="connsiteX14" fmla="*/ 262890 w 335280"/>
                <a:gd name="connsiteY14" fmla="*/ 9525 h 303847"/>
                <a:gd name="connsiteX15" fmla="*/ 262890 w 335280"/>
                <a:gd name="connsiteY15" fmla="*/ 9525 h 303847"/>
                <a:gd name="connsiteX16" fmla="*/ 265747 w 335280"/>
                <a:gd name="connsiteY16" fmla="*/ 10478 h 303847"/>
                <a:gd name="connsiteX17" fmla="*/ 265747 w 335280"/>
                <a:gd name="connsiteY17" fmla="*/ 10478 h 303847"/>
                <a:gd name="connsiteX18" fmla="*/ 268605 w 335280"/>
                <a:gd name="connsiteY18" fmla="*/ 11430 h 303847"/>
                <a:gd name="connsiteX19" fmla="*/ 268605 w 335280"/>
                <a:gd name="connsiteY19" fmla="*/ 11430 h 303847"/>
                <a:gd name="connsiteX20" fmla="*/ 271463 w 335280"/>
                <a:gd name="connsiteY20" fmla="*/ 13335 h 303847"/>
                <a:gd name="connsiteX21" fmla="*/ 271463 w 335280"/>
                <a:gd name="connsiteY21" fmla="*/ 13335 h 303847"/>
                <a:gd name="connsiteX22" fmla="*/ 274320 w 335280"/>
                <a:gd name="connsiteY22" fmla="*/ 15240 h 303847"/>
                <a:gd name="connsiteX23" fmla="*/ 274320 w 335280"/>
                <a:gd name="connsiteY23" fmla="*/ 15240 h 303847"/>
                <a:gd name="connsiteX24" fmla="*/ 277178 w 335280"/>
                <a:gd name="connsiteY24" fmla="*/ 17145 h 303847"/>
                <a:gd name="connsiteX25" fmla="*/ 277178 w 335280"/>
                <a:gd name="connsiteY25" fmla="*/ 17145 h 303847"/>
                <a:gd name="connsiteX26" fmla="*/ 279083 w 335280"/>
                <a:gd name="connsiteY26" fmla="*/ 19050 h 303847"/>
                <a:gd name="connsiteX27" fmla="*/ 279083 w 335280"/>
                <a:gd name="connsiteY27" fmla="*/ 19050 h 303847"/>
                <a:gd name="connsiteX28" fmla="*/ 280988 w 335280"/>
                <a:gd name="connsiteY28" fmla="*/ 20955 h 303847"/>
                <a:gd name="connsiteX29" fmla="*/ 280988 w 335280"/>
                <a:gd name="connsiteY29" fmla="*/ 20955 h 303847"/>
                <a:gd name="connsiteX30" fmla="*/ 280988 w 335280"/>
                <a:gd name="connsiteY30" fmla="*/ 20955 h 303847"/>
                <a:gd name="connsiteX31" fmla="*/ 290513 w 335280"/>
                <a:gd name="connsiteY31" fmla="*/ 28575 h 303847"/>
                <a:gd name="connsiteX32" fmla="*/ 290513 w 335280"/>
                <a:gd name="connsiteY32" fmla="*/ 28575 h 303847"/>
                <a:gd name="connsiteX33" fmla="*/ 292418 w 335280"/>
                <a:gd name="connsiteY33" fmla="*/ 29528 h 303847"/>
                <a:gd name="connsiteX34" fmla="*/ 292418 w 335280"/>
                <a:gd name="connsiteY34" fmla="*/ 29528 h 303847"/>
                <a:gd name="connsiteX35" fmla="*/ 293370 w 335280"/>
                <a:gd name="connsiteY35" fmla="*/ 30480 h 303847"/>
                <a:gd name="connsiteX36" fmla="*/ 294322 w 335280"/>
                <a:gd name="connsiteY36" fmla="*/ 31433 h 303847"/>
                <a:gd name="connsiteX37" fmla="*/ 295275 w 335280"/>
                <a:gd name="connsiteY37" fmla="*/ 32385 h 303847"/>
                <a:gd name="connsiteX38" fmla="*/ 296228 w 335280"/>
                <a:gd name="connsiteY38" fmla="*/ 33338 h 303847"/>
                <a:gd name="connsiteX39" fmla="*/ 296228 w 335280"/>
                <a:gd name="connsiteY39" fmla="*/ 33338 h 303847"/>
                <a:gd name="connsiteX40" fmla="*/ 298133 w 335280"/>
                <a:gd name="connsiteY40" fmla="*/ 35242 h 303847"/>
                <a:gd name="connsiteX41" fmla="*/ 298133 w 335280"/>
                <a:gd name="connsiteY41" fmla="*/ 35242 h 303847"/>
                <a:gd name="connsiteX42" fmla="*/ 299085 w 335280"/>
                <a:gd name="connsiteY42" fmla="*/ 36195 h 303847"/>
                <a:gd name="connsiteX43" fmla="*/ 300038 w 335280"/>
                <a:gd name="connsiteY43" fmla="*/ 37147 h 303847"/>
                <a:gd name="connsiteX44" fmla="*/ 300038 w 335280"/>
                <a:gd name="connsiteY44" fmla="*/ 37147 h 303847"/>
                <a:gd name="connsiteX45" fmla="*/ 301943 w 335280"/>
                <a:gd name="connsiteY45" fmla="*/ 39053 h 303847"/>
                <a:gd name="connsiteX46" fmla="*/ 301943 w 335280"/>
                <a:gd name="connsiteY46" fmla="*/ 39053 h 303847"/>
                <a:gd name="connsiteX47" fmla="*/ 302895 w 335280"/>
                <a:gd name="connsiteY47" fmla="*/ 40005 h 303847"/>
                <a:gd name="connsiteX48" fmla="*/ 303847 w 335280"/>
                <a:gd name="connsiteY48" fmla="*/ 40958 h 303847"/>
                <a:gd name="connsiteX49" fmla="*/ 303847 w 335280"/>
                <a:gd name="connsiteY49" fmla="*/ 41910 h 303847"/>
                <a:gd name="connsiteX50" fmla="*/ 304800 w 335280"/>
                <a:gd name="connsiteY50" fmla="*/ 43815 h 303847"/>
                <a:gd name="connsiteX51" fmla="*/ 304800 w 335280"/>
                <a:gd name="connsiteY51" fmla="*/ 43815 h 303847"/>
                <a:gd name="connsiteX52" fmla="*/ 305753 w 335280"/>
                <a:gd name="connsiteY52" fmla="*/ 45720 h 303847"/>
                <a:gd name="connsiteX53" fmla="*/ 306705 w 335280"/>
                <a:gd name="connsiteY53" fmla="*/ 46672 h 303847"/>
                <a:gd name="connsiteX54" fmla="*/ 306705 w 335280"/>
                <a:gd name="connsiteY54" fmla="*/ 47625 h 303847"/>
                <a:gd name="connsiteX55" fmla="*/ 308610 w 335280"/>
                <a:gd name="connsiteY55" fmla="*/ 49530 h 303847"/>
                <a:gd name="connsiteX56" fmla="*/ 308610 w 335280"/>
                <a:gd name="connsiteY56" fmla="*/ 49530 h 303847"/>
                <a:gd name="connsiteX57" fmla="*/ 310515 w 335280"/>
                <a:gd name="connsiteY57" fmla="*/ 52388 h 303847"/>
                <a:gd name="connsiteX58" fmla="*/ 311468 w 335280"/>
                <a:gd name="connsiteY58" fmla="*/ 54292 h 303847"/>
                <a:gd name="connsiteX59" fmla="*/ 311468 w 335280"/>
                <a:gd name="connsiteY59" fmla="*/ 55245 h 303847"/>
                <a:gd name="connsiteX60" fmla="*/ 311468 w 335280"/>
                <a:gd name="connsiteY60" fmla="*/ 56197 h 303847"/>
                <a:gd name="connsiteX61" fmla="*/ 329565 w 335280"/>
                <a:gd name="connsiteY61" fmla="*/ 94297 h 303847"/>
                <a:gd name="connsiteX62" fmla="*/ 329565 w 335280"/>
                <a:gd name="connsiteY62" fmla="*/ 95250 h 303847"/>
                <a:gd name="connsiteX63" fmla="*/ 331470 w 335280"/>
                <a:gd name="connsiteY63" fmla="*/ 101917 h 303847"/>
                <a:gd name="connsiteX64" fmla="*/ 331470 w 335280"/>
                <a:gd name="connsiteY64" fmla="*/ 101917 h 303847"/>
                <a:gd name="connsiteX65" fmla="*/ 335280 w 335280"/>
                <a:gd name="connsiteY65" fmla="*/ 119063 h 303847"/>
                <a:gd name="connsiteX66" fmla="*/ 335280 w 335280"/>
                <a:gd name="connsiteY66" fmla="*/ 120015 h 303847"/>
                <a:gd name="connsiteX67" fmla="*/ 335280 w 335280"/>
                <a:gd name="connsiteY67" fmla="*/ 122872 h 303847"/>
                <a:gd name="connsiteX68" fmla="*/ 335280 w 335280"/>
                <a:gd name="connsiteY68" fmla="*/ 122872 h 303847"/>
                <a:gd name="connsiteX69" fmla="*/ 335280 w 335280"/>
                <a:gd name="connsiteY69" fmla="*/ 125730 h 303847"/>
                <a:gd name="connsiteX70" fmla="*/ 335280 w 335280"/>
                <a:gd name="connsiteY70" fmla="*/ 126683 h 303847"/>
                <a:gd name="connsiteX71" fmla="*/ 335280 w 335280"/>
                <a:gd name="connsiteY71" fmla="*/ 129540 h 303847"/>
                <a:gd name="connsiteX72" fmla="*/ 335280 w 335280"/>
                <a:gd name="connsiteY72" fmla="*/ 130492 h 303847"/>
                <a:gd name="connsiteX73" fmla="*/ 335280 w 335280"/>
                <a:gd name="connsiteY73" fmla="*/ 133350 h 303847"/>
                <a:gd name="connsiteX74" fmla="*/ 335280 w 335280"/>
                <a:gd name="connsiteY74" fmla="*/ 134303 h 303847"/>
                <a:gd name="connsiteX75" fmla="*/ 335280 w 335280"/>
                <a:gd name="connsiteY75" fmla="*/ 137160 h 303847"/>
                <a:gd name="connsiteX76" fmla="*/ 335280 w 335280"/>
                <a:gd name="connsiteY76" fmla="*/ 138113 h 303847"/>
                <a:gd name="connsiteX77" fmla="*/ 335280 w 335280"/>
                <a:gd name="connsiteY77" fmla="*/ 140970 h 303847"/>
                <a:gd name="connsiteX78" fmla="*/ 335280 w 335280"/>
                <a:gd name="connsiteY78" fmla="*/ 141922 h 303847"/>
                <a:gd name="connsiteX79" fmla="*/ 335280 w 335280"/>
                <a:gd name="connsiteY79" fmla="*/ 144780 h 303847"/>
                <a:gd name="connsiteX80" fmla="*/ 335280 w 335280"/>
                <a:gd name="connsiteY80" fmla="*/ 144780 h 303847"/>
                <a:gd name="connsiteX81" fmla="*/ 335280 w 335280"/>
                <a:gd name="connsiteY81" fmla="*/ 148590 h 303847"/>
                <a:gd name="connsiteX82" fmla="*/ 335280 w 335280"/>
                <a:gd name="connsiteY82" fmla="*/ 148590 h 303847"/>
                <a:gd name="connsiteX83" fmla="*/ 335280 w 335280"/>
                <a:gd name="connsiteY83" fmla="*/ 152400 h 303847"/>
                <a:gd name="connsiteX84" fmla="*/ 335280 w 335280"/>
                <a:gd name="connsiteY84" fmla="*/ 227647 h 303847"/>
                <a:gd name="connsiteX85" fmla="*/ 335280 w 335280"/>
                <a:gd name="connsiteY85" fmla="*/ 303847 h 303847"/>
                <a:gd name="connsiteX86" fmla="*/ 262890 w 335280"/>
                <a:gd name="connsiteY86" fmla="*/ 303847 h 303847"/>
                <a:gd name="connsiteX87" fmla="*/ 259080 w 335280"/>
                <a:gd name="connsiteY87" fmla="*/ 303847 h 303847"/>
                <a:gd name="connsiteX88" fmla="*/ 114300 w 335280"/>
                <a:gd name="connsiteY88" fmla="*/ 303847 h 303847"/>
                <a:gd name="connsiteX89" fmla="*/ 91440 w 335280"/>
                <a:gd name="connsiteY89" fmla="*/ 300990 h 303847"/>
                <a:gd name="connsiteX90" fmla="*/ 91440 w 335280"/>
                <a:gd name="connsiteY90" fmla="*/ 300990 h 303847"/>
                <a:gd name="connsiteX91" fmla="*/ 85725 w 335280"/>
                <a:gd name="connsiteY91" fmla="*/ 299085 h 303847"/>
                <a:gd name="connsiteX92" fmla="*/ 84772 w 335280"/>
                <a:gd name="connsiteY92" fmla="*/ 299085 h 303847"/>
                <a:gd name="connsiteX93" fmla="*/ 82868 w 335280"/>
                <a:gd name="connsiteY93" fmla="*/ 298133 h 303847"/>
                <a:gd name="connsiteX94" fmla="*/ 82868 w 335280"/>
                <a:gd name="connsiteY94" fmla="*/ 298133 h 303847"/>
                <a:gd name="connsiteX95" fmla="*/ 80963 w 335280"/>
                <a:gd name="connsiteY95" fmla="*/ 297180 h 303847"/>
                <a:gd name="connsiteX96" fmla="*/ 80010 w 335280"/>
                <a:gd name="connsiteY96" fmla="*/ 297180 h 303847"/>
                <a:gd name="connsiteX97" fmla="*/ 79058 w 335280"/>
                <a:gd name="connsiteY97" fmla="*/ 297180 h 303847"/>
                <a:gd name="connsiteX98" fmla="*/ 77153 w 335280"/>
                <a:gd name="connsiteY98" fmla="*/ 296228 h 303847"/>
                <a:gd name="connsiteX99" fmla="*/ 75247 w 335280"/>
                <a:gd name="connsiteY99" fmla="*/ 295275 h 303847"/>
                <a:gd name="connsiteX100" fmla="*/ 75247 w 335280"/>
                <a:gd name="connsiteY100" fmla="*/ 295275 h 303847"/>
                <a:gd name="connsiteX101" fmla="*/ 72390 w 335280"/>
                <a:gd name="connsiteY101" fmla="*/ 294322 h 303847"/>
                <a:gd name="connsiteX102" fmla="*/ 72390 w 335280"/>
                <a:gd name="connsiteY102" fmla="*/ 294322 h 303847"/>
                <a:gd name="connsiteX103" fmla="*/ 69533 w 335280"/>
                <a:gd name="connsiteY103" fmla="*/ 293370 h 303847"/>
                <a:gd name="connsiteX104" fmla="*/ 69533 w 335280"/>
                <a:gd name="connsiteY104" fmla="*/ 293370 h 303847"/>
                <a:gd name="connsiteX105" fmla="*/ 66675 w 335280"/>
                <a:gd name="connsiteY105" fmla="*/ 292417 h 303847"/>
                <a:gd name="connsiteX106" fmla="*/ 66675 w 335280"/>
                <a:gd name="connsiteY106" fmla="*/ 292417 h 303847"/>
                <a:gd name="connsiteX107" fmla="*/ 63818 w 335280"/>
                <a:gd name="connsiteY107" fmla="*/ 290513 h 303847"/>
                <a:gd name="connsiteX108" fmla="*/ 63818 w 335280"/>
                <a:gd name="connsiteY108" fmla="*/ 290513 h 303847"/>
                <a:gd name="connsiteX109" fmla="*/ 60960 w 335280"/>
                <a:gd name="connsiteY109" fmla="*/ 288608 h 303847"/>
                <a:gd name="connsiteX110" fmla="*/ 60960 w 335280"/>
                <a:gd name="connsiteY110" fmla="*/ 288608 h 303847"/>
                <a:gd name="connsiteX111" fmla="*/ 58103 w 335280"/>
                <a:gd name="connsiteY111" fmla="*/ 286703 h 303847"/>
                <a:gd name="connsiteX112" fmla="*/ 58103 w 335280"/>
                <a:gd name="connsiteY112" fmla="*/ 286703 h 303847"/>
                <a:gd name="connsiteX113" fmla="*/ 56197 w 335280"/>
                <a:gd name="connsiteY113" fmla="*/ 284797 h 303847"/>
                <a:gd name="connsiteX114" fmla="*/ 56197 w 335280"/>
                <a:gd name="connsiteY114" fmla="*/ 284797 h 303847"/>
                <a:gd name="connsiteX115" fmla="*/ 54293 w 335280"/>
                <a:gd name="connsiteY115" fmla="*/ 282892 h 303847"/>
                <a:gd name="connsiteX116" fmla="*/ 54293 w 335280"/>
                <a:gd name="connsiteY116" fmla="*/ 282892 h 303847"/>
                <a:gd name="connsiteX117" fmla="*/ 54293 w 335280"/>
                <a:gd name="connsiteY117" fmla="*/ 282892 h 303847"/>
                <a:gd name="connsiteX118" fmla="*/ 44768 w 335280"/>
                <a:gd name="connsiteY118" fmla="*/ 275272 h 303847"/>
                <a:gd name="connsiteX119" fmla="*/ 44768 w 335280"/>
                <a:gd name="connsiteY119" fmla="*/ 275272 h 303847"/>
                <a:gd name="connsiteX120" fmla="*/ 42863 w 335280"/>
                <a:gd name="connsiteY120" fmla="*/ 274320 h 303847"/>
                <a:gd name="connsiteX121" fmla="*/ 42863 w 335280"/>
                <a:gd name="connsiteY121" fmla="*/ 274320 h 303847"/>
                <a:gd name="connsiteX122" fmla="*/ 41910 w 335280"/>
                <a:gd name="connsiteY122" fmla="*/ 273367 h 303847"/>
                <a:gd name="connsiteX123" fmla="*/ 40958 w 335280"/>
                <a:gd name="connsiteY123" fmla="*/ 272415 h 303847"/>
                <a:gd name="connsiteX124" fmla="*/ 40005 w 335280"/>
                <a:gd name="connsiteY124" fmla="*/ 271463 h 303847"/>
                <a:gd name="connsiteX125" fmla="*/ 39053 w 335280"/>
                <a:gd name="connsiteY125" fmla="*/ 270510 h 303847"/>
                <a:gd name="connsiteX126" fmla="*/ 39053 w 335280"/>
                <a:gd name="connsiteY126" fmla="*/ 270510 h 303847"/>
                <a:gd name="connsiteX127" fmla="*/ 37147 w 335280"/>
                <a:gd name="connsiteY127" fmla="*/ 268605 h 303847"/>
                <a:gd name="connsiteX128" fmla="*/ 37147 w 335280"/>
                <a:gd name="connsiteY128" fmla="*/ 268605 h 303847"/>
                <a:gd name="connsiteX129" fmla="*/ 36195 w 335280"/>
                <a:gd name="connsiteY129" fmla="*/ 267653 h 303847"/>
                <a:gd name="connsiteX130" fmla="*/ 35243 w 335280"/>
                <a:gd name="connsiteY130" fmla="*/ 266700 h 303847"/>
                <a:gd name="connsiteX131" fmla="*/ 35243 w 335280"/>
                <a:gd name="connsiteY131" fmla="*/ 266700 h 303847"/>
                <a:gd name="connsiteX132" fmla="*/ 33338 w 335280"/>
                <a:gd name="connsiteY132" fmla="*/ 264795 h 303847"/>
                <a:gd name="connsiteX133" fmla="*/ 33338 w 335280"/>
                <a:gd name="connsiteY133" fmla="*/ 264795 h 303847"/>
                <a:gd name="connsiteX134" fmla="*/ 32385 w 335280"/>
                <a:gd name="connsiteY134" fmla="*/ 263842 h 303847"/>
                <a:gd name="connsiteX135" fmla="*/ 31433 w 335280"/>
                <a:gd name="connsiteY135" fmla="*/ 262890 h 303847"/>
                <a:gd name="connsiteX136" fmla="*/ 31433 w 335280"/>
                <a:gd name="connsiteY136" fmla="*/ 261938 h 303847"/>
                <a:gd name="connsiteX137" fmla="*/ 30480 w 335280"/>
                <a:gd name="connsiteY137" fmla="*/ 260033 h 303847"/>
                <a:gd name="connsiteX138" fmla="*/ 30480 w 335280"/>
                <a:gd name="connsiteY138" fmla="*/ 260033 h 303847"/>
                <a:gd name="connsiteX139" fmla="*/ 29528 w 335280"/>
                <a:gd name="connsiteY139" fmla="*/ 258128 h 303847"/>
                <a:gd name="connsiteX140" fmla="*/ 28575 w 335280"/>
                <a:gd name="connsiteY140" fmla="*/ 257175 h 303847"/>
                <a:gd name="connsiteX141" fmla="*/ 28575 w 335280"/>
                <a:gd name="connsiteY141" fmla="*/ 256222 h 303847"/>
                <a:gd name="connsiteX142" fmla="*/ 26670 w 335280"/>
                <a:gd name="connsiteY142" fmla="*/ 254317 h 303847"/>
                <a:gd name="connsiteX143" fmla="*/ 26670 w 335280"/>
                <a:gd name="connsiteY143" fmla="*/ 254317 h 303847"/>
                <a:gd name="connsiteX144" fmla="*/ 24765 w 335280"/>
                <a:gd name="connsiteY144" fmla="*/ 251460 h 303847"/>
                <a:gd name="connsiteX145" fmla="*/ 23813 w 335280"/>
                <a:gd name="connsiteY145" fmla="*/ 249555 h 303847"/>
                <a:gd name="connsiteX146" fmla="*/ 23813 w 335280"/>
                <a:gd name="connsiteY146" fmla="*/ 248603 h 303847"/>
                <a:gd name="connsiteX147" fmla="*/ 23813 w 335280"/>
                <a:gd name="connsiteY147" fmla="*/ 247650 h 303847"/>
                <a:gd name="connsiteX148" fmla="*/ 5715 w 335280"/>
                <a:gd name="connsiteY148" fmla="*/ 209550 h 303847"/>
                <a:gd name="connsiteX149" fmla="*/ 5715 w 335280"/>
                <a:gd name="connsiteY149" fmla="*/ 208597 h 303847"/>
                <a:gd name="connsiteX150" fmla="*/ 3810 w 335280"/>
                <a:gd name="connsiteY150" fmla="*/ 201930 h 303847"/>
                <a:gd name="connsiteX151" fmla="*/ 3810 w 335280"/>
                <a:gd name="connsiteY151" fmla="*/ 201930 h 303847"/>
                <a:gd name="connsiteX152" fmla="*/ 0 w 335280"/>
                <a:gd name="connsiteY152" fmla="*/ 184785 h 303847"/>
                <a:gd name="connsiteX153" fmla="*/ 0 w 335280"/>
                <a:gd name="connsiteY153" fmla="*/ 183833 h 303847"/>
                <a:gd name="connsiteX154" fmla="*/ 0 w 335280"/>
                <a:gd name="connsiteY154" fmla="*/ 180975 h 303847"/>
                <a:gd name="connsiteX155" fmla="*/ 0 w 335280"/>
                <a:gd name="connsiteY155" fmla="*/ 180975 h 303847"/>
                <a:gd name="connsiteX156" fmla="*/ 0 w 335280"/>
                <a:gd name="connsiteY156" fmla="*/ 178117 h 303847"/>
                <a:gd name="connsiteX157" fmla="*/ 0 w 335280"/>
                <a:gd name="connsiteY157" fmla="*/ 177165 h 303847"/>
                <a:gd name="connsiteX158" fmla="*/ 0 w 335280"/>
                <a:gd name="connsiteY158" fmla="*/ 174308 h 303847"/>
                <a:gd name="connsiteX159" fmla="*/ 0 w 335280"/>
                <a:gd name="connsiteY159" fmla="*/ 173355 h 303847"/>
                <a:gd name="connsiteX160" fmla="*/ 0 w 335280"/>
                <a:gd name="connsiteY160" fmla="*/ 170497 h 303847"/>
                <a:gd name="connsiteX161" fmla="*/ 0 w 335280"/>
                <a:gd name="connsiteY161" fmla="*/ 169545 h 303847"/>
                <a:gd name="connsiteX162" fmla="*/ 0 w 335280"/>
                <a:gd name="connsiteY162" fmla="*/ 166688 h 303847"/>
                <a:gd name="connsiteX163" fmla="*/ 0 w 335280"/>
                <a:gd name="connsiteY163" fmla="*/ 165735 h 303847"/>
                <a:gd name="connsiteX164" fmla="*/ 0 w 335280"/>
                <a:gd name="connsiteY164" fmla="*/ 162878 h 303847"/>
                <a:gd name="connsiteX165" fmla="*/ 0 w 335280"/>
                <a:gd name="connsiteY165" fmla="*/ 161925 h 303847"/>
                <a:gd name="connsiteX166" fmla="*/ 0 w 335280"/>
                <a:gd name="connsiteY166" fmla="*/ 159067 h 303847"/>
                <a:gd name="connsiteX167" fmla="*/ 0 w 335280"/>
                <a:gd name="connsiteY167" fmla="*/ 159067 h 303847"/>
                <a:gd name="connsiteX168" fmla="*/ 0 w 335280"/>
                <a:gd name="connsiteY168" fmla="*/ 155258 h 303847"/>
                <a:gd name="connsiteX169" fmla="*/ 0 w 335280"/>
                <a:gd name="connsiteY169" fmla="*/ 155258 h 303847"/>
                <a:gd name="connsiteX170" fmla="*/ 0 w 335280"/>
                <a:gd name="connsiteY170" fmla="*/ 151447 h 303847"/>
                <a:gd name="connsiteX171" fmla="*/ 0 w 335280"/>
                <a:gd name="connsiteY171" fmla="*/ 76200 h 303847"/>
                <a:gd name="connsiteX172" fmla="*/ 0 w 335280"/>
                <a:gd name="connsiteY172" fmla="*/ 0 h 303847"/>
                <a:gd name="connsiteX173" fmla="*/ 72390 w 335280"/>
                <a:gd name="connsiteY173" fmla="*/ 0 h 303847"/>
                <a:gd name="connsiteX174" fmla="*/ 76200 w 335280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80" h="303847">
                  <a:moveTo>
                    <a:pt x="76200" y="0"/>
                  </a:moveTo>
                  <a:lnTo>
                    <a:pt x="220980" y="0"/>
                  </a:lnTo>
                  <a:cubicBezTo>
                    <a:pt x="228600" y="0"/>
                    <a:pt x="236220" y="953"/>
                    <a:pt x="243840" y="2858"/>
                  </a:cubicBezTo>
                  <a:lnTo>
                    <a:pt x="243840" y="2858"/>
                  </a:lnTo>
                  <a:cubicBezTo>
                    <a:pt x="245745" y="2858"/>
                    <a:pt x="247650" y="3810"/>
                    <a:pt x="249555" y="4763"/>
                  </a:cubicBezTo>
                  <a:lnTo>
                    <a:pt x="250508" y="4763"/>
                  </a:lnTo>
                  <a:lnTo>
                    <a:pt x="252413" y="5715"/>
                  </a:lnTo>
                  <a:lnTo>
                    <a:pt x="252413" y="5715"/>
                  </a:lnTo>
                  <a:lnTo>
                    <a:pt x="254318" y="6667"/>
                  </a:lnTo>
                  <a:lnTo>
                    <a:pt x="255270" y="6667"/>
                  </a:lnTo>
                  <a:lnTo>
                    <a:pt x="256222" y="6667"/>
                  </a:lnTo>
                  <a:lnTo>
                    <a:pt x="258128" y="7620"/>
                  </a:lnTo>
                  <a:lnTo>
                    <a:pt x="260033" y="8572"/>
                  </a:lnTo>
                  <a:lnTo>
                    <a:pt x="260033" y="8572"/>
                  </a:lnTo>
                  <a:lnTo>
                    <a:pt x="262890" y="9525"/>
                  </a:lnTo>
                  <a:lnTo>
                    <a:pt x="262890" y="9525"/>
                  </a:lnTo>
                  <a:lnTo>
                    <a:pt x="265747" y="10478"/>
                  </a:lnTo>
                  <a:lnTo>
                    <a:pt x="265747" y="10478"/>
                  </a:lnTo>
                  <a:lnTo>
                    <a:pt x="268605" y="11430"/>
                  </a:lnTo>
                  <a:lnTo>
                    <a:pt x="268605" y="11430"/>
                  </a:lnTo>
                  <a:lnTo>
                    <a:pt x="271463" y="13335"/>
                  </a:lnTo>
                  <a:lnTo>
                    <a:pt x="271463" y="13335"/>
                  </a:lnTo>
                  <a:lnTo>
                    <a:pt x="274320" y="15240"/>
                  </a:lnTo>
                  <a:lnTo>
                    <a:pt x="274320" y="15240"/>
                  </a:lnTo>
                  <a:lnTo>
                    <a:pt x="277178" y="17145"/>
                  </a:lnTo>
                  <a:lnTo>
                    <a:pt x="277178" y="17145"/>
                  </a:lnTo>
                  <a:lnTo>
                    <a:pt x="279083" y="19050"/>
                  </a:lnTo>
                  <a:lnTo>
                    <a:pt x="279083" y="19050"/>
                  </a:lnTo>
                  <a:lnTo>
                    <a:pt x="280988" y="20955"/>
                  </a:lnTo>
                  <a:lnTo>
                    <a:pt x="280988" y="20955"/>
                  </a:lnTo>
                  <a:lnTo>
                    <a:pt x="280988" y="20955"/>
                  </a:lnTo>
                  <a:cubicBezTo>
                    <a:pt x="283845" y="22860"/>
                    <a:pt x="287655" y="25717"/>
                    <a:pt x="290513" y="28575"/>
                  </a:cubicBezTo>
                  <a:lnTo>
                    <a:pt x="290513" y="28575"/>
                  </a:lnTo>
                  <a:lnTo>
                    <a:pt x="292418" y="29528"/>
                  </a:lnTo>
                  <a:lnTo>
                    <a:pt x="292418" y="29528"/>
                  </a:lnTo>
                  <a:lnTo>
                    <a:pt x="293370" y="30480"/>
                  </a:lnTo>
                  <a:lnTo>
                    <a:pt x="294322" y="31433"/>
                  </a:lnTo>
                  <a:lnTo>
                    <a:pt x="295275" y="32385"/>
                  </a:lnTo>
                  <a:lnTo>
                    <a:pt x="296228" y="33338"/>
                  </a:lnTo>
                  <a:lnTo>
                    <a:pt x="296228" y="33338"/>
                  </a:lnTo>
                  <a:lnTo>
                    <a:pt x="298133" y="35242"/>
                  </a:lnTo>
                  <a:lnTo>
                    <a:pt x="298133" y="35242"/>
                  </a:lnTo>
                  <a:lnTo>
                    <a:pt x="299085" y="36195"/>
                  </a:lnTo>
                  <a:lnTo>
                    <a:pt x="300038" y="37147"/>
                  </a:lnTo>
                  <a:lnTo>
                    <a:pt x="300038" y="37147"/>
                  </a:lnTo>
                  <a:lnTo>
                    <a:pt x="301943" y="39053"/>
                  </a:lnTo>
                  <a:lnTo>
                    <a:pt x="301943" y="39053"/>
                  </a:lnTo>
                  <a:lnTo>
                    <a:pt x="302895" y="40005"/>
                  </a:lnTo>
                  <a:lnTo>
                    <a:pt x="303847" y="40958"/>
                  </a:lnTo>
                  <a:lnTo>
                    <a:pt x="303847" y="41910"/>
                  </a:lnTo>
                  <a:lnTo>
                    <a:pt x="304800" y="43815"/>
                  </a:lnTo>
                  <a:lnTo>
                    <a:pt x="304800" y="43815"/>
                  </a:lnTo>
                  <a:lnTo>
                    <a:pt x="305753" y="45720"/>
                  </a:lnTo>
                  <a:lnTo>
                    <a:pt x="306705" y="46672"/>
                  </a:lnTo>
                  <a:lnTo>
                    <a:pt x="306705" y="47625"/>
                  </a:lnTo>
                  <a:lnTo>
                    <a:pt x="308610" y="49530"/>
                  </a:lnTo>
                  <a:lnTo>
                    <a:pt x="308610" y="49530"/>
                  </a:lnTo>
                  <a:lnTo>
                    <a:pt x="310515" y="52388"/>
                  </a:lnTo>
                  <a:lnTo>
                    <a:pt x="311468" y="54292"/>
                  </a:lnTo>
                  <a:lnTo>
                    <a:pt x="311468" y="55245"/>
                  </a:lnTo>
                  <a:lnTo>
                    <a:pt x="311468" y="56197"/>
                  </a:lnTo>
                  <a:cubicBezTo>
                    <a:pt x="319088" y="67628"/>
                    <a:pt x="324803" y="80963"/>
                    <a:pt x="329565" y="94297"/>
                  </a:cubicBezTo>
                  <a:lnTo>
                    <a:pt x="329565" y="95250"/>
                  </a:lnTo>
                  <a:cubicBezTo>
                    <a:pt x="330518" y="97155"/>
                    <a:pt x="330518" y="99060"/>
                    <a:pt x="331470" y="101917"/>
                  </a:cubicBezTo>
                  <a:lnTo>
                    <a:pt x="331470" y="101917"/>
                  </a:lnTo>
                  <a:cubicBezTo>
                    <a:pt x="333375" y="107633"/>
                    <a:pt x="334328" y="113347"/>
                    <a:pt x="335280" y="119063"/>
                  </a:cubicBezTo>
                  <a:lnTo>
                    <a:pt x="335280" y="120015"/>
                  </a:lnTo>
                  <a:lnTo>
                    <a:pt x="335280" y="122872"/>
                  </a:lnTo>
                  <a:lnTo>
                    <a:pt x="335280" y="122872"/>
                  </a:lnTo>
                  <a:lnTo>
                    <a:pt x="335280" y="125730"/>
                  </a:lnTo>
                  <a:lnTo>
                    <a:pt x="335280" y="126683"/>
                  </a:lnTo>
                  <a:lnTo>
                    <a:pt x="335280" y="129540"/>
                  </a:lnTo>
                  <a:lnTo>
                    <a:pt x="335280" y="130492"/>
                  </a:lnTo>
                  <a:lnTo>
                    <a:pt x="335280" y="133350"/>
                  </a:lnTo>
                  <a:lnTo>
                    <a:pt x="335280" y="134303"/>
                  </a:lnTo>
                  <a:lnTo>
                    <a:pt x="335280" y="137160"/>
                  </a:lnTo>
                  <a:lnTo>
                    <a:pt x="335280" y="138113"/>
                  </a:lnTo>
                  <a:lnTo>
                    <a:pt x="335280" y="140970"/>
                  </a:lnTo>
                  <a:lnTo>
                    <a:pt x="335280" y="141922"/>
                  </a:lnTo>
                  <a:lnTo>
                    <a:pt x="335280" y="144780"/>
                  </a:lnTo>
                  <a:lnTo>
                    <a:pt x="335280" y="144780"/>
                  </a:lnTo>
                  <a:lnTo>
                    <a:pt x="335280" y="148590"/>
                  </a:lnTo>
                  <a:lnTo>
                    <a:pt x="335280" y="148590"/>
                  </a:lnTo>
                  <a:lnTo>
                    <a:pt x="335280" y="152400"/>
                  </a:lnTo>
                  <a:lnTo>
                    <a:pt x="335280" y="227647"/>
                  </a:lnTo>
                  <a:lnTo>
                    <a:pt x="335280" y="303847"/>
                  </a:lnTo>
                  <a:lnTo>
                    <a:pt x="262890" y="303847"/>
                  </a:lnTo>
                  <a:cubicBezTo>
                    <a:pt x="261938" y="303847"/>
                    <a:pt x="260033" y="303847"/>
                    <a:pt x="259080" y="303847"/>
                  </a:cubicBezTo>
                  <a:lnTo>
                    <a:pt x="114300" y="303847"/>
                  </a:lnTo>
                  <a:cubicBezTo>
                    <a:pt x="106680" y="303847"/>
                    <a:pt x="99060" y="302895"/>
                    <a:pt x="91440" y="300990"/>
                  </a:cubicBezTo>
                  <a:lnTo>
                    <a:pt x="91440" y="300990"/>
                  </a:lnTo>
                  <a:cubicBezTo>
                    <a:pt x="89535" y="300990"/>
                    <a:pt x="87630" y="300038"/>
                    <a:pt x="85725" y="299085"/>
                  </a:cubicBezTo>
                  <a:lnTo>
                    <a:pt x="84772" y="299085"/>
                  </a:lnTo>
                  <a:lnTo>
                    <a:pt x="82868" y="298133"/>
                  </a:lnTo>
                  <a:lnTo>
                    <a:pt x="82868" y="298133"/>
                  </a:lnTo>
                  <a:lnTo>
                    <a:pt x="80963" y="297180"/>
                  </a:lnTo>
                  <a:lnTo>
                    <a:pt x="80010" y="297180"/>
                  </a:lnTo>
                  <a:lnTo>
                    <a:pt x="79058" y="297180"/>
                  </a:lnTo>
                  <a:lnTo>
                    <a:pt x="77153" y="296228"/>
                  </a:lnTo>
                  <a:lnTo>
                    <a:pt x="75247" y="295275"/>
                  </a:lnTo>
                  <a:lnTo>
                    <a:pt x="75247" y="295275"/>
                  </a:lnTo>
                  <a:lnTo>
                    <a:pt x="72390" y="294322"/>
                  </a:lnTo>
                  <a:lnTo>
                    <a:pt x="72390" y="294322"/>
                  </a:lnTo>
                  <a:lnTo>
                    <a:pt x="69533" y="293370"/>
                  </a:lnTo>
                  <a:lnTo>
                    <a:pt x="69533" y="293370"/>
                  </a:lnTo>
                  <a:lnTo>
                    <a:pt x="66675" y="292417"/>
                  </a:lnTo>
                  <a:lnTo>
                    <a:pt x="66675" y="292417"/>
                  </a:lnTo>
                  <a:lnTo>
                    <a:pt x="63818" y="290513"/>
                  </a:lnTo>
                  <a:lnTo>
                    <a:pt x="63818" y="290513"/>
                  </a:lnTo>
                  <a:lnTo>
                    <a:pt x="60960" y="288608"/>
                  </a:lnTo>
                  <a:lnTo>
                    <a:pt x="60960" y="288608"/>
                  </a:lnTo>
                  <a:lnTo>
                    <a:pt x="58103" y="286703"/>
                  </a:lnTo>
                  <a:lnTo>
                    <a:pt x="58103" y="286703"/>
                  </a:lnTo>
                  <a:lnTo>
                    <a:pt x="56197" y="284797"/>
                  </a:lnTo>
                  <a:lnTo>
                    <a:pt x="56197" y="284797"/>
                  </a:lnTo>
                  <a:lnTo>
                    <a:pt x="54293" y="282892"/>
                  </a:lnTo>
                  <a:lnTo>
                    <a:pt x="54293" y="282892"/>
                  </a:lnTo>
                  <a:lnTo>
                    <a:pt x="54293" y="282892"/>
                  </a:lnTo>
                  <a:cubicBezTo>
                    <a:pt x="51435" y="280988"/>
                    <a:pt x="47625" y="278130"/>
                    <a:pt x="44768" y="275272"/>
                  </a:cubicBezTo>
                  <a:lnTo>
                    <a:pt x="44768" y="275272"/>
                  </a:lnTo>
                  <a:lnTo>
                    <a:pt x="42863" y="274320"/>
                  </a:lnTo>
                  <a:lnTo>
                    <a:pt x="42863" y="274320"/>
                  </a:lnTo>
                  <a:lnTo>
                    <a:pt x="41910" y="273367"/>
                  </a:lnTo>
                  <a:lnTo>
                    <a:pt x="40958" y="272415"/>
                  </a:lnTo>
                  <a:lnTo>
                    <a:pt x="40005" y="271463"/>
                  </a:lnTo>
                  <a:lnTo>
                    <a:pt x="39053" y="270510"/>
                  </a:lnTo>
                  <a:lnTo>
                    <a:pt x="39053" y="270510"/>
                  </a:lnTo>
                  <a:lnTo>
                    <a:pt x="37147" y="268605"/>
                  </a:lnTo>
                  <a:lnTo>
                    <a:pt x="37147" y="268605"/>
                  </a:lnTo>
                  <a:lnTo>
                    <a:pt x="36195" y="267653"/>
                  </a:lnTo>
                  <a:lnTo>
                    <a:pt x="35243" y="266700"/>
                  </a:lnTo>
                  <a:lnTo>
                    <a:pt x="35243" y="266700"/>
                  </a:lnTo>
                  <a:lnTo>
                    <a:pt x="33338" y="264795"/>
                  </a:lnTo>
                  <a:lnTo>
                    <a:pt x="33338" y="264795"/>
                  </a:lnTo>
                  <a:lnTo>
                    <a:pt x="32385" y="263842"/>
                  </a:lnTo>
                  <a:lnTo>
                    <a:pt x="31433" y="262890"/>
                  </a:lnTo>
                  <a:lnTo>
                    <a:pt x="31433" y="261938"/>
                  </a:lnTo>
                  <a:lnTo>
                    <a:pt x="30480" y="260033"/>
                  </a:lnTo>
                  <a:lnTo>
                    <a:pt x="30480" y="260033"/>
                  </a:lnTo>
                  <a:lnTo>
                    <a:pt x="29528" y="258128"/>
                  </a:lnTo>
                  <a:lnTo>
                    <a:pt x="28575" y="257175"/>
                  </a:lnTo>
                  <a:lnTo>
                    <a:pt x="28575" y="256222"/>
                  </a:lnTo>
                  <a:lnTo>
                    <a:pt x="26670" y="254317"/>
                  </a:lnTo>
                  <a:lnTo>
                    <a:pt x="26670" y="254317"/>
                  </a:lnTo>
                  <a:lnTo>
                    <a:pt x="24765" y="251460"/>
                  </a:lnTo>
                  <a:lnTo>
                    <a:pt x="23813" y="249555"/>
                  </a:lnTo>
                  <a:lnTo>
                    <a:pt x="23813" y="248603"/>
                  </a:lnTo>
                  <a:lnTo>
                    <a:pt x="23813" y="247650"/>
                  </a:lnTo>
                  <a:cubicBezTo>
                    <a:pt x="16193" y="236220"/>
                    <a:pt x="10478" y="222885"/>
                    <a:pt x="5715" y="209550"/>
                  </a:cubicBezTo>
                  <a:lnTo>
                    <a:pt x="5715" y="208597"/>
                  </a:lnTo>
                  <a:cubicBezTo>
                    <a:pt x="4763" y="206692"/>
                    <a:pt x="4763" y="204788"/>
                    <a:pt x="3810" y="201930"/>
                  </a:cubicBezTo>
                  <a:lnTo>
                    <a:pt x="3810" y="201930"/>
                  </a:lnTo>
                  <a:cubicBezTo>
                    <a:pt x="1905" y="196215"/>
                    <a:pt x="953" y="190500"/>
                    <a:pt x="0" y="184785"/>
                  </a:cubicBezTo>
                  <a:lnTo>
                    <a:pt x="0" y="183833"/>
                  </a:lnTo>
                  <a:lnTo>
                    <a:pt x="0" y="180975"/>
                  </a:lnTo>
                  <a:lnTo>
                    <a:pt x="0" y="180975"/>
                  </a:lnTo>
                  <a:lnTo>
                    <a:pt x="0" y="178117"/>
                  </a:lnTo>
                  <a:lnTo>
                    <a:pt x="0" y="177165"/>
                  </a:lnTo>
                  <a:lnTo>
                    <a:pt x="0" y="174308"/>
                  </a:lnTo>
                  <a:lnTo>
                    <a:pt x="0" y="173355"/>
                  </a:lnTo>
                  <a:lnTo>
                    <a:pt x="0" y="170497"/>
                  </a:lnTo>
                  <a:lnTo>
                    <a:pt x="0" y="169545"/>
                  </a:lnTo>
                  <a:lnTo>
                    <a:pt x="0" y="166688"/>
                  </a:lnTo>
                  <a:lnTo>
                    <a:pt x="0" y="165735"/>
                  </a:lnTo>
                  <a:lnTo>
                    <a:pt x="0" y="162878"/>
                  </a:lnTo>
                  <a:lnTo>
                    <a:pt x="0" y="161925"/>
                  </a:lnTo>
                  <a:lnTo>
                    <a:pt x="0" y="159067"/>
                  </a:lnTo>
                  <a:lnTo>
                    <a:pt x="0" y="159067"/>
                  </a:lnTo>
                  <a:lnTo>
                    <a:pt x="0" y="155258"/>
                  </a:lnTo>
                  <a:lnTo>
                    <a:pt x="0" y="155258"/>
                  </a:lnTo>
                  <a:lnTo>
                    <a:pt x="0" y="151447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72390" y="0"/>
                  </a:lnTo>
                  <a:cubicBezTo>
                    <a:pt x="73343" y="0"/>
                    <a:pt x="74295" y="0"/>
                    <a:pt x="76200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8AF4AC1-CD43-45DF-8C0C-84CB6DDC1863}"/>
                </a:ext>
              </a:extLst>
            </p:cNvPr>
            <p:cNvSpPr/>
            <p:nvPr/>
          </p:nvSpPr>
          <p:spPr>
            <a:xfrm>
              <a:off x="6753920" y="2771567"/>
              <a:ext cx="374737" cy="339605"/>
            </a:xfrm>
            <a:custGeom>
              <a:avLst/>
              <a:gdLst>
                <a:gd name="connsiteX0" fmla="*/ 76200 w 335279"/>
                <a:gd name="connsiteY0" fmla="*/ 0 h 303847"/>
                <a:gd name="connsiteX1" fmla="*/ 220980 w 335279"/>
                <a:gd name="connsiteY1" fmla="*/ 0 h 303847"/>
                <a:gd name="connsiteX2" fmla="*/ 243840 w 335279"/>
                <a:gd name="connsiteY2" fmla="*/ 2858 h 303847"/>
                <a:gd name="connsiteX3" fmla="*/ 243840 w 335279"/>
                <a:gd name="connsiteY3" fmla="*/ 2858 h 303847"/>
                <a:gd name="connsiteX4" fmla="*/ 249555 w 335279"/>
                <a:gd name="connsiteY4" fmla="*/ 4763 h 303847"/>
                <a:gd name="connsiteX5" fmla="*/ 250508 w 335279"/>
                <a:gd name="connsiteY5" fmla="*/ 4763 h 303847"/>
                <a:gd name="connsiteX6" fmla="*/ 252412 w 335279"/>
                <a:gd name="connsiteY6" fmla="*/ 5715 h 303847"/>
                <a:gd name="connsiteX7" fmla="*/ 252412 w 335279"/>
                <a:gd name="connsiteY7" fmla="*/ 5715 h 303847"/>
                <a:gd name="connsiteX8" fmla="*/ 254317 w 335279"/>
                <a:gd name="connsiteY8" fmla="*/ 6668 h 303847"/>
                <a:gd name="connsiteX9" fmla="*/ 255270 w 335279"/>
                <a:gd name="connsiteY9" fmla="*/ 6668 h 303847"/>
                <a:gd name="connsiteX10" fmla="*/ 256223 w 335279"/>
                <a:gd name="connsiteY10" fmla="*/ 6668 h 303847"/>
                <a:gd name="connsiteX11" fmla="*/ 258127 w 335279"/>
                <a:gd name="connsiteY11" fmla="*/ 7620 h 303847"/>
                <a:gd name="connsiteX12" fmla="*/ 260033 w 335279"/>
                <a:gd name="connsiteY12" fmla="*/ 8573 h 303847"/>
                <a:gd name="connsiteX13" fmla="*/ 260033 w 335279"/>
                <a:gd name="connsiteY13" fmla="*/ 8573 h 303847"/>
                <a:gd name="connsiteX14" fmla="*/ 262890 w 335279"/>
                <a:gd name="connsiteY14" fmla="*/ 9525 h 303847"/>
                <a:gd name="connsiteX15" fmla="*/ 262890 w 335279"/>
                <a:gd name="connsiteY15" fmla="*/ 9525 h 303847"/>
                <a:gd name="connsiteX16" fmla="*/ 265748 w 335279"/>
                <a:gd name="connsiteY16" fmla="*/ 10477 h 303847"/>
                <a:gd name="connsiteX17" fmla="*/ 265748 w 335279"/>
                <a:gd name="connsiteY17" fmla="*/ 10477 h 303847"/>
                <a:gd name="connsiteX18" fmla="*/ 268605 w 335279"/>
                <a:gd name="connsiteY18" fmla="*/ 11430 h 303847"/>
                <a:gd name="connsiteX19" fmla="*/ 268605 w 335279"/>
                <a:gd name="connsiteY19" fmla="*/ 11430 h 303847"/>
                <a:gd name="connsiteX20" fmla="*/ 271462 w 335279"/>
                <a:gd name="connsiteY20" fmla="*/ 13335 h 303847"/>
                <a:gd name="connsiteX21" fmla="*/ 271462 w 335279"/>
                <a:gd name="connsiteY21" fmla="*/ 13335 h 303847"/>
                <a:gd name="connsiteX22" fmla="*/ 274320 w 335279"/>
                <a:gd name="connsiteY22" fmla="*/ 15240 h 303847"/>
                <a:gd name="connsiteX23" fmla="*/ 274320 w 335279"/>
                <a:gd name="connsiteY23" fmla="*/ 15240 h 303847"/>
                <a:gd name="connsiteX24" fmla="*/ 277177 w 335279"/>
                <a:gd name="connsiteY24" fmla="*/ 17145 h 303847"/>
                <a:gd name="connsiteX25" fmla="*/ 277177 w 335279"/>
                <a:gd name="connsiteY25" fmla="*/ 17145 h 303847"/>
                <a:gd name="connsiteX26" fmla="*/ 279083 w 335279"/>
                <a:gd name="connsiteY26" fmla="*/ 19050 h 303847"/>
                <a:gd name="connsiteX27" fmla="*/ 279083 w 335279"/>
                <a:gd name="connsiteY27" fmla="*/ 19050 h 303847"/>
                <a:gd name="connsiteX28" fmla="*/ 280987 w 335279"/>
                <a:gd name="connsiteY28" fmla="*/ 20955 h 303847"/>
                <a:gd name="connsiteX29" fmla="*/ 280987 w 335279"/>
                <a:gd name="connsiteY29" fmla="*/ 20955 h 303847"/>
                <a:gd name="connsiteX30" fmla="*/ 280987 w 335279"/>
                <a:gd name="connsiteY30" fmla="*/ 20955 h 303847"/>
                <a:gd name="connsiteX31" fmla="*/ 290512 w 335279"/>
                <a:gd name="connsiteY31" fmla="*/ 28575 h 303847"/>
                <a:gd name="connsiteX32" fmla="*/ 290512 w 335279"/>
                <a:gd name="connsiteY32" fmla="*/ 28575 h 303847"/>
                <a:gd name="connsiteX33" fmla="*/ 292417 w 335279"/>
                <a:gd name="connsiteY33" fmla="*/ 29527 h 303847"/>
                <a:gd name="connsiteX34" fmla="*/ 292417 w 335279"/>
                <a:gd name="connsiteY34" fmla="*/ 29527 h 303847"/>
                <a:gd name="connsiteX35" fmla="*/ 293370 w 335279"/>
                <a:gd name="connsiteY35" fmla="*/ 30480 h 303847"/>
                <a:gd name="connsiteX36" fmla="*/ 294323 w 335279"/>
                <a:gd name="connsiteY36" fmla="*/ 31433 h 303847"/>
                <a:gd name="connsiteX37" fmla="*/ 295275 w 335279"/>
                <a:gd name="connsiteY37" fmla="*/ 32385 h 303847"/>
                <a:gd name="connsiteX38" fmla="*/ 296227 w 335279"/>
                <a:gd name="connsiteY38" fmla="*/ 33338 h 303847"/>
                <a:gd name="connsiteX39" fmla="*/ 296227 w 335279"/>
                <a:gd name="connsiteY39" fmla="*/ 33338 h 303847"/>
                <a:gd name="connsiteX40" fmla="*/ 298133 w 335279"/>
                <a:gd name="connsiteY40" fmla="*/ 35243 h 303847"/>
                <a:gd name="connsiteX41" fmla="*/ 298133 w 335279"/>
                <a:gd name="connsiteY41" fmla="*/ 35243 h 303847"/>
                <a:gd name="connsiteX42" fmla="*/ 299085 w 335279"/>
                <a:gd name="connsiteY42" fmla="*/ 36195 h 303847"/>
                <a:gd name="connsiteX43" fmla="*/ 300037 w 335279"/>
                <a:gd name="connsiteY43" fmla="*/ 37148 h 303847"/>
                <a:gd name="connsiteX44" fmla="*/ 300037 w 335279"/>
                <a:gd name="connsiteY44" fmla="*/ 37148 h 303847"/>
                <a:gd name="connsiteX45" fmla="*/ 301942 w 335279"/>
                <a:gd name="connsiteY45" fmla="*/ 39052 h 303847"/>
                <a:gd name="connsiteX46" fmla="*/ 301942 w 335279"/>
                <a:gd name="connsiteY46" fmla="*/ 39052 h 303847"/>
                <a:gd name="connsiteX47" fmla="*/ 302895 w 335279"/>
                <a:gd name="connsiteY47" fmla="*/ 40005 h 303847"/>
                <a:gd name="connsiteX48" fmla="*/ 303848 w 335279"/>
                <a:gd name="connsiteY48" fmla="*/ 40958 h 303847"/>
                <a:gd name="connsiteX49" fmla="*/ 303848 w 335279"/>
                <a:gd name="connsiteY49" fmla="*/ 41910 h 303847"/>
                <a:gd name="connsiteX50" fmla="*/ 304800 w 335279"/>
                <a:gd name="connsiteY50" fmla="*/ 43815 h 303847"/>
                <a:gd name="connsiteX51" fmla="*/ 304800 w 335279"/>
                <a:gd name="connsiteY51" fmla="*/ 43815 h 303847"/>
                <a:gd name="connsiteX52" fmla="*/ 305752 w 335279"/>
                <a:gd name="connsiteY52" fmla="*/ 45720 h 303847"/>
                <a:gd name="connsiteX53" fmla="*/ 306705 w 335279"/>
                <a:gd name="connsiteY53" fmla="*/ 46673 h 303847"/>
                <a:gd name="connsiteX54" fmla="*/ 306705 w 335279"/>
                <a:gd name="connsiteY54" fmla="*/ 47625 h 303847"/>
                <a:gd name="connsiteX55" fmla="*/ 308610 w 335279"/>
                <a:gd name="connsiteY55" fmla="*/ 49530 h 303847"/>
                <a:gd name="connsiteX56" fmla="*/ 308610 w 335279"/>
                <a:gd name="connsiteY56" fmla="*/ 49530 h 303847"/>
                <a:gd name="connsiteX57" fmla="*/ 310515 w 335279"/>
                <a:gd name="connsiteY57" fmla="*/ 52388 h 303847"/>
                <a:gd name="connsiteX58" fmla="*/ 311467 w 335279"/>
                <a:gd name="connsiteY58" fmla="*/ 54293 h 303847"/>
                <a:gd name="connsiteX59" fmla="*/ 311467 w 335279"/>
                <a:gd name="connsiteY59" fmla="*/ 55245 h 303847"/>
                <a:gd name="connsiteX60" fmla="*/ 311467 w 335279"/>
                <a:gd name="connsiteY60" fmla="*/ 56198 h 303847"/>
                <a:gd name="connsiteX61" fmla="*/ 329565 w 335279"/>
                <a:gd name="connsiteY61" fmla="*/ 94298 h 303847"/>
                <a:gd name="connsiteX62" fmla="*/ 329565 w 335279"/>
                <a:gd name="connsiteY62" fmla="*/ 95250 h 303847"/>
                <a:gd name="connsiteX63" fmla="*/ 331470 w 335279"/>
                <a:gd name="connsiteY63" fmla="*/ 101918 h 303847"/>
                <a:gd name="connsiteX64" fmla="*/ 331470 w 335279"/>
                <a:gd name="connsiteY64" fmla="*/ 101918 h 303847"/>
                <a:gd name="connsiteX65" fmla="*/ 335280 w 335279"/>
                <a:gd name="connsiteY65" fmla="*/ 119063 h 303847"/>
                <a:gd name="connsiteX66" fmla="*/ 335280 w 335279"/>
                <a:gd name="connsiteY66" fmla="*/ 120015 h 303847"/>
                <a:gd name="connsiteX67" fmla="*/ 335280 w 335279"/>
                <a:gd name="connsiteY67" fmla="*/ 122873 h 303847"/>
                <a:gd name="connsiteX68" fmla="*/ 335280 w 335279"/>
                <a:gd name="connsiteY68" fmla="*/ 122873 h 303847"/>
                <a:gd name="connsiteX69" fmla="*/ 335280 w 335279"/>
                <a:gd name="connsiteY69" fmla="*/ 125730 h 303847"/>
                <a:gd name="connsiteX70" fmla="*/ 335280 w 335279"/>
                <a:gd name="connsiteY70" fmla="*/ 126683 h 303847"/>
                <a:gd name="connsiteX71" fmla="*/ 335280 w 335279"/>
                <a:gd name="connsiteY71" fmla="*/ 129540 h 303847"/>
                <a:gd name="connsiteX72" fmla="*/ 335280 w 335279"/>
                <a:gd name="connsiteY72" fmla="*/ 130493 h 303847"/>
                <a:gd name="connsiteX73" fmla="*/ 335280 w 335279"/>
                <a:gd name="connsiteY73" fmla="*/ 133350 h 303847"/>
                <a:gd name="connsiteX74" fmla="*/ 335280 w 335279"/>
                <a:gd name="connsiteY74" fmla="*/ 134302 h 303847"/>
                <a:gd name="connsiteX75" fmla="*/ 335280 w 335279"/>
                <a:gd name="connsiteY75" fmla="*/ 137160 h 303847"/>
                <a:gd name="connsiteX76" fmla="*/ 335280 w 335279"/>
                <a:gd name="connsiteY76" fmla="*/ 138113 h 303847"/>
                <a:gd name="connsiteX77" fmla="*/ 335280 w 335279"/>
                <a:gd name="connsiteY77" fmla="*/ 140970 h 303847"/>
                <a:gd name="connsiteX78" fmla="*/ 335280 w 335279"/>
                <a:gd name="connsiteY78" fmla="*/ 141923 h 303847"/>
                <a:gd name="connsiteX79" fmla="*/ 335280 w 335279"/>
                <a:gd name="connsiteY79" fmla="*/ 144780 h 303847"/>
                <a:gd name="connsiteX80" fmla="*/ 335280 w 335279"/>
                <a:gd name="connsiteY80" fmla="*/ 144780 h 303847"/>
                <a:gd name="connsiteX81" fmla="*/ 335280 w 335279"/>
                <a:gd name="connsiteY81" fmla="*/ 148590 h 303847"/>
                <a:gd name="connsiteX82" fmla="*/ 335280 w 335279"/>
                <a:gd name="connsiteY82" fmla="*/ 148590 h 303847"/>
                <a:gd name="connsiteX83" fmla="*/ 335280 w 335279"/>
                <a:gd name="connsiteY83" fmla="*/ 152400 h 303847"/>
                <a:gd name="connsiteX84" fmla="*/ 335280 w 335279"/>
                <a:gd name="connsiteY84" fmla="*/ 227648 h 303847"/>
                <a:gd name="connsiteX85" fmla="*/ 335280 w 335279"/>
                <a:gd name="connsiteY85" fmla="*/ 303848 h 303847"/>
                <a:gd name="connsiteX86" fmla="*/ 262890 w 335279"/>
                <a:gd name="connsiteY86" fmla="*/ 303848 h 303847"/>
                <a:gd name="connsiteX87" fmla="*/ 259080 w 335279"/>
                <a:gd name="connsiteY87" fmla="*/ 303848 h 303847"/>
                <a:gd name="connsiteX88" fmla="*/ 114300 w 335279"/>
                <a:gd name="connsiteY88" fmla="*/ 303848 h 303847"/>
                <a:gd name="connsiteX89" fmla="*/ 91440 w 335279"/>
                <a:gd name="connsiteY89" fmla="*/ 300990 h 303847"/>
                <a:gd name="connsiteX90" fmla="*/ 91440 w 335279"/>
                <a:gd name="connsiteY90" fmla="*/ 300990 h 303847"/>
                <a:gd name="connsiteX91" fmla="*/ 85725 w 335279"/>
                <a:gd name="connsiteY91" fmla="*/ 299085 h 303847"/>
                <a:gd name="connsiteX92" fmla="*/ 84772 w 335279"/>
                <a:gd name="connsiteY92" fmla="*/ 299085 h 303847"/>
                <a:gd name="connsiteX93" fmla="*/ 82867 w 335279"/>
                <a:gd name="connsiteY93" fmla="*/ 298132 h 303847"/>
                <a:gd name="connsiteX94" fmla="*/ 82867 w 335279"/>
                <a:gd name="connsiteY94" fmla="*/ 298132 h 303847"/>
                <a:gd name="connsiteX95" fmla="*/ 80963 w 335279"/>
                <a:gd name="connsiteY95" fmla="*/ 297180 h 303847"/>
                <a:gd name="connsiteX96" fmla="*/ 80010 w 335279"/>
                <a:gd name="connsiteY96" fmla="*/ 297180 h 303847"/>
                <a:gd name="connsiteX97" fmla="*/ 79058 w 335279"/>
                <a:gd name="connsiteY97" fmla="*/ 297180 h 303847"/>
                <a:gd name="connsiteX98" fmla="*/ 77152 w 335279"/>
                <a:gd name="connsiteY98" fmla="*/ 296228 h 303847"/>
                <a:gd name="connsiteX99" fmla="*/ 75247 w 335279"/>
                <a:gd name="connsiteY99" fmla="*/ 295275 h 303847"/>
                <a:gd name="connsiteX100" fmla="*/ 75247 w 335279"/>
                <a:gd name="connsiteY100" fmla="*/ 295275 h 303847"/>
                <a:gd name="connsiteX101" fmla="*/ 72390 w 335279"/>
                <a:gd name="connsiteY101" fmla="*/ 294323 h 303847"/>
                <a:gd name="connsiteX102" fmla="*/ 72390 w 335279"/>
                <a:gd name="connsiteY102" fmla="*/ 294323 h 303847"/>
                <a:gd name="connsiteX103" fmla="*/ 69533 w 335279"/>
                <a:gd name="connsiteY103" fmla="*/ 293370 h 303847"/>
                <a:gd name="connsiteX104" fmla="*/ 69533 w 335279"/>
                <a:gd name="connsiteY104" fmla="*/ 293370 h 303847"/>
                <a:gd name="connsiteX105" fmla="*/ 66675 w 335279"/>
                <a:gd name="connsiteY105" fmla="*/ 292418 h 303847"/>
                <a:gd name="connsiteX106" fmla="*/ 66675 w 335279"/>
                <a:gd name="connsiteY106" fmla="*/ 292418 h 303847"/>
                <a:gd name="connsiteX107" fmla="*/ 63817 w 335279"/>
                <a:gd name="connsiteY107" fmla="*/ 291465 h 303847"/>
                <a:gd name="connsiteX108" fmla="*/ 63817 w 335279"/>
                <a:gd name="connsiteY108" fmla="*/ 291465 h 303847"/>
                <a:gd name="connsiteX109" fmla="*/ 60960 w 335279"/>
                <a:gd name="connsiteY109" fmla="*/ 289560 h 303847"/>
                <a:gd name="connsiteX110" fmla="*/ 60960 w 335279"/>
                <a:gd name="connsiteY110" fmla="*/ 289560 h 303847"/>
                <a:gd name="connsiteX111" fmla="*/ 58102 w 335279"/>
                <a:gd name="connsiteY111" fmla="*/ 287655 h 303847"/>
                <a:gd name="connsiteX112" fmla="*/ 58102 w 335279"/>
                <a:gd name="connsiteY112" fmla="*/ 287655 h 303847"/>
                <a:gd name="connsiteX113" fmla="*/ 56197 w 335279"/>
                <a:gd name="connsiteY113" fmla="*/ 285750 h 303847"/>
                <a:gd name="connsiteX114" fmla="*/ 56197 w 335279"/>
                <a:gd name="connsiteY114" fmla="*/ 285750 h 303847"/>
                <a:gd name="connsiteX115" fmla="*/ 54292 w 335279"/>
                <a:gd name="connsiteY115" fmla="*/ 283845 h 303847"/>
                <a:gd name="connsiteX116" fmla="*/ 54292 w 335279"/>
                <a:gd name="connsiteY116" fmla="*/ 283845 h 303847"/>
                <a:gd name="connsiteX117" fmla="*/ 54292 w 335279"/>
                <a:gd name="connsiteY117" fmla="*/ 283845 h 303847"/>
                <a:gd name="connsiteX118" fmla="*/ 44767 w 335279"/>
                <a:gd name="connsiteY118" fmla="*/ 276225 h 303847"/>
                <a:gd name="connsiteX119" fmla="*/ 44767 w 335279"/>
                <a:gd name="connsiteY119" fmla="*/ 276225 h 303847"/>
                <a:gd name="connsiteX120" fmla="*/ 42863 w 335279"/>
                <a:gd name="connsiteY120" fmla="*/ 275273 h 303847"/>
                <a:gd name="connsiteX121" fmla="*/ 42863 w 335279"/>
                <a:gd name="connsiteY121" fmla="*/ 275273 h 303847"/>
                <a:gd name="connsiteX122" fmla="*/ 41910 w 335279"/>
                <a:gd name="connsiteY122" fmla="*/ 274320 h 303847"/>
                <a:gd name="connsiteX123" fmla="*/ 40958 w 335279"/>
                <a:gd name="connsiteY123" fmla="*/ 273368 h 303847"/>
                <a:gd name="connsiteX124" fmla="*/ 40005 w 335279"/>
                <a:gd name="connsiteY124" fmla="*/ 272415 h 303847"/>
                <a:gd name="connsiteX125" fmla="*/ 39052 w 335279"/>
                <a:gd name="connsiteY125" fmla="*/ 271463 h 303847"/>
                <a:gd name="connsiteX126" fmla="*/ 39052 w 335279"/>
                <a:gd name="connsiteY126" fmla="*/ 271463 h 303847"/>
                <a:gd name="connsiteX127" fmla="*/ 37147 w 335279"/>
                <a:gd name="connsiteY127" fmla="*/ 269558 h 303847"/>
                <a:gd name="connsiteX128" fmla="*/ 37147 w 335279"/>
                <a:gd name="connsiteY128" fmla="*/ 269558 h 303847"/>
                <a:gd name="connsiteX129" fmla="*/ 36195 w 335279"/>
                <a:gd name="connsiteY129" fmla="*/ 268605 h 303847"/>
                <a:gd name="connsiteX130" fmla="*/ 35242 w 335279"/>
                <a:gd name="connsiteY130" fmla="*/ 267653 h 303847"/>
                <a:gd name="connsiteX131" fmla="*/ 35242 w 335279"/>
                <a:gd name="connsiteY131" fmla="*/ 267653 h 303847"/>
                <a:gd name="connsiteX132" fmla="*/ 33338 w 335279"/>
                <a:gd name="connsiteY132" fmla="*/ 265748 h 303847"/>
                <a:gd name="connsiteX133" fmla="*/ 33338 w 335279"/>
                <a:gd name="connsiteY133" fmla="*/ 265748 h 303847"/>
                <a:gd name="connsiteX134" fmla="*/ 32385 w 335279"/>
                <a:gd name="connsiteY134" fmla="*/ 264795 h 303847"/>
                <a:gd name="connsiteX135" fmla="*/ 31433 w 335279"/>
                <a:gd name="connsiteY135" fmla="*/ 263843 h 303847"/>
                <a:gd name="connsiteX136" fmla="*/ 31433 w 335279"/>
                <a:gd name="connsiteY136" fmla="*/ 262890 h 303847"/>
                <a:gd name="connsiteX137" fmla="*/ 30480 w 335279"/>
                <a:gd name="connsiteY137" fmla="*/ 260985 h 303847"/>
                <a:gd name="connsiteX138" fmla="*/ 30480 w 335279"/>
                <a:gd name="connsiteY138" fmla="*/ 260985 h 303847"/>
                <a:gd name="connsiteX139" fmla="*/ 29527 w 335279"/>
                <a:gd name="connsiteY139" fmla="*/ 259080 h 303847"/>
                <a:gd name="connsiteX140" fmla="*/ 28575 w 335279"/>
                <a:gd name="connsiteY140" fmla="*/ 258127 h 303847"/>
                <a:gd name="connsiteX141" fmla="*/ 28575 w 335279"/>
                <a:gd name="connsiteY141" fmla="*/ 257175 h 303847"/>
                <a:gd name="connsiteX142" fmla="*/ 26670 w 335279"/>
                <a:gd name="connsiteY142" fmla="*/ 255270 h 303847"/>
                <a:gd name="connsiteX143" fmla="*/ 26670 w 335279"/>
                <a:gd name="connsiteY143" fmla="*/ 255270 h 303847"/>
                <a:gd name="connsiteX144" fmla="*/ 24765 w 335279"/>
                <a:gd name="connsiteY144" fmla="*/ 252413 h 303847"/>
                <a:gd name="connsiteX145" fmla="*/ 23813 w 335279"/>
                <a:gd name="connsiteY145" fmla="*/ 250508 h 303847"/>
                <a:gd name="connsiteX146" fmla="*/ 23813 w 335279"/>
                <a:gd name="connsiteY146" fmla="*/ 249555 h 303847"/>
                <a:gd name="connsiteX147" fmla="*/ 23813 w 335279"/>
                <a:gd name="connsiteY147" fmla="*/ 248602 h 303847"/>
                <a:gd name="connsiteX148" fmla="*/ 5715 w 335279"/>
                <a:gd name="connsiteY148" fmla="*/ 210502 h 303847"/>
                <a:gd name="connsiteX149" fmla="*/ 5715 w 335279"/>
                <a:gd name="connsiteY149" fmla="*/ 209550 h 303847"/>
                <a:gd name="connsiteX150" fmla="*/ 3810 w 335279"/>
                <a:gd name="connsiteY150" fmla="*/ 202883 h 303847"/>
                <a:gd name="connsiteX151" fmla="*/ 3810 w 335279"/>
                <a:gd name="connsiteY151" fmla="*/ 202883 h 303847"/>
                <a:gd name="connsiteX152" fmla="*/ 0 w 335279"/>
                <a:gd name="connsiteY152" fmla="*/ 185738 h 303847"/>
                <a:gd name="connsiteX153" fmla="*/ 0 w 335279"/>
                <a:gd name="connsiteY153" fmla="*/ 184785 h 303847"/>
                <a:gd name="connsiteX154" fmla="*/ 0 w 335279"/>
                <a:gd name="connsiteY154" fmla="*/ 181927 h 303847"/>
                <a:gd name="connsiteX155" fmla="*/ 0 w 335279"/>
                <a:gd name="connsiteY155" fmla="*/ 181927 h 303847"/>
                <a:gd name="connsiteX156" fmla="*/ 0 w 335279"/>
                <a:gd name="connsiteY156" fmla="*/ 179070 h 303847"/>
                <a:gd name="connsiteX157" fmla="*/ 0 w 335279"/>
                <a:gd name="connsiteY157" fmla="*/ 178118 h 303847"/>
                <a:gd name="connsiteX158" fmla="*/ 0 w 335279"/>
                <a:gd name="connsiteY158" fmla="*/ 175260 h 303847"/>
                <a:gd name="connsiteX159" fmla="*/ 0 w 335279"/>
                <a:gd name="connsiteY159" fmla="*/ 174308 h 303847"/>
                <a:gd name="connsiteX160" fmla="*/ 0 w 335279"/>
                <a:gd name="connsiteY160" fmla="*/ 171450 h 303847"/>
                <a:gd name="connsiteX161" fmla="*/ 0 w 335279"/>
                <a:gd name="connsiteY161" fmla="*/ 170498 h 303847"/>
                <a:gd name="connsiteX162" fmla="*/ 0 w 335279"/>
                <a:gd name="connsiteY162" fmla="*/ 167640 h 303847"/>
                <a:gd name="connsiteX163" fmla="*/ 0 w 335279"/>
                <a:gd name="connsiteY163" fmla="*/ 166688 h 303847"/>
                <a:gd name="connsiteX164" fmla="*/ 0 w 335279"/>
                <a:gd name="connsiteY164" fmla="*/ 163830 h 303847"/>
                <a:gd name="connsiteX165" fmla="*/ 0 w 335279"/>
                <a:gd name="connsiteY165" fmla="*/ 162877 h 303847"/>
                <a:gd name="connsiteX166" fmla="*/ 0 w 335279"/>
                <a:gd name="connsiteY166" fmla="*/ 160020 h 303847"/>
                <a:gd name="connsiteX167" fmla="*/ 0 w 335279"/>
                <a:gd name="connsiteY167" fmla="*/ 160020 h 303847"/>
                <a:gd name="connsiteX168" fmla="*/ 0 w 335279"/>
                <a:gd name="connsiteY168" fmla="*/ 156210 h 303847"/>
                <a:gd name="connsiteX169" fmla="*/ 0 w 335279"/>
                <a:gd name="connsiteY169" fmla="*/ 156210 h 303847"/>
                <a:gd name="connsiteX170" fmla="*/ 0 w 335279"/>
                <a:gd name="connsiteY170" fmla="*/ 152400 h 303847"/>
                <a:gd name="connsiteX171" fmla="*/ 0 w 335279"/>
                <a:gd name="connsiteY171" fmla="*/ 77152 h 303847"/>
                <a:gd name="connsiteX172" fmla="*/ 0 w 335279"/>
                <a:gd name="connsiteY172" fmla="*/ 952 h 303847"/>
                <a:gd name="connsiteX173" fmla="*/ 72390 w 335279"/>
                <a:gd name="connsiteY173" fmla="*/ 952 h 303847"/>
                <a:gd name="connsiteX174" fmla="*/ 76200 w 335279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79" h="303847">
                  <a:moveTo>
                    <a:pt x="76200" y="0"/>
                  </a:moveTo>
                  <a:lnTo>
                    <a:pt x="220980" y="0"/>
                  </a:lnTo>
                  <a:cubicBezTo>
                    <a:pt x="228600" y="0"/>
                    <a:pt x="236220" y="952"/>
                    <a:pt x="243840" y="2858"/>
                  </a:cubicBezTo>
                  <a:lnTo>
                    <a:pt x="243840" y="2858"/>
                  </a:lnTo>
                  <a:cubicBezTo>
                    <a:pt x="245745" y="2858"/>
                    <a:pt x="247650" y="3810"/>
                    <a:pt x="249555" y="4763"/>
                  </a:cubicBezTo>
                  <a:lnTo>
                    <a:pt x="250508" y="4763"/>
                  </a:lnTo>
                  <a:lnTo>
                    <a:pt x="252412" y="5715"/>
                  </a:lnTo>
                  <a:lnTo>
                    <a:pt x="252412" y="5715"/>
                  </a:lnTo>
                  <a:lnTo>
                    <a:pt x="254317" y="6668"/>
                  </a:lnTo>
                  <a:lnTo>
                    <a:pt x="255270" y="6668"/>
                  </a:lnTo>
                  <a:lnTo>
                    <a:pt x="256223" y="6668"/>
                  </a:lnTo>
                  <a:lnTo>
                    <a:pt x="258127" y="7620"/>
                  </a:lnTo>
                  <a:lnTo>
                    <a:pt x="260033" y="8573"/>
                  </a:lnTo>
                  <a:lnTo>
                    <a:pt x="260033" y="8573"/>
                  </a:lnTo>
                  <a:lnTo>
                    <a:pt x="262890" y="9525"/>
                  </a:lnTo>
                  <a:lnTo>
                    <a:pt x="262890" y="9525"/>
                  </a:lnTo>
                  <a:lnTo>
                    <a:pt x="265748" y="10477"/>
                  </a:lnTo>
                  <a:lnTo>
                    <a:pt x="265748" y="10477"/>
                  </a:lnTo>
                  <a:lnTo>
                    <a:pt x="268605" y="11430"/>
                  </a:lnTo>
                  <a:lnTo>
                    <a:pt x="268605" y="11430"/>
                  </a:lnTo>
                  <a:lnTo>
                    <a:pt x="271462" y="13335"/>
                  </a:lnTo>
                  <a:lnTo>
                    <a:pt x="271462" y="13335"/>
                  </a:lnTo>
                  <a:lnTo>
                    <a:pt x="274320" y="15240"/>
                  </a:lnTo>
                  <a:lnTo>
                    <a:pt x="274320" y="15240"/>
                  </a:lnTo>
                  <a:lnTo>
                    <a:pt x="277177" y="17145"/>
                  </a:lnTo>
                  <a:lnTo>
                    <a:pt x="277177" y="17145"/>
                  </a:lnTo>
                  <a:lnTo>
                    <a:pt x="279083" y="19050"/>
                  </a:lnTo>
                  <a:lnTo>
                    <a:pt x="279083" y="19050"/>
                  </a:lnTo>
                  <a:lnTo>
                    <a:pt x="280987" y="20955"/>
                  </a:lnTo>
                  <a:lnTo>
                    <a:pt x="280987" y="20955"/>
                  </a:lnTo>
                  <a:lnTo>
                    <a:pt x="280987" y="20955"/>
                  </a:lnTo>
                  <a:cubicBezTo>
                    <a:pt x="283845" y="22860"/>
                    <a:pt x="287655" y="25718"/>
                    <a:pt x="290512" y="28575"/>
                  </a:cubicBezTo>
                  <a:lnTo>
                    <a:pt x="290512" y="28575"/>
                  </a:lnTo>
                  <a:lnTo>
                    <a:pt x="292417" y="29527"/>
                  </a:lnTo>
                  <a:lnTo>
                    <a:pt x="292417" y="29527"/>
                  </a:lnTo>
                  <a:lnTo>
                    <a:pt x="293370" y="30480"/>
                  </a:lnTo>
                  <a:lnTo>
                    <a:pt x="294323" y="31433"/>
                  </a:lnTo>
                  <a:lnTo>
                    <a:pt x="295275" y="32385"/>
                  </a:lnTo>
                  <a:lnTo>
                    <a:pt x="296227" y="33338"/>
                  </a:lnTo>
                  <a:lnTo>
                    <a:pt x="296227" y="33338"/>
                  </a:lnTo>
                  <a:lnTo>
                    <a:pt x="298133" y="35243"/>
                  </a:lnTo>
                  <a:lnTo>
                    <a:pt x="298133" y="35243"/>
                  </a:lnTo>
                  <a:lnTo>
                    <a:pt x="299085" y="36195"/>
                  </a:lnTo>
                  <a:lnTo>
                    <a:pt x="300037" y="37148"/>
                  </a:lnTo>
                  <a:lnTo>
                    <a:pt x="300037" y="37148"/>
                  </a:lnTo>
                  <a:lnTo>
                    <a:pt x="301942" y="39052"/>
                  </a:lnTo>
                  <a:lnTo>
                    <a:pt x="301942" y="39052"/>
                  </a:lnTo>
                  <a:lnTo>
                    <a:pt x="302895" y="40005"/>
                  </a:lnTo>
                  <a:lnTo>
                    <a:pt x="303848" y="40958"/>
                  </a:lnTo>
                  <a:lnTo>
                    <a:pt x="303848" y="41910"/>
                  </a:lnTo>
                  <a:lnTo>
                    <a:pt x="304800" y="43815"/>
                  </a:lnTo>
                  <a:lnTo>
                    <a:pt x="304800" y="43815"/>
                  </a:lnTo>
                  <a:lnTo>
                    <a:pt x="305752" y="45720"/>
                  </a:lnTo>
                  <a:lnTo>
                    <a:pt x="306705" y="46673"/>
                  </a:lnTo>
                  <a:lnTo>
                    <a:pt x="306705" y="47625"/>
                  </a:lnTo>
                  <a:lnTo>
                    <a:pt x="308610" y="49530"/>
                  </a:lnTo>
                  <a:lnTo>
                    <a:pt x="308610" y="49530"/>
                  </a:lnTo>
                  <a:lnTo>
                    <a:pt x="310515" y="52388"/>
                  </a:lnTo>
                  <a:lnTo>
                    <a:pt x="311467" y="54293"/>
                  </a:lnTo>
                  <a:lnTo>
                    <a:pt x="311467" y="55245"/>
                  </a:lnTo>
                  <a:lnTo>
                    <a:pt x="311467" y="56198"/>
                  </a:lnTo>
                  <a:cubicBezTo>
                    <a:pt x="319087" y="67627"/>
                    <a:pt x="324802" y="80963"/>
                    <a:pt x="329565" y="94298"/>
                  </a:cubicBezTo>
                  <a:lnTo>
                    <a:pt x="329565" y="95250"/>
                  </a:lnTo>
                  <a:cubicBezTo>
                    <a:pt x="330517" y="97155"/>
                    <a:pt x="330517" y="99060"/>
                    <a:pt x="331470" y="101918"/>
                  </a:cubicBezTo>
                  <a:lnTo>
                    <a:pt x="331470" y="101918"/>
                  </a:lnTo>
                  <a:cubicBezTo>
                    <a:pt x="333375" y="107633"/>
                    <a:pt x="334327" y="113348"/>
                    <a:pt x="335280" y="119063"/>
                  </a:cubicBezTo>
                  <a:lnTo>
                    <a:pt x="335280" y="120015"/>
                  </a:lnTo>
                  <a:lnTo>
                    <a:pt x="335280" y="122873"/>
                  </a:lnTo>
                  <a:lnTo>
                    <a:pt x="335280" y="122873"/>
                  </a:lnTo>
                  <a:lnTo>
                    <a:pt x="335280" y="125730"/>
                  </a:lnTo>
                  <a:lnTo>
                    <a:pt x="335280" y="126683"/>
                  </a:lnTo>
                  <a:lnTo>
                    <a:pt x="335280" y="129540"/>
                  </a:lnTo>
                  <a:lnTo>
                    <a:pt x="335280" y="130493"/>
                  </a:lnTo>
                  <a:lnTo>
                    <a:pt x="335280" y="133350"/>
                  </a:lnTo>
                  <a:lnTo>
                    <a:pt x="335280" y="134302"/>
                  </a:lnTo>
                  <a:lnTo>
                    <a:pt x="335280" y="137160"/>
                  </a:lnTo>
                  <a:lnTo>
                    <a:pt x="335280" y="138113"/>
                  </a:lnTo>
                  <a:lnTo>
                    <a:pt x="335280" y="140970"/>
                  </a:lnTo>
                  <a:lnTo>
                    <a:pt x="335280" y="141923"/>
                  </a:lnTo>
                  <a:lnTo>
                    <a:pt x="335280" y="144780"/>
                  </a:lnTo>
                  <a:lnTo>
                    <a:pt x="335280" y="144780"/>
                  </a:lnTo>
                  <a:lnTo>
                    <a:pt x="335280" y="148590"/>
                  </a:lnTo>
                  <a:lnTo>
                    <a:pt x="335280" y="148590"/>
                  </a:lnTo>
                  <a:lnTo>
                    <a:pt x="335280" y="152400"/>
                  </a:lnTo>
                  <a:lnTo>
                    <a:pt x="335280" y="227648"/>
                  </a:lnTo>
                  <a:lnTo>
                    <a:pt x="335280" y="303848"/>
                  </a:lnTo>
                  <a:lnTo>
                    <a:pt x="262890" y="303848"/>
                  </a:lnTo>
                  <a:cubicBezTo>
                    <a:pt x="261937" y="303848"/>
                    <a:pt x="260033" y="303848"/>
                    <a:pt x="259080" y="303848"/>
                  </a:cubicBezTo>
                  <a:lnTo>
                    <a:pt x="114300" y="303848"/>
                  </a:lnTo>
                  <a:cubicBezTo>
                    <a:pt x="106680" y="303848"/>
                    <a:pt x="99060" y="302895"/>
                    <a:pt x="91440" y="300990"/>
                  </a:cubicBezTo>
                  <a:lnTo>
                    <a:pt x="91440" y="300990"/>
                  </a:lnTo>
                  <a:cubicBezTo>
                    <a:pt x="89535" y="300990"/>
                    <a:pt x="87630" y="300038"/>
                    <a:pt x="85725" y="299085"/>
                  </a:cubicBezTo>
                  <a:lnTo>
                    <a:pt x="84772" y="299085"/>
                  </a:lnTo>
                  <a:lnTo>
                    <a:pt x="82867" y="298132"/>
                  </a:lnTo>
                  <a:lnTo>
                    <a:pt x="82867" y="298132"/>
                  </a:lnTo>
                  <a:lnTo>
                    <a:pt x="80963" y="297180"/>
                  </a:lnTo>
                  <a:lnTo>
                    <a:pt x="80010" y="297180"/>
                  </a:lnTo>
                  <a:lnTo>
                    <a:pt x="79058" y="297180"/>
                  </a:lnTo>
                  <a:lnTo>
                    <a:pt x="77152" y="296228"/>
                  </a:lnTo>
                  <a:lnTo>
                    <a:pt x="75247" y="295275"/>
                  </a:lnTo>
                  <a:lnTo>
                    <a:pt x="75247" y="295275"/>
                  </a:lnTo>
                  <a:lnTo>
                    <a:pt x="72390" y="294323"/>
                  </a:lnTo>
                  <a:lnTo>
                    <a:pt x="72390" y="294323"/>
                  </a:lnTo>
                  <a:lnTo>
                    <a:pt x="69533" y="293370"/>
                  </a:lnTo>
                  <a:lnTo>
                    <a:pt x="69533" y="293370"/>
                  </a:lnTo>
                  <a:lnTo>
                    <a:pt x="66675" y="292418"/>
                  </a:lnTo>
                  <a:lnTo>
                    <a:pt x="66675" y="292418"/>
                  </a:lnTo>
                  <a:lnTo>
                    <a:pt x="63817" y="291465"/>
                  </a:lnTo>
                  <a:lnTo>
                    <a:pt x="63817" y="291465"/>
                  </a:lnTo>
                  <a:lnTo>
                    <a:pt x="60960" y="289560"/>
                  </a:lnTo>
                  <a:lnTo>
                    <a:pt x="60960" y="289560"/>
                  </a:lnTo>
                  <a:lnTo>
                    <a:pt x="58102" y="287655"/>
                  </a:lnTo>
                  <a:lnTo>
                    <a:pt x="58102" y="287655"/>
                  </a:lnTo>
                  <a:lnTo>
                    <a:pt x="56197" y="285750"/>
                  </a:lnTo>
                  <a:lnTo>
                    <a:pt x="56197" y="285750"/>
                  </a:lnTo>
                  <a:lnTo>
                    <a:pt x="54292" y="283845"/>
                  </a:lnTo>
                  <a:lnTo>
                    <a:pt x="54292" y="283845"/>
                  </a:lnTo>
                  <a:lnTo>
                    <a:pt x="54292" y="283845"/>
                  </a:lnTo>
                  <a:cubicBezTo>
                    <a:pt x="51435" y="281940"/>
                    <a:pt x="47625" y="279083"/>
                    <a:pt x="44767" y="276225"/>
                  </a:cubicBezTo>
                  <a:lnTo>
                    <a:pt x="44767" y="276225"/>
                  </a:lnTo>
                  <a:lnTo>
                    <a:pt x="42863" y="275273"/>
                  </a:lnTo>
                  <a:lnTo>
                    <a:pt x="42863" y="275273"/>
                  </a:lnTo>
                  <a:lnTo>
                    <a:pt x="41910" y="274320"/>
                  </a:lnTo>
                  <a:lnTo>
                    <a:pt x="40958" y="273368"/>
                  </a:lnTo>
                  <a:lnTo>
                    <a:pt x="40005" y="272415"/>
                  </a:lnTo>
                  <a:lnTo>
                    <a:pt x="39052" y="271463"/>
                  </a:lnTo>
                  <a:lnTo>
                    <a:pt x="39052" y="271463"/>
                  </a:lnTo>
                  <a:lnTo>
                    <a:pt x="37147" y="269558"/>
                  </a:lnTo>
                  <a:lnTo>
                    <a:pt x="37147" y="269558"/>
                  </a:lnTo>
                  <a:lnTo>
                    <a:pt x="36195" y="268605"/>
                  </a:lnTo>
                  <a:lnTo>
                    <a:pt x="35242" y="267653"/>
                  </a:lnTo>
                  <a:lnTo>
                    <a:pt x="35242" y="267653"/>
                  </a:lnTo>
                  <a:lnTo>
                    <a:pt x="33338" y="265748"/>
                  </a:lnTo>
                  <a:lnTo>
                    <a:pt x="33338" y="265748"/>
                  </a:lnTo>
                  <a:lnTo>
                    <a:pt x="32385" y="264795"/>
                  </a:lnTo>
                  <a:lnTo>
                    <a:pt x="31433" y="263843"/>
                  </a:lnTo>
                  <a:lnTo>
                    <a:pt x="31433" y="262890"/>
                  </a:lnTo>
                  <a:lnTo>
                    <a:pt x="30480" y="260985"/>
                  </a:lnTo>
                  <a:lnTo>
                    <a:pt x="30480" y="260985"/>
                  </a:lnTo>
                  <a:lnTo>
                    <a:pt x="29527" y="259080"/>
                  </a:lnTo>
                  <a:lnTo>
                    <a:pt x="28575" y="258127"/>
                  </a:lnTo>
                  <a:lnTo>
                    <a:pt x="28575" y="257175"/>
                  </a:lnTo>
                  <a:lnTo>
                    <a:pt x="26670" y="255270"/>
                  </a:lnTo>
                  <a:lnTo>
                    <a:pt x="26670" y="255270"/>
                  </a:lnTo>
                  <a:lnTo>
                    <a:pt x="24765" y="252413"/>
                  </a:lnTo>
                  <a:lnTo>
                    <a:pt x="23813" y="250508"/>
                  </a:lnTo>
                  <a:lnTo>
                    <a:pt x="23813" y="249555"/>
                  </a:lnTo>
                  <a:lnTo>
                    <a:pt x="23813" y="248602"/>
                  </a:lnTo>
                  <a:cubicBezTo>
                    <a:pt x="16192" y="237173"/>
                    <a:pt x="10477" y="223838"/>
                    <a:pt x="5715" y="210502"/>
                  </a:cubicBezTo>
                  <a:lnTo>
                    <a:pt x="5715" y="209550"/>
                  </a:lnTo>
                  <a:cubicBezTo>
                    <a:pt x="4763" y="207645"/>
                    <a:pt x="4763" y="205740"/>
                    <a:pt x="3810" y="202883"/>
                  </a:cubicBezTo>
                  <a:lnTo>
                    <a:pt x="3810" y="202883"/>
                  </a:lnTo>
                  <a:cubicBezTo>
                    <a:pt x="1905" y="197168"/>
                    <a:pt x="952" y="191452"/>
                    <a:pt x="0" y="185738"/>
                  </a:cubicBezTo>
                  <a:lnTo>
                    <a:pt x="0" y="184785"/>
                  </a:lnTo>
                  <a:lnTo>
                    <a:pt x="0" y="181927"/>
                  </a:lnTo>
                  <a:lnTo>
                    <a:pt x="0" y="181927"/>
                  </a:lnTo>
                  <a:lnTo>
                    <a:pt x="0" y="179070"/>
                  </a:lnTo>
                  <a:lnTo>
                    <a:pt x="0" y="178118"/>
                  </a:lnTo>
                  <a:lnTo>
                    <a:pt x="0" y="175260"/>
                  </a:lnTo>
                  <a:lnTo>
                    <a:pt x="0" y="174308"/>
                  </a:lnTo>
                  <a:lnTo>
                    <a:pt x="0" y="171450"/>
                  </a:lnTo>
                  <a:lnTo>
                    <a:pt x="0" y="170498"/>
                  </a:lnTo>
                  <a:lnTo>
                    <a:pt x="0" y="167640"/>
                  </a:lnTo>
                  <a:lnTo>
                    <a:pt x="0" y="166688"/>
                  </a:lnTo>
                  <a:lnTo>
                    <a:pt x="0" y="163830"/>
                  </a:lnTo>
                  <a:lnTo>
                    <a:pt x="0" y="162877"/>
                  </a:lnTo>
                  <a:lnTo>
                    <a:pt x="0" y="160020"/>
                  </a:lnTo>
                  <a:lnTo>
                    <a:pt x="0" y="160020"/>
                  </a:lnTo>
                  <a:lnTo>
                    <a:pt x="0" y="156210"/>
                  </a:lnTo>
                  <a:lnTo>
                    <a:pt x="0" y="156210"/>
                  </a:lnTo>
                  <a:lnTo>
                    <a:pt x="0" y="152400"/>
                  </a:lnTo>
                  <a:lnTo>
                    <a:pt x="0" y="77152"/>
                  </a:lnTo>
                  <a:lnTo>
                    <a:pt x="0" y="952"/>
                  </a:lnTo>
                  <a:lnTo>
                    <a:pt x="72390" y="952"/>
                  </a:lnTo>
                  <a:cubicBezTo>
                    <a:pt x="73342" y="0"/>
                    <a:pt x="74295" y="0"/>
                    <a:pt x="76200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1DB5E8-E91C-4251-BD26-1952CCD60A7E}"/>
              </a:ext>
            </a:extLst>
          </p:cNvPr>
          <p:cNvGrpSpPr/>
          <p:nvPr/>
        </p:nvGrpSpPr>
        <p:grpSpPr>
          <a:xfrm>
            <a:off x="4138315" y="3003649"/>
            <a:ext cx="1988556" cy="2282430"/>
            <a:chOff x="4138315" y="3003649"/>
            <a:chExt cx="1988556" cy="2282430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B4835F1-0BCA-4766-8F9E-54E464EC9206}"/>
                </a:ext>
              </a:extLst>
            </p:cNvPr>
            <p:cNvSpPr/>
            <p:nvPr/>
          </p:nvSpPr>
          <p:spPr>
            <a:xfrm>
              <a:off x="5070793" y="3913877"/>
              <a:ext cx="1056078" cy="1372202"/>
            </a:xfrm>
            <a:custGeom>
              <a:avLst/>
              <a:gdLst>
                <a:gd name="connsiteX0" fmla="*/ 838200 w 944879"/>
                <a:gd name="connsiteY0" fmla="*/ 427673 h 1227718"/>
                <a:gd name="connsiteX1" fmla="*/ 120015 w 944879"/>
                <a:gd name="connsiteY1" fmla="*/ 60960 h 1227718"/>
                <a:gd name="connsiteX2" fmla="*/ 0 w 944879"/>
                <a:gd name="connsiteY2" fmla="*/ 0 h 1227718"/>
                <a:gd name="connsiteX3" fmla="*/ 0 w 944879"/>
                <a:gd name="connsiteY3" fmla="*/ 148590 h 1227718"/>
                <a:gd name="connsiteX4" fmla="*/ 777240 w 944879"/>
                <a:gd name="connsiteY4" fmla="*/ 545783 h 1227718"/>
                <a:gd name="connsiteX5" fmla="*/ 811530 w 944879"/>
                <a:gd name="connsiteY5" fmla="*/ 615315 h 1227718"/>
                <a:gd name="connsiteX6" fmla="*/ 811530 w 944879"/>
                <a:gd name="connsiteY6" fmla="*/ 872490 h 1227718"/>
                <a:gd name="connsiteX7" fmla="*/ 811530 w 944879"/>
                <a:gd name="connsiteY7" fmla="*/ 1055370 h 1227718"/>
                <a:gd name="connsiteX8" fmla="*/ 811530 w 944879"/>
                <a:gd name="connsiteY8" fmla="*/ 1203960 h 1227718"/>
                <a:gd name="connsiteX9" fmla="*/ 838200 w 944879"/>
                <a:gd name="connsiteY9" fmla="*/ 1217295 h 1227718"/>
                <a:gd name="connsiteX10" fmla="*/ 944880 w 944879"/>
                <a:gd name="connsiteY10" fmla="*/ 1137285 h 1227718"/>
                <a:gd name="connsiteX11" fmla="*/ 944880 w 944879"/>
                <a:gd name="connsiteY11" fmla="*/ 614363 h 1227718"/>
                <a:gd name="connsiteX12" fmla="*/ 838200 w 944879"/>
                <a:gd name="connsiteY12" fmla="*/ 427673 h 122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879" h="1227718">
                  <a:moveTo>
                    <a:pt x="838200" y="427673"/>
                  </a:moveTo>
                  <a:lnTo>
                    <a:pt x="120015" y="60960"/>
                  </a:lnTo>
                  <a:lnTo>
                    <a:pt x="0" y="0"/>
                  </a:lnTo>
                  <a:lnTo>
                    <a:pt x="0" y="148590"/>
                  </a:lnTo>
                  <a:lnTo>
                    <a:pt x="777240" y="545783"/>
                  </a:lnTo>
                  <a:cubicBezTo>
                    <a:pt x="794385" y="556260"/>
                    <a:pt x="811530" y="595313"/>
                    <a:pt x="811530" y="615315"/>
                  </a:cubicBezTo>
                  <a:lnTo>
                    <a:pt x="811530" y="872490"/>
                  </a:lnTo>
                  <a:lnTo>
                    <a:pt x="811530" y="1055370"/>
                  </a:lnTo>
                  <a:lnTo>
                    <a:pt x="811530" y="1203960"/>
                  </a:lnTo>
                  <a:lnTo>
                    <a:pt x="838200" y="1217295"/>
                  </a:lnTo>
                  <a:cubicBezTo>
                    <a:pt x="896303" y="1246823"/>
                    <a:pt x="944880" y="1211580"/>
                    <a:pt x="944880" y="1137285"/>
                  </a:cubicBezTo>
                  <a:lnTo>
                    <a:pt x="944880" y="614363"/>
                  </a:lnTo>
                  <a:cubicBezTo>
                    <a:pt x="943928" y="541972"/>
                    <a:pt x="896303" y="457200"/>
                    <a:pt x="838200" y="42767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B712309-3258-4EB5-8A6C-8CE41954B046}"/>
                </a:ext>
              </a:extLst>
            </p:cNvPr>
            <p:cNvSpPr/>
            <p:nvPr/>
          </p:nvSpPr>
          <p:spPr>
            <a:xfrm>
              <a:off x="4138315" y="3003649"/>
              <a:ext cx="879355" cy="775024"/>
            </a:xfrm>
            <a:custGeom>
              <a:avLst/>
              <a:gdLst>
                <a:gd name="connsiteX0" fmla="*/ 174308 w 786764"/>
                <a:gd name="connsiteY0" fmla="*/ 0 h 693419"/>
                <a:gd name="connsiteX1" fmla="*/ 504825 w 786764"/>
                <a:gd name="connsiteY1" fmla="*/ 0 h 693419"/>
                <a:gd name="connsiteX2" fmla="*/ 786765 w 786764"/>
                <a:gd name="connsiteY2" fmla="*/ 346710 h 693419"/>
                <a:gd name="connsiteX3" fmla="*/ 786765 w 786764"/>
                <a:gd name="connsiteY3" fmla="*/ 693420 h 693419"/>
                <a:gd name="connsiteX4" fmla="*/ 262890 w 786764"/>
                <a:gd name="connsiteY4" fmla="*/ 692468 h 693419"/>
                <a:gd name="connsiteX5" fmla="*/ 0 w 786764"/>
                <a:gd name="connsiteY5" fmla="*/ 346710 h 693419"/>
                <a:gd name="connsiteX6" fmla="*/ 0 w 786764"/>
                <a:gd name="connsiteY6" fmla="*/ 173355 h 693419"/>
                <a:gd name="connsiteX7" fmla="*/ 174308 w 786764"/>
                <a:gd name="connsiteY7" fmla="*/ 0 h 69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764" h="693419">
                  <a:moveTo>
                    <a:pt x="174308" y="0"/>
                  </a:moveTo>
                  <a:lnTo>
                    <a:pt x="504825" y="0"/>
                  </a:lnTo>
                  <a:cubicBezTo>
                    <a:pt x="660083" y="0"/>
                    <a:pt x="786765" y="156210"/>
                    <a:pt x="786765" y="346710"/>
                  </a:cubicBezTo>
                  <a:lnTo>
                    <a:pt x="786765" y="693420"/>
                  </a:lnTo>
                  <a:lnTo>
                    <a:pt x="262890" y="692468"/>
                  </a:lnTo>
                  <a:cubicBezTo>
                    <a:pt x="116205" y="681037"/>
                    <a:pt x="0" y="528637"/>
                    <a:pt x="0" y="346710"/>
                  </a:cubicBezTo>
                  <a:lnTo>
                    <a:pt x="0" y="173355"/>
                  </a:lnTo>
                  <a:cubicBezTo>
                    <a:pt x="0" y="78105"/>
                    <a:pt x="78105" y="0"/>
                    <a:pt x="174308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99D5B26-732D-4A98-ABD9-764A8551E61C}"/>
                </a:ext>
              </a:extLst>
            </p:cNvPr>
            <p:cNvSpPr/>
            <p:nvPr/>
          </p:nvSpPr>
          <p:spPr>
            <a:xfrm>
              <a:off x="5058019" y="3809548"/>
              <a:ext cx="568493" cy="502488"/>
            </a:xfrm>
            <a:custGeom>
              <a:avLst/>
              <a:gdLst>
                <a:gd name="connsiteX0" fmla="*/ 396240 w 508634"/>
                <a:gd name="connsiteY0" fmla="*/ 449580 h 449579"/>
                <a:gd name="connsiteX1" fmla="*/ 181927 w 508634"/>
                <a:gd name="connsiteY1" fmla="*/ 449580 h 449579"/>
                <a:gd name="connsiteX2" fmla="*/ 0 w 508634"/>
                <a:gd name="connsiteY2" fmla="*/ 224790 h 449579"/>
                <a:gd name="connsiteX3" fmla="*/ 0 w 508634"/>
                <a:gd name="connsiteY3" fmla="*/ 0 h 449579"/>
                <a:gd name="connsiteX4" fmla="*/ 338138 w 508634"/>
                <a:gd name="connsiteY4" fmla="*/ 952 h 449579"/>
                <a:gd name="connsiteX5" fmla="*/ 508635 w 508634"/>
                <a:gd name="connsiteY5" fmla="*/ 224790 h 449579"/>
                <a:gd name="connsiteX6" fmla="*/ 508635 w 508634"/>
                <a:gd name="connsiteY6" fmla="*/ 337185 h 449579"/>
                <a:gd name="connsiteX7" fmla="*/ 396240 w 508634"/>
                <a:gd name="connsiteY7" fmla="*/ 449580 h 449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634" h="449579">
                  <a:moveTo>
                    <a:pt x="396240" y="449580"/>
                  </a:moveTo>
                  <a:lnTo>
                    <a:pt x="181927" y="449580"/>
                  </a:lnTo>
                  <a:cubicBezTo>
                    <a:pt x="81915" y="449580"/>
                    <a:pt x="0" y="348615"/>
                    <a:pt x="0" y="224790"/>
                  </a:cubicBezTo>
                  <a:lnTo>
                    <a:pt x="0" y="0"/>
                  </a:lnTo>
                  <a:lnTo>
                    <a:pt x="338138" y="952"/>
                  </a:lnTo>
                  <a:cubicBezTo>
                    <a:pt x="433388" y="8572"/>
                    <a:pt x="508635" y="106680"/>
                    <a:pt x="508635" y="224790"/>
                  </a:cubicBezTo>
                  <a:lnTo>
                    <a:pt x="508635" y="337185"/>
                  </a:lnTo>
                  <a:cubicBezTo>
                    <a:pt x="508635" y="399097"/>
                    <a:pt x="458153" y="449580"/>
                    <a:pt x="396240" y="44958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25FD4BBF-75B8-45BA-A4AE-8EA0688B98D6}"/>
                </a:ext>
              </a:extLst>
            </p:cNvPr>
            <p:cNvSpPr/>
            <p:nvPr/>
          </p:nvSpPr>
          <p:spPr>
            <a:xfrm>
              <a:off x="5104328" y="3856923"/>
              <a:ext cx="475874" cy="407739"/>
            </a:xfrm>
            <a:custGeom>
              <a:avLst/>
              <a:gdLst>
                <a:gd name="connsiteX0" fmla="*/ 0 w 425767"/>
                <a:gd name="connsiteY0" fmla="*/ 0 h 364807"/>
                <a:gd name="connsiteX1" fmla="*/ 295275 w 425767"/>
                <a:gd name="connsiteY1" fmla="*/ 0 h 364807"/>
                <a:gd name="connsiteX2" fmla="*/ 425768 w 425767"/>
                <a:gd name="connsiteY2" fmla="*/ 181927 h 364807"/>
                <a:gd name="connsiteX3" fmla="*/ 425768 w 425767"/>
                <a:gd name="connsiteY3" fmla="*/ 294322 h 364807"/>
                <a:gd name="connsiteX4" fmla="*/ 355282 w 425767"/>
                <a:gd name="connsiteY4" fmla="*/ 364807 h 364807"/>
                <a:gd name="connsiteX5" fmla="*/ 140970 w 425767"/>
                <a:gd name="connsiteY5" fmla="*/ 364807 h 364807"/>
                <a:gd name="connsiteX6" fmla="*/ 0 w 425767"/>
                <a:gd name="connsiteY6" fmla="*/ 181927 h 364807"/>
                <a:gd name="connsiteX7" fmla="*/ 0 w 425767"/>
                <a:gd name="connsiteY7" fmla="*/ 0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767" h="364807">
                  <a:moveTo>
                    <a:pt x="0" y="0"/>
                  </a:moveTo>
                  <a:lnTo>
                    <a:pt x="295275" y="0"/>
                  </a:lnTo>
                  <a:cubicBezTo>
                    <a:pt x="381000" y="7620"/>
                    <a:pt x="425768" y="105727"/>
                    <a:pt x="425768" y="181927"/>
                  </a:cubicBezTo>
                  <a:lnTo>
                    <a:pt x="425768" y="294322"/>
                  </a:lnTo>
                  <a:cubicBezTo>
                    <a:pt x="425768" y="333375"/>
                    <a:pt x="393382" y="364807"/>
                    <a:pt x="355282" y="364807"/>
                  </a:cubicBezTo>
                  <a:lnTo>
                    <a:pt x="140970" y="364807"/>
                  </a:lnTo>
                  <a:cubicBezTo>
                    <a:pt x="50482" y="364807"/>
                    <a:pt x="0" y="261938"/>
                    <a:pt x="0" y="181927"/>
                  </a:cubicBezTo>
                  <a:lnTo>
                    <a:pt x="0" y="0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C08A50E-FBB4-443B-881F-D6C7005815FB}"/>
                </a:ext>
              </a:extLst>
            </p:cNvPr>
            <p:cNvSpPr/>
            <p:nvPr/>
          </p:nvSpPr>
          <p:spPr>
            <a:xfrm>
              <a:off x="4648149" y="3810612"/>
              <a:ext cx="374737" cy="339605"/>
            </a:xfrm>
            <a:custGeom>
              <a:avLst/>
              <a:gdLst>
                <a:gd name="connsiteX0" fmla="*/ 259080 w 335279"/>
                <a:gd name="connsiteY0" fmla="*/ 0 h 303847"/>
                <a:gd name="connsiteX1" fmla="*/ 114300 w 335279"/>
                <a:gd name="connsiteY1" fmla="*/ 0 h 303847"/>
                <a:gd name="connsiteX2" fmla="*/ 91440 w 335279"/>
                <a:gd name="connsiteY2" fmla="*/ 2858 h 303847"/>
                <a:gd name="connsiteX3" fmla="*/ 91440 w 335279"/>
                <a:gd name="connsiteY3" fmla="*/ 2858 h 303847"/>
                <a:gd name="connsiteX4" fmla="*/ 85725 w 335279"/>
                <a:gd name="connsiteY4" fmla="*/ 4763 h 303847"/>
                <a:gd name="connsiteX5" fmla="*/ 84773 w 335279"/>
                <a:gd name="connsiteY5" fmla="*/ 4763 h 303847"/>
                <a:gd name="connsiteX6" fmla="*/ 82868 w 335279"/>
                <a:gd name="connsiteY6" fmla="*/ 5715 h 303847"/>
                <a:gd name="connsiteX7" fmla="*/ 82868 w 335279"/>
                <a:gd name="connsiteY7" fmla="*/ 5715 h 303847"/>
                <a:gd name="connsiteX8" fmla="*/ 80963 w 335279"/>
                <a:gd name="connsiteY8" fmla="*/ 6667 h 303847"/>
                <a:gd name="connsiteX9" fmla="*/ 80010 w 335279"/>
                <a:gd name="connsiteY9" fmla="*/ 6667 h 303847"/>
                <a:gd name="connsiteX10" fmla="*/ 79057 w 335279"/>
                <a:gd name="connsiteY10" fmla="*/ 6667 h 303847"/>
                <a:gd name="connsiteX11" fmla="*/ 77152 w 335279"/>
                <a:gd name="connsiteY11" fmla="*/ 7620 h 303847"/>
                <a:gd name="connsiteX12" fmla="*/ 75248 w 335279"/>
                <a:gd name="connsiteY12" fmla="*/ 8573 h 303847"/>
                <a:gd name="connsiteX13" fmla="*/ 75248 w 335279"/>
                <a:gd name="connsiteY13" fmla="*/ 8573 h 303847"/>
                <a:gd name="connsiteX14" fmla="*/ 72390 w 335279"/>
                <a:gd name="connsiteY14" fmla="*/ 9525 h 303847"/>
                <a:gd name="connsiteX15" fmla="*/ 72390 w 335279"/>
                <a:gd name="connsiteY15" fmla="*/ 9525 h 303847"/>
                <a:gd name="connsiteX16" fmla="*/ 69532 w 335279"/>
                <a:gd name="connsiteY16" fmla="*/ 10478 h 303847"/>
                <a:gd name="connsiteX17" fmla="*/ 69532 w 335279"/>
                <a:gd name="connsiteY17" fmla="*/ 10478 h 303847"/>
                <a:gd name="connsiteX18" fmla="*/ 66675 w 335279"/>
                <a:gd name="connsiteY18" fmla="*/ 11430 h 303847"/>
                <a:gd name="connsiteX19" fmla="*/ 66675 w 335279"/>
                <a:gd name="connsiteY19" fmla="*/ 11430 h 303847"/>
                <a:gd name="connsiteX20" fmla="*/ 63818 w 335279"/>
                <a:gd name="connsiteY20" fmla="*/ 13335 h 303847"/>
                <a:gd name="connsiteX21" fmla="*/ 63818 w 335279"/>
                <a:gd name="connsiteY21" fmla="*/ 13335 h 303847"/>
                <a:gd name="connsiteX22" fmla="*/ 60960 w 335279"/>
                <a:gd name="connsiteY22" fmla="*/ 15240 h 303847"/>
                <a:gd name="connsiteX23" fmla="*/ 60960 w 335279"/>
                <a:gd name="connsiteY23" fmla="*/ 15240 h 303847"/>
                <a:gd name="connsiteX24" fmla="*/ 58102 w 335279"/>
                <a:gd name="connsiteY24" fmla="*/ 17145 h 303847"/>
                <a:gd name="connsiteX25" fmla="*/ 58102 w 335279"/>
                <a:gd name="connsiteY25" fmla="*/ 17145 h 303847"/>
                <a:gd name="connsiteX26" fmla="*/ 56198 w 335279"/>
                <a:gd name="connsiteY26" fmla="*/ 19050 h 303847"/>
                <a:gd name="connsiteX27" fmla="*/ 56198 w 335279"/>
                <a:gd name="connsiteY27" fmla="*/ 19050 h 303847"/>
                <a:gd name="connsiteX28" fmla="*/ 54293 w 335279"/>
                <a:gd name="connsiteY28" fmla="*/ 20955 h 303847"/>
                <a:gd name="connsiteX29" fmla="*/ 54293 w 335279"/>
                <a:gd name="connsiteY29" fmla="*/ 20955 h 303847"/>
                <a:gd name="connsiteX30" fmla="*/ 54293 w 335279"/>
                <a:gd name="connsiteY30" fmla="*/ 20955 h 303847"/>
                <a:gd name="connsiteX31" fmla="*/ 44768 w 335279"/>
                <a:gd name="connsiteY31" fmla="*/ 28575 h 303847"/>
                <a:gd name="connsiteX32" fmla="*/ 44768 w 335279"/>
                <a:gd name="connsiteY32" fmla="*/ 28575 h 303847"/>
                <a:gd name="connsiteX33" fmla="*/ 42863 w 335279"/>
                <a:gd name="connsiteY33" fmla="*/ 29528 h 303847"/>
                <a:gd name="connsiteX34" fmla="*/ 42863 w 335279"/>
                <a:gd name="connsiteY34" fmla="*/ 29528 h 303847"/>
                <a:gd name="connsiteX35" fmla="*/ 41910 w 335279"/>
                <a:gd name="connsiteY35" fmla="*/ 30480 h 303847"/>
                <a:gd name="connsiteX36" fmla="*/ 40957 w 335279"/>
                <a:gd name="connsiteY36" fmla="*/ 31433 h 303847"/>
                <a:gd name="connsiteX37" fmla="*/ 40005 w 335279"/>
                <a:gd name="connsiteY37" fmla="*/ 32385 h 303847"/>
                <a:gd name="connsiteX38" fmla="*/ 39052 w 335279"/>
                <a:gd name="connsiteY38" fmla="*/ 33338 h 303847"/>
                <a:gd name="connsiteX39" fmla="*/ 39052 w 335279"/>
                <a:gd name="connsiteY39" fmla="*/ 33338 h 303847"/>
                <a:gd name="connsiteX40" fmla="*/ 37148 w 335279"/>
                <a:gd name="connsiteY40" fmla="*/ 35242 h 303847"/>
                <a:gd name="connsiteX41" fmla="*/ 37148 w 335279"/>
                <a:gd name="connsiteY41" fmla="*/ 35242 h 303847"/>
                <a:gd name="connsiteX42" fmla="*/ 36195 w 335279"/>
                <a:gd name="connsiteY42" fmla="*/ 36195 h 303847"/>
                <a:gd name="connsiteX43" fmla="*/ 35243 w 335279"/>
                <a:gd name="connsiteY43" fmla="*/ 37148 h 303847"/>
                <a:gd name="connsiteX44" fmla="*/ 35243 w 335279"/>
                <a:gd name="connsiteY44" fmla="*/ 37148 h 303847"/>
                <a:gd name="connsiteX45" fmla="*/ 33338 w 335279"/>
                <a:gd name="connsiteY45" fmla="*/ 39053 h 303847"/>
                <a:gd name="connsiteX46" fmla="*/ 33338 w 335279"/>
                <a:gd name="connsiteY46" fmla="*/ 39053 h 303847"/>
                <a:gd name="connsiteX47" fmla="*/ 32385 w 335279"/>
                <a:gd name="connsiteY47" fmla="*/ 40005 h 303847"/>
                <a:gd name="connsiteX48" fmla="*/ 31432 w 335279"/>
                <a:gd name="connsiteY48" fmla="*/ 40958 h 303847"/>
                <a:gd name="connsiteX49" fmla="*/ 31432 w 335279"/>
                <a:gd name="connsiteY49" fmla="*/ 41910 h 303847"/>
                <a:gd name="connsiteX50" fmla="*/ 30480 w 335279"/>
                <a:gd name="connsiteY50" fmla="*/ 43815 h 303847"/>
                <a:gd name="connsiteX51" fmla="*/ 30480 w 335279"/>
                <a:gd name="connsiteY51" fmla="*/ 43815 h 303847"/>
                <a:gd name="connsiteX52" fmla="*/ 29527 w 335279"/>
                <a:gd name="connsiteY52" fmla="*/ 45720 h 303847"/>
                <a:gd name="connsiteX53" fmla="*/ 28575 w 335279"/>
                <a:gd name="connsiteY53" fmla="*/ 46673 h 303847"/>
                <a:gd name="connsiteX54" fmla="*/ 28575 w 335279"/>
                <a:gd name="connsiteY54" fmla="*/ 47625 h 303847"/>
                <a:gd name="connsiteX55" fmla="*/ 26670 w 335279"/>
                <a:gd name="connsiteY55" fmla="*/ 49530 h 303847"/>
                <a:gd name="connsiteX56" fmla="*/ 26670 w 335279"/>
                <a:gd name="connsiteY56" fmla="*/ 49530 h 303847"/>
                <a:gd name="connsiteX57" fmla="*/ 24765 w 335279"/>
                <a:gd name="connsiteY57" fmla="*/ 52388 h 303847"/>
                <a:gd name="connsiteX58" fmla="*/ 23813 w 335279"/>
                <a:gd name="connsiteY58" fmla="*/ 54292 h 303847"/>
                <a:gd name="connsiteX59" fmla="*/ 23813 w 335279"/>
                <a:gd name="connsiteY59" fmla="*/ 55245 h 303847"/>
                <a:gd name="connsiteX60" fmla="*/ 23813 w 335279"/>
                <a:gd name="connsiteY60" fmla="*/ 56198 h 303847"/>
                <a:gd name="connsiteX61" fmla="*/ 5715 w 335279"/>
                <a:gd name="connsiteY61" fmla="*/ 94298 h 303847"/>
                <a:gd name="connsiteX62" fmla="*/ 5715 w 335279"/>
                <a:gd name="connsiteY62" fmla="*/ 95250 h 303847"/>
                <a:gd name="connsiteX63" fmla="*/ 3810 w 335279"/>
                <a:gd name="connsiteY63" fmla="*/ 101917 h 303847"/>
                <a:gd name="connsiteX64" fmla="*/ 3810 w 335279"/>
                <a:gd name="connsiteY64" fmla="*/ 101917 h 303847"/>
                <a:gd name="connsiteX65" fmla="*/ 0 w 335279"/>
                <a:gd name="connsiteY65" fmla="*/ 119063 h 303847"/>
                <a:gd name="connsiteX66" fmla="*/ 0 w 335279"/>
                <a:gd name="connsiteY66" fmla="*/ 120015 h 303847"/>
                <a:gd name="connsiteX67" fmla="*/ 0 w 335279"/>
                <a:gd name="connsiteY67" fmla="*/ 122873 h 303847"/>
                <a:gd name="connsiteX68" fmla="*/ 0 w 335279"/>
                <a:gd name="connsiteY68" fmla="*/ 122873 h 303847"/>
                <a:gd name="connsiteX69" fmla="*/ 0 w 335279"/>
                <a:gd name="connsiteY69" fmla="*/ 125730 h 303847"/>
                <a:gd name="connsiteX70" fmla="*/ 0 w 335279"/>
                <a:gd name="connsiteY70" fmla="*/ 126683 h 303847"/>
                <a:gd name="connsiteX71" fmla="*/ 0 w 335279"/>
                <a:gd name="connsiteY71" fmla="*/ 129540 h 303847"/>
                <a:gd name="connsiteX72" fmla="*/ 0 w 335279"/>
                <a:gd name="connsiteY72" fmla="*/ 130492 h 303847"/>
                <a:gd name="connsiteX73" fmla="*/ 0 w 335279"/>
                <a:gd name="connsiteY73" fmla="*/ 133350 h 303847"/>
                <a:gd name="connsiteX74" fmla="*/ 0 w 335279"/>
                <a:gd name="connsiteY74" fmla="*/ 134303 h 303847"/>
                <a:gd name="connsiteX75" fmla="*/ 0 w 335279"/>
                <a:gd name="connsiteY75" fmla="*/ 137160 h 303847"/>
                <a:gd name="connsiteX76" fmla="*/ 0 w 335279"/>
                <a:gd name="connsiteY76" fmla="*/ 138113 h 303847"/>
                <a:gd name="connsiteX77" fmla="*/ 0 w 335279"/>
                <a:gd name="connsiteY77" fmla="*/ 140970 h 303847"/>
                <a:gd name="connsiteX78" fmla="*/ 0 w 335279"/>
                <a:gd name="connsiteY78" fmla="*/ 141923 h 303847"/>
                <a:gd name="connsiteX79" fmla="*/ 0 w 335279"/>
                <a:gd name="connsiteY79" fmla="*/ 144780 h 303847"/>
                <a:gd name="connsiteX80" fmla="*/ 0 w 335279"/>
                <a:gd name="connsiteY80" fmla="*/ 144780 h 303847"/>
                <a:gd name="connsiteX81" fmla="*/ 0 w 335279"/>
                <a:gd name="connsiteY81" fmla="*/ 148590 h 303847"/>
                <a:gd name="connsiteX82" fmla="*/ 0 w 335279"/>
                <a:gd name="connsiteY82" fmla="*/ 148590 h 303847"/>
                <a:gd name="connsiteX83" fmla="*/ 0 w 335279"/>
                <a:gd name="connsiteY83" fmla="*/ 152400 h 303847"/>
                <a:gd name="connsiteX84" fmla="*/ 0 w 335279"/>
                <a:gd name="connsiteY84" fmla="*/ 227648 h 303847"/>
                <a:gd name="connsiteX85" fmla="*/ 0 w 335279"/>
                <a:gd name="connsiteY85" fmla="*/ 303848 h 303847"/>
                <a:gd name="connsiteX86" fmla="*/ 72390 w 335279"/>
                <a:gd name="connsiteY86" fmla="*/ 303848 h 303847"/>
                <a:gd name="connsiteX87" fmla="*/ 76200 w 335279"/>
                <a:gd name="connsiteY87" fmla="*/ 303848 h 303847"/>
                <a:gd name="connsiteX88" fmla="*/ 220980 w 335279"/>
                <a:gd name="connsiteY88" fmla="*/ 303848 h 303847"/>
                <a:gd name="connsiteX89" fmla="*/ 243840 w 335279"/>
                <a:gd name="connsiteY89" fmla="*/ 300990 h 303847"/>
                <a:gd name="connsiteX90" fmla="*/ 243840 w 335279"/>
                <a:gd name="connsiteY90" fmla="*/ 300990 h 303847"/>
                <a:gd name="connsiteX91" fmla="*/ 249555 w 335279"/>
                <a:gd name="connsiteY91" fmla="*/ 299085 h 303847"/>
                <a:gd name="connsiteX92" fmla="*/ 250508 w 335279"/>
                <a:gd name="connsiteY92" fmla="*/ 299085 h 303847"/>
                <a:gd name="connsiteX93" fmla="*/ 252413 w 335279"/>
                <a:gd name="connsiteY93" fmla="*/ 298133 h 303847"/>
                <a:gd name="connsiteX94" fmla="*/ 252413 w 335279"/>
                <a:gd name="connsiteY94" fmla="*/ 298133 h 303847"/>
                <a:gd name="connsiteX95" fmla="*/ 254317 w 335279"/>
                <a:gd name="connsiteY95" fmla="*/ 297180 h 303847"/>
                <a:gd name="connsiteX96" fmla="*/ 255270 w 335279"/>
                <a:gd name="connsiteY96" fmla="*/ 297180 h 303847"/>
                <a:gd name="connsiteX97" fmla="*/ 256223 w 335279"/>
                <a:gd name="connsiteY97" fmla="*/ 297180 h 303847"/>
                <a:gd name="connsiteX98" fmla="*/ 258127 w 335279"/>
                <a:gd name="connsiteY98" fmla="*/ 296228 h 303847"/>
                <a:gd name="connsiteX99" fmla="*/ 260033 w 335279"/>
                <a:gd name="connsiteY99" fmla="*/ 295275 h 303847"/>
                <a:gd name="connsiteX100" fmla="*/ 260033 w 335279"/>
                <a:gd name="connsiteY100" fmla="*/ 295275 h 303847"/>
                <a:gd name="connsiteX101" fmla="*/ 262890 w 335279"/>
                <a:gd name="connsiteY101" fmla="*/ 294323 h 303847"/>
                <a:gd name="connsiteX102" fmla="*/ 262890 w 335279"/>
                <a:gd name="connsiteY102" fmla="*/ 294323 h 303847"/>
                <a:gd name="connsiteX103" fmla="*/ 265748 w 335279"/>
                <a:gd name="connsiteY103" fmla="*/ 293370 h 303847"/>
                <a:gd name="connsiteX104" fmla="*/ 265748 w 335279"/>
                <a:gd name="connsiteY104" fmla="*/ 293370 h 303847"/>
                <a:gd name="connsiteX105" fmla="*/ 268605 w 335279"/>
                <a:gd name="connsiteY105" fmla="*/ 292417 h 303847"/>
                <a:gd name="connsiteX106" fmla="*/ 268605 w 335279"/>
                <a:gd name="connsiteY106" fmla="*/ 292417 h 303847"/>
                <a:gd name="connsiteX107" fmla="*/ 271463 w 335279"/>
                <a:gd name="connsiteY107" fmla="*/ 290513 h 303847"/>
                <a:gd name="connsiteX108" fmla="*/ 271463 w 335279"/>
                <a:gd name="connsiteY108" fmla="*/ 290513 h 303847"/>
                <a:gd name="connsiteX109" fmla="*/ 274320 w 335279"/>
                <a:gd name="connsiteY109" fmla="*/ 288608 h 303847"/>
                <a:gd name="connsiteX110" fmla="*/ 274320 w 335279"/>
                <a:gd name="connsiteY110" fmla="*/ 288608 h 303847"/>
                <a:gd name="connsiteX111" fmla="*/ 277178 w 335279"/>
                <a:gd name="connsiteY111" fmla="*/ 286703 h 303847"/>
                <a:gd name="connsiteX112" fmla="*/ 277178 w 335279"/>
                <a:gd name="connsiteY112" fmla="*/ 286703 h 303847"/>
                <a:gd name="connsiteX113" fmla="*/ 279083 w 335279"/>
                <a:gd name="connsiteY113" fmla="*/ 284798 h 303847"/>
                <a:gd name="connsiteX114" fmla="*/ 279083 w 335279"/>
                <a:gd name="connsiteY114" fmla="*/ 284798 h 303847"/>
                <a:gd name="connsiteX115" fmla="*/ 280988 w 335279"/>
                <a:gd name="connsiteY115" fmla="*/ 282892 h 303847"/>
                <a:gd name="connsiteX116" fmla="*/ 280988 w 335279"/>
                <a:gd name="connsiteY116" fmla="*/ 282892 h 303847"/>
                <a:gd name="connsiteX117" fmla="*/ 280988 w 335279"/>
                <a:gd name="connsiteY117" fmla="*/ 282892 h 303847"/>
                <a:gd name="connsiteX118" fmla="*/ 290513 w 335279"/>
                <a:gd name="connsiteY118" fmla="*/ 275273 h 303847"/>
                <a:gd name="connsiteX119" fmla="*/ 290513 w 335279"/>
                <a:gd name="connsiteY119" fmla="*/ 275273 h 303847"/>
                <a:gd name="connsiteX120" fmla="*/ 292417 w 335279"/>
                <a:gd name="connsiteY120" fmla="*/ 274320 h 303847"/>
                <a:gd name="connsiteX121" fmla="*/ 292417 w 335279"/>
                <a:gd name="connsiteY121" fmla="*/ 274320 h 303847"/>
                <a:gd name="connsiteX122" fmla="*/ 293370 w 335279"/>
                <a:gd name="connsiteY122" fmla="*/ 273367 h 303847"/>
                <a:gd name="connsiteX123" fmla="*/ 294323 w 335279"/>
                <a:gd name="connsiteY123" fmla="*/ 272415 h 303847"/>
                <a:gd name="connsiteX124" fmla="*/ 295275 w 335279"/>
                <a:gd name="connsiteY124" fmla="*/ 271463 h 303847"/>
                <a:gd name="connsiteX125" fmla="*/ 296228 w 335279"/>
                <a:gd name="connsiteY125" fmla="*/ 270510 h 303847"/>
                <a:gd name="connsiteX126" fmla="*/ 296228 w 335279"/>
                <a:gd name="connsiteY126" fmla="*/ 270510 h 303847"/>
                <a:gd name="connsiteX127" fmla="*/ 298133 w 335279"/>
                <a:gd name="connsiteY127" fmla="*/ 268605 h 303847"/>
                <a:gd name="connsiteX128" fmla="*/ 298133 w 335279"/>
                <a:gd name="connsiteY128" fmla="*/ 268605 h 303847"/>
                <a:gd name="connsiteX129" fmla="*/ 299085 w 335279"/>
                <a:gd name="connsiteY129" fmla="*/ 267653 h 303847"/>
                <a:gd name="connsiteX130" fmla="*/ 300038 w 335279"/>
                <a:gd name="connsiteY130" fmla="*/ 266700 h 303847"/>
                <a:gd name="connsiteX131" fmla="*/ 300038 w 335279"/>
                <a:gd name="connsiteY131" fmla="*/ 266700 h 303847"/>
                <a:gd name="connsiteX132" fmla="*/ 301942 w 335279"/>
                <a:gd name="connsiteY132" fmla="*/ 264795 h 303847"/>
                <a:gd name="connsiteX133" fmla="*/ 301942 w 335279"/>
                <a:gd name="connsiteY133" fmla="*/ 264795 h 303847"/>
                <a:gd name="connsiteX134" fmla="*/ 302895 w 335279"/>
                <a:gd name="connsiteY134" fmla="*/ 263842 h 303847"/>
                <a:gd name="connsiteX135" fmla="*/ 303848 w 335279"/>
                <a:gd name="connsiteY135" fmla="*/ 262890 h 303847"/>
                <a:gd name="connsiteX136" fmla="*/ 303848 w 335279"/>
                <a:gd name="connsiteY136" fmla="*/ 261938 h 303847"/>
                <a:gd name="connsiteX137" fmla="*/ 304800 w 335279"/>
                <a:gd name="connsiteY137" fmla="*/ 260033 h 303847"/>
                <a:gd name="connsiteX138" fmla="*/ 304800 w 335279"/>
                <a:gd name="connsiteY138" fmla="*/ 260033 h 303847"/>
                <a:gd name="connsiteX139" fmla="*/ 305753 w 335279"/>
                <a:gd name="connsiteY139" fmla="*/ 258128 h 303847"/>
                <a:gd name="connsiteX140" fmla="*/ 306705 w 335279"/>
                <a:gd name="connsiteY140" fmla="*/ 257175 h 303847"/>
                <a:gd name="connsiteX141" fmla="*/ 306705 w 335279"/>
                <a:gd name="connsiteY141" fmla="*/ 256223 h 303847"/>
                <a:gd name="connsiteX142" fmla="*/ 308610 w 335279"/>
                <a:gd name="connsiteY142" fmla="*/ 254317 h 303847"/>
                <a:gd name="connsiteX143" fmla="*/ 308610 w 335279"/>
                <a:gd name="connsiteY143" fmla="*/ 254317 h 303847"/>
                <a:gd name="connsiteX144" fmla="*/ 310515 w 335279"/>
                <a:gd name="connsiteY144" fmla="*/ 251460 h 303847"/>
                <a:gd name="connsiteX145" fmla="*/ 311467 w 335279"/>
                <a:gd name="connsiteY145" fmla="*/ 249555 h 303847"/>
                <a:gd name="connsiteX146" fmla="*/ 311467 w 335279"/>
                <a:gd name="connsiteY146" fmla="*/ 248603 h 303847"/>
                <a:gd name="connsiteX147" fmla="*/ 311467 w 335279"/>
                <a:gd name="connsiteY147" fmla="*/ 247650 h 303847"/>
                <a:gd name="connsiteX148" fmla="*/ 329565 w 335279"/>
                <a:gd name="connsiteY148" fmla="*/ 209550 h 303847"/>
                <a:gd name="connsiteX149" fmla="*/ 329565 w 335279"/>
                <a:gd name="connsiteY149" fmla="*/ 208598 h 303847"/>
                <a:gd name="connsiteX150" fmla="*/ 331470 w 335279"/>
                <a:gd name="connsiteY150" fmla="*/ 201930 h 303847"/>
                <a:gd name="connsiteX151" fmla="*/ 331470 w 335279"/>
                <a:gd name="connsiteY151" fmla="*/ 201930 h 303847"/>
                <a:gd name="connsiteX152" fmla="*/ 335280 w 335279"/>
                <a:gd name="connsiteY152" fmla="*/ 184785 h 303847"/>
                <a:gd name="connsiteX153" fmla="*/ 335280 w 335279"/>
                <a:gd name="connsiteY153" fmla="*/ 183833 h 303847"/>
                <a:gd name="connsiteX154" fmla="*/ 335280 w 335279"/>
                <a:gd name="connsiteY154" fmla="*/ 180975 h 303847"/>
                <a:gd name="connsiteX155" fmla="*/ 335280 w 335279"/>
                <a:gd name="connsiteY155" fmla="*/ 180975 h 303847"/>
                <a:gd name="connsiteX156" fmla="*/ 335280 w 335279"/>
                <a:gd name="connsiteY156" fmla="*/ 178117 h 303847"/>
                <a:gd name="connsiteX157" fmla="*/ 335280 w 335279"/>
                <a:gd name="connsiteY157" fmla="*/ 177165 h 303847"/>
                <a:gd name="connsiteX158" fmla="*/ 335280 w 335279"/>
                <a:gd name="connsiteY158" fmla="*/ 174308 h 303847"/>
                <a:gd name="connsiteX159" fmla="*/ 335280 w 335279"/>
                <a:gd name="connsiteY159" fmla="*/ 173355 h 303847"/>
                <a:gd name="connsiteX160" fmla="*/ 335280 w 335279"/>
                <a:gd name="connsiteY160" fmla="*/ 170498 h 303847"/>
                <a:gd name="connsiteX161" fmla="*/ 335280 w 335279"/>
                <a:gd name="connsiteY161" fmla="*/ 169545 h 303847"/>
                <a:gd name="connsiteX162" fmla="*/ 335280 w 335279"/>
                <a:gd name="connsiteY162" fmla="*/ 166688 h 303847"/>
                <a:gd name="connsiteX163" fmla="*/ 335280 w 335279"/>
                <a:gd name="connsiteY163" fmla="*/ 165735 h 303847"/>
                <a:gd name="connsiteX164" fmla="*/ 335280 w 335279"/>
                <a:gd name="connsiteY164" fmla="*/ 162878 h 303847"/>
                <a:gd name="connsiteX165" fmla="*/ 335280 w 335279"/>
                <a:gd name="connsiteY165" fmla="*/ 161925 h 303847"/>
                <a:gd name="connsiteX166" fmla="*/ 335280 w 335279"/>
                <a:gd name="connsiteY166" fmla="*/ 159067 h 303847"/>
                <a:gd name="connsiteX167" fmla="*/ 335280 w 335279"/>
                <a:gd name="connsiteY167" fmla="*/ 159067 h 303847"/>
                <a:gd name="connsiteX168" fmla="*/ 335280 w 335279"/>
                <a:gd name="connsiteY168" fmla="*/ 155258 h 303847"/>
                <a:gd name="connsiteX169" fmla="*/ 335280 w 335279"/>
                <a:gd name="connsiteY169" fmla="*/ 155258 h 303847"/>
                <a:gd name="connsiteX170" fmla="*/ 335280 w 335279"/>
                <a:gd name="connsiteY170" fmla="*/ 151448 h 303847"/>
                <a:gd name="connsiteX171" fmla="*/ 335280 w 335279"/>
                <a:gd name="connsiteY171" fmla="*/ 76200 h 303847"/>
                <a:gd name="connsiteX172" fmla="*/ 335280 w 335279"/>
                <a:gd name="connsiteY172" fmla="*/ 0 h 303847"/>
                <a:gd name="connsiteX173" fmla="*/ 262890 w 335279"/>
                <a:gd name="connsiteY173" fmla="*/ 0 h 303847"/>
                <a:gd name="connsiteX174" fmla="*/ 259080 w 335279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79" h="303847">
                  <a:moveTo>
                    <a:pt x="259080" y="0"/>
                  </a:moveTo>
                  <a:lnTo>
                    <a:pt x="114300" y="0"/>
                  </a:lnTo>
                  <a:cubicBezTo>
                    <a:pt x="106680" y="0"/>
                    <a:pt x="99060" y="953"/>
                    <a:pt x="91440" y="2858"/>
                  </a:cubicBezTo>
                  <a:lnTo>
                    <a:pt x="91440" y="2858"/>
                  </a:lnTo>
                  <a:cubicBezTo>
                    <a:pt x="89535" y="2858"/>
                    <a:pt x="87630" y="3810"/>
                    <a:pt x="85725" y="4763"/>
                  </a:cubicBezTo>
                  <a:lnTo>
                    <a:pt x="84773" y="4763"/>
                  </a:lnTo>
                  <a:lnTo>
                    <a:pt x="82868" y="5715"/>
                  </a:lnTo>
                  <a:lnTo>
                    <a:pt x="82868" y="5715"/>
                  </a:lnTo>
                  <a:lnTo>
                    <a:pt x="80963" y="6667"/>
                  </a:lnTo>
                  <a:lnTo>
                    <a:pt x="80010" y="6667"/>
                  </a:lnTo>
                  <a:lnTo>
                    <a:pt x="79057" y="6667"/>
                  </a:lnTo>
                  <a:lnTo>
                    <a:pt x="77152" y="7620"/>
                  </a:lnTo>
                  <a:lnTo>
                    <a:pt x="75248" y="8573"/>
                  </a:lnTo>
                  <a:lnTo>
                    <a:pt x="75248" y="8573"/>
                  </a:lnTo>
                  <a:lnTo>
                    <a:pt x="72390" y="9525"/>
                  </a:lnTo>
                  <a:lnTo>
                    <a:pt x="72390" y="9525"/>
                  </a:lnTo>
                  <a:lnTo>
                    <a:pt x="69532" y="10478"/>
                  </a:lnTo>
                  <a:lnTo>
                    <a:pt x="69532" y="10478"/>
                  </a:lnTo>
                  <a:lnTo>
                    <a:pt x="66675" y="11430"/>
                  </a:lnTo>
                  <a:lnTo>
                    <a:pt x="66675" y="11430"/>
                  </a:lnTo>
                  <a:lnTo>
                    <a:pt x="63818" y="13335"/>
                  </a:lnTo>
                  <a:lnTo>
                    <a:pt x="63818" y="13335"/>
                  </a:lnTo>
                  <a:lnTo>
                    <a:pt x="60960" y="15240"/>
                  </a:lnTo>
                  <a:lnTo>
                    <a:pt x="60960" y="15240"/>
                  </a:lnTo>
                  <a:lnTo>
                    <a:pt x="58102" y="17145"/>
                  </a:lnTo>
                  <a:lnTo>
                    <a:pt x="58102" y="17145"/>
                  </a:lnTo>
                  <a:lnTo>
                    <a:pt x="56198" y="19050"/>
                  </a:lnTo>
                  <a:lnTo>
                    <a:pt x="56198" y="19050"/>
                  </a:lnTo>
                  <a:lnTo>
                    <a:pt x="54293" y="20955"/>
                  </a:lnTo>
                  <a:lnTo>
                    <a:pt x="54293" y="20955"/>
                  </a:lnTo>
                  <a:lnTo>
                    <a:pt x="54293" y="20955"/>
                  </a:lnTo>
                  <a:cubicBezTo>
                    <a:pt x="51435" y="22860"/>
                    <a:pt x="47625" y="25717"/>
                    <a:pt x="44768" y="28575"/>
                  </a:cubicBezTo>
                  <a:lnTo>
                    <a:pt x="44768" y="28575"/>
                  </a:lnTo>
                  <a:lnTo>
                    <a:pt x="42863" y="29528"/>
                  </a:lnTo>
                  <a:lnTo>
                    <a:pt x="42863" y="29528"/>
                  </a:lnTo>
                  <a:lnTo>
                    <a:pt x="41910" y="30480"/>
                  </a:lnTo>
                  <a:lnTo>
                    <a:pt x="40957" y="31433"/>
                  </a:lnTo>
                  <a:lnTo>
                    <a:pt x="40005" y="32385"/>
                  </a:lnTo>
                  <a:lnTo>
                    <a:pt x="39052" y="33338"/>
                  </a:lnTo>
                  <a:lnTo>
                    <a:pt x="39052" y="33338"/>
                  </a:lnTo>
                  <a:lnTo>
                    <a:pt x="37148" y="35242"/>
                  </a:lnTo>
                  <a:lnTo>
                    <a:pt x="37148" y="35242"/>
                  </a:lnTo>
                  <a:lnTo>
                    <a:pt x="36195" y="36195"/>
                  </a:lnTo>
                  <a:lnTo>
                    <a:pt x="35243" y="37148"/>
                  </a:lnTo>
                  <a:lnTo>
                    <a:pt x="35243" y="37148"/>
                  </a:lnTo>
                  <a:lnTo>
                    <a:pt x="33338" y="39053"/>
                  </a:lnTo>
                  <a:lnTo>
                    <a:pt x="33338" y="39053"/>
                  </a:lnTo>
                  <a:lnTo>
                    <a:pt x="32385" y="40005"/>
                  </a:lnTo>
                  <a:lnTo>
                    <a:pt x="31432" y="40958"/>
                  </a:lnTo>
                  <a:lnTo>
                    <a:pt x="31432" y="41910"/>
                  </a:lnTo>
                  <a:lnTo>
                    <a:pt x="30480" y="43815"/>
                  </a:lnTo>
                  <a:lnTo>
                    <a:pt x="30480" y="43815"/>
                  </a:lnTo>
                  <a:lnTo>
                    <a:pt x="29527" y="45720"/>
                  </a:lnTo>
                  <a:lnTo>
                    <a:pt x="28575" y="46673"/>
                  </a:lnTo>
                  <a:lnTo>
                    <a:pt x="28575" y="47625"/>
                  </a:lnTo>
                  <a:lnTo>
                    <a:pt x="26670" y="49530"/>
                  </a:lnTo>
                  <a:lnTo>
                    <a:pt x="26670" y="49530"/>
                  </a:lnTo>
                  <a:lnTo>
                    <a:pt x="24765" y="52388"/>
                  </a:lnTo>
                  <a:lnTo>
                    <a:pt x="23813" y="54292"/>
                  </a:lnTo>
                  <a:lnTo>
                    <a:pt x="23813" y="55245"/>
                  </a:lnTo>
                  <a:lnTo>
                    <a:pt x="23813" y="56198"/>
                  </a:lnTo>
                  <a:cubicBezTo>
                    <a:pt x="16193" y="67628"/>
                    <a:pt x="10477" y="80963"/>
                    <a:pt x="5715" y="94298"/>
                  </a:cubicBezTo>
                  <a:lnTo>
                    <a:pt x="5715" y="95250"/>
                  </a:lnTo>
                  <a:cubicBezTo>
                    <a:pt x="4763" y="97155"/>
                    <a:pt x="4763" y="99060"/>
                    <a:pt x="3810" y="101917"/>
                  </a:cubicBezTo>
                  <a:lnTo>
                    <a:pt x="3810" y="101917"/>
                  </a:lnTo>
                  <a:cubicBezTo>
                    <a:pt x="1905" y="107633"/>
                    <a:pt x="952" y="113348"/>
                    <a:pt x="0" y="119063"/>
                  </a:cubicBezTo>
                  <a:lnTo>
                    <a:pt x="0" y="120015"/>
                  </a:lnTo>
                  <a:lnTo>
                    <a:pt x="0" y="122873"/>
                  </a:lnTo>
                  <a:lnTo>
                    <a:pt x="0" y="122873"/>
                  </a:lnTo>
                  <a:lnTo>
                    <a:pt x="0" y="125730"/>
                  </a:lnTo>
                  <a:lnTo>
                    <a:pt x="0" y="126683"/>
                  </a:lnTo>
                  <a:lnTo>
                    <a:pt x="0" y="129540"/>
                  </a:lnTo>
                  <a:lnTo>
                    <a:pt x="0" y="130492"/>
                  </a:lnTo>
                  <a:lnTo>
                    <a:pt x="0" y="133350"/>
                  </a:lnTo>
                  <a:lnTo>
                    <a:pt x="0" y="134303"/>
                  </a:lnTo>
                  <a:lnTo>
                    <a:pt x="0" y="137160"/>
                  </a:lnTo>
                  <a:lnTo>
                    <a:pt x="0" y="138113"/>
                  </a:lnTo>
                  <a:lnTo>
                    <a:pt x="0" y="140970"/>
                  </a:lnTo>
                  <a:lnTo>
                    <a:pt x="0" y="141923"/>
                  </a:lnTo>
                  <a:lnTo>
                    <a:pt x="0" y="144780"/>
                  </a:lnTo>
                  <a:lnTo>
                    <a:pt x="0" y="144780"/>
                  </a:lnTo>
                  <a:lnTo>
                    <a:pt x="0" y="148590"/>
                  </a:lnTo>
                  <a:lnTo>
                    <a:pt x="0" y="148590"/>
                  </a:lnTo>
                  <a:lnTo>
                    <a:pt x="0" y="152400"/>
                  </a:lnTo>
                  <a:lnTo>
                    <a:pt x="0" y="227648"/>
                  </a:lnTo>
                  <a:lnTo>
                    <a:pt x="0" y="303848"/>
                  </a:lnTo>
                  <a:lnTo>
                    <a:pt x="72390" y="303848"/>
                  </a:lnTo>
                  <a:cubicBezTo>
                    <a:pt x="73343" y="303848"/>
                    <a:pt x="75248" y="303848"/>
                    <a:pt x="76200" y="303848"/>
                  </a:cubicBezTo>
                  <a:lnTo>
                    <a:pt x="220980" y="303848"/>
                  </a:lnTo>
                  <a:cubicBezTo>
                    <a:pt x="228600" y="303848"/>
                    <a:pt x="236220" y="302895"/>
                    <a:pt x="243840" y="300990"/>
                  </a:cubicBezTo>
                  <a:lnTo>
                    <a:pt x="243840" y="300990"/>
                  </a:lnTo>
                  <a:cubicBezTo>
                    <a:pt x="245745" y="300990"/>
                    <a:pt x="247650" y="300038"/>
                    <a:pt x="249555" y="299085"/>
                  </a:cubicBezTo>
                  <a:lnTo>
                    <a:pt x="250508" y="299085"/>
                  </a:lnTo>
                  <a:lnTo>
                    <a:pt x="252413" y="298133"/>
                  </a:lnTo>
                  <a:lnTo>
                    <a:pt x="252413" y="298133"/>
                  </a:lnTo>
                  <a:lnTo>
                    <a:pt x="254317" y="297180"/>
                  </a:lnTo>
                  <a:lnTo>
                    <a:pt x="255270" y="297180"/>
                  </a:lnTo>
                  <a:lnTo>
                    <a:pt x="256223" y="297180"/>
                  </a:lnTo>
                  <a:lnTo>
                    <a:pt x="258127" y="296228"/>
                  </a:lnTo>
                  <a:lnTo>
                    <a:pt x="260033" y="295275"/>
                  </a:lnTo>
                  <a:lnTo>
                    <a:pt x="260033" y="295275"/>
                  </a:lnTo>
                  <a:lnTo>
                    <a:pt x="262890" y="294323"/>
                  </a:lnTo>
                  <a:lnTo>
                    <a:pt x="262890" y="294323"/>
                  </a:lnTo>
                  <a:lnTo>
                    <a:pt x="265748" y="293370"/>
                  </a:lnTo>
                  <a:lnTo>
                    <a:pt x="265748" y="293370"/>
                  </a:lnTo>
                  <a:lnTo>
                    <a:pt x="268605" y="292417"/>
                  </a:lnTo>
                  <a:lnTo>
                    <a:pt x="268605" y="292417"/>
                  </a:lnTo>
                  <a:lnTo>
                    <a:pt x="271463" y="290513"/>
                  </a:lnTo>
                  <a:lnTo>
                    <a:pt x="271463" y="290513"/>
                  </a:lnTo>
                  <a:lnTo>
                    <a:pt x="274320" y="288608"/>
                  </a:lnTo>
                  <a:lnTo>
                    <a:pt x="274320" y="288608"/>
                  </a:lnTo>
                  <a:lnTo>
                    <a:pt x="277178" y="286703"/>
                  </a:lnTo>
                  <a:lnTo>
                    <a:pt x="277178" y="286703"/>
                  </a:lnTo>
                  <a:lnTo>
                    <a:pt x="279083" y="284798"/>
                  </a:lnTo>
                  <a:lnTo>
                    <a:pt x="279083" y="284798"/>
                  </a:lnTo>
                  <a:lnTo>
                    <a:pt x="280988" y="282892"/>
                  </a:lnTo>
                  <a:lnTo>
                    <a:pt x="280988" y="282892"/>
                  </a:lnTo>
                  <a:lnTo>
                    <a:pt x="280988" y="282892"/>
                  </a:lnTo>
                  <a:cubicBezTo>
                    <a:pt x="283845" y="280988"/>
                    <a:pt x="287655" y="278130"/>
                    <a:pt x="290513" y="275273"/>
                  </a:cubicBezTo>
                  <a:lnTo>
                    <a:pt x="290513" y="275273"/>
                  </a:lnTo>
                  <a:lnTo>
                    <a:pt x="292417" y="274320"/>
                  </a:lnTo>
                  <a:lnTo>
                    <a:pt x="292417" y="274320"/>
                  </a:lnTo>
                  <a:lnTo>
                    <a:pt x="293370" y="273367"/>
                  </a:lnTo>
                  <a:lnTo>
                    <a:pt x="294323" y="272415"/>
                  </a:lnTo>
                  <a:lnTo>
                    <a:pt x="295275" y="271463"/>
                  </a:lnTo>
                  <a:lnTo>
                    <a:pt x="296228" y="270510"/>
                  </a:lnTo>
                  <a:lnTo>
                    <a:pt x="296228" y="270510"/>
                  </a:lnTo>
                  <a:lnTo>
                    <a:pt x="298133" y="268605"/>
                  </a:lnTo>
                  <a:lnTo>
                    <a:pt x="298133" y="268605"/>
                  </a:lnTo>
                  <a:lnTo>
                    <a:pt x="299085" y="267653"/>
                  </a:lnTo>
                  <a:lnTo>
                    <a:pt x="300038" y="266700"/>
                  </a:lnTo>
                  <a:lnTo>
                    <a:pt x="300038" y="266700"/>
                  </a:lnTo>
                  <a:lnTo>
                    <a:pt x="301942" y="264795"/>
                  </a:lnTo>
                  <a:lnTo>
                    <a:pt x="301942" y="264795"/>
                  </a:lnTo>
                  <a:lnTo>
                    <a:pt x="302895" y="263842"/>
                  </a:lnTo>
                  <a:lnTo>
                    <a:pt x="303848" y="262890"/>
                  </a:lnTo>
                  <a:lnTo>
                    <a:pt x="303848" y="261938"/>
                  </a:lnTo>
                  <a:lnTo>
                    <a:pt x="304800" y="260033"/>
                  </a:lnTo>
                  <a:lnTo>
                    <a:pt x="304800" y="260033"/>
                  </a:lnTo>
                  <a:lnTo>
                    <a:pt x="305753" y="258128"/>
                  </a:lnTo>
                  <a:lnTo>
                    <a:pt x="306705" y="257175"/>
                  </a:lnTo>
                  <a:lnTo>
                    <a:pt x="306705" y="256223"/>
                  </a:lnTo>
                  <a:lnTo>
                    <a:pt x="308610" y="254317"/>
                  </a:lnTo>
                  <a:lnTo>
                    <a:pt x="308610" y="254317"/>
                  </a:lnTo>
                  <a:lnTo>
                    <a:pt x="310515" y="251460"/>
                  </a:lnTo>
                  <a:lnTo>
                    <a:pt x="311467" y="249555"/>
                  </a:lnTo>
                  <a:lnTo>
                    <a:pt x="311467" y="248603"/>
                  </a:lnTo>
                  <a:lnTo>
                    <a:pt x="311467" y="247650"/>
                  </a:lnTo>
                  <a:cubicBezTo>
                    <a:pt x="319088" y="236220"/>
                    <a:pt x="324803" y="222885"/>
                    <a:pt x="329565" y="209550"/>
                  </a:cubicBezTo>
                  <a:lnTo>
                    <a:pt x="329565" y="208598"/>
                  </a:lnTo>
                  <a:cubicBezTo>
                    <a:pt x="330517" y="206692"/>
                    <a:pt x="330517" y="204788"/>
                    <a:pt x="331470" y="201930"/>
                  </a:cubicBezTo>
                  <a:lnTo>
                    <a:pt x="331470" y="201930"/>
                  </a:lnTo>
                  <a:cubicBezTo>
                    <a:pt x="333375" y="196215"/>
                    <a:pt x="334328" y="190500"/>
                    <a:pt x="335280" y="184785"/>
                  </a:cubicBezTo>
                  <a:lnTo>
                    <a:pt x="335280" y="183833"/>
                  </a:lnTo>
                  <a:lnTo>
                    <a:pt x="335280" y="180975"/>
                  </a:lnTo>
                  <a:lnTo>
                    <a:pt x="335280" y="180975"/>
                  </a:lnTo>
                  <a:lnTo>
                    <a:pt x="335280" y="178117"/>
                  </a:lnTo>
                  <a:lnTo>
                    <a:pt x="335280" y="177165"/>
                  </a:lnTo>
                  <a:lnTo>
                    <a:pt x="335280" y="174308"/>
                  </a:lnTo>
                  <a:lnTo>
                    <a:pt x="335280" y="173355"/>
                  </a:lnTo>
                  <a:lnTo>
                    <a:pt x="335280" y="170498"/>
                  </a:lnTo>
                  <a:lnTo>
                    <a:pt x="335280" y="169545"/>
                  </a:lnTo>
                  <a:lnTo>
                    <a:pt x="335280" y="166688"/>
                  </a:lnTo>
                  <a:lnTo>
                    <a:pt x="335280" y="165735"/>
                  </a:lnTo>
                  <a:lnTo>
                    <a:pt x="335280" y="162878"/>
                  </a:lnTo>
                  <a:lnTo>
                    <a:pt x="335280" y="161925"/>
                  </a:lnTo>
                  <a:lnTo>
                    <a:pt x="335280" y="159067"/>
                  </a:lnTo>
                  <a:lnTo>
                    <a:pt x="335280" y="159067"/>
                  </a:lnTo>
                  <a:lnTo>
                    <a:pt x="335280" y="155258"/>
                  </a:lnTo>
                  <a:lnTo>
                    <a:pt x="335280" y="155258"/>
                  </a:lnTo>
                  <a:lnTo>
                    <a:pt x="335280" y="151448"/>
                  </a:lnTo>
                  <a:lnTo>
                    <a:pt x="335280" y="76200"/>
                  </a:lnTo>
                  <a:lnTo>
                    <a:pt x="335280" y="0"/>
                  </a:lnTo>
                  <a:lnTo>
                    <a:pt x="262890" y="0"/>
                  </a:lnTo>
                  <a:cubicBezTo>
                    <a:pt x="260985" y="0"/>
                    <a:pt x="260033" y="0"/>
                    <a:pt x="259080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18AFE49-8BC6-4A95-85C9-07D282E25A3A}"/>
                </a:ext>
              </a:extLst>
            </p:cNvPr>
            <p:cNvSpPr/>
            <p:nvPr/>
          </p:nvSpPr>
          <p:spPr>
            <a:xfrm>
              <a:off x="5064406" y="3440133"/>
              <a:ext cx="374738" cy="339605"/>
            </a:xfrm>
            <a:custGeom>
              <a:avLst/>
              <a:gdLst>
                <a:gd name="connsiteX0" fmla="*/ 259080 w 335280"/>
                <a:gd name="connsiteY0" fmla="*/ 0 h 303847"/>
                <a:gd name="connsiteX1" fmla="*/ 114300 w 335280"/>
                <a:gd name="connsiteY1" fmla="*/ 0 h 303847"/>
                <a:gd name="connsiteX2" fmla="*/ 91440 w 335280"/>
                <a:gd name="connsiteY2" fmla="*/ 2858 h 303847"/>
                <a:gd name="connsiteX3" fmla="*/ 91440 w 335280"/>
                <a:gd name="connsiteY3" fmla="*/ 2858 h 303847"/>
                <a:gd name="connsiteX4" fmla="*/ 85725 w 335280"/>
                <a:gd name="connsiteY4" fmla="*/ 4763 h 303847"/>
                <a:gd name="connsiteX5" fmla="*/ 84773 w 335280"/>
                <a:gd name="connsiteY5" fmla="*/ 4763 h 303847"/>
                <a:gd name="connsiteX6" fmla="*/ 82868 w 335280"/>
                <a:gd name="connsiteY6" fmla="*/ 5715 h 303847"/>
                <a:gd name="connsiteX7" fmla="*/ 82868 w 335280"/>
                <a:gd name="connsiteY7" fmla="*/ 5715 h 303847"/>
                <a:gd name="connsiteX8" fmla="*/ 80963 w 335280"/>
                <a:gd name="connsiteY8" fmla="*/ 6668 h 303847"/>
                <a:gd name="connsiteX9" fmla="*/ 80010 w 335280"/>
                <a:gd name="connsiteY9" fmla="*/ 6668 h 303847"/>
                <a:gd name="connsiteX10" fmla="*/ 79058 w 335280"/>
                <a:gd name="connsiteY10" fmla="*/ 6668 h 303847"/>
                <a:gd name="connsiteX11" fmla="*/ 77152 w 335280"/>
                <a:gd name="connsiteY11" fmla="*/ 7620 h 303847"/>
                <a:gd name="connsiteX12" fmla="*/ 75248 w 335280"/>
                <a:gd name="connsiteY12" fmla="*/ 8573 h 303847"/>
                <a:gd name="connsiteX13" fmla="*/ 75248 w 335280"/>
                <a:gd name="connsiteY13" fmla="*/ 8573 h 303847"/>
                <a:gd name="connsiteX14" fmla="*/ 72390 w 335280"/>
                <a:gd name="connsiteY14" fmla="*/ 9525 h 303847"/>
                <a:gd name="connsiteX15" fmla="*/ 72390 w 335280"/>
                <a:gd name="connsiteY15" fmla="*/ 9525 h 303847"/>
                <a:gd name="connsiteX16" fmla="*/ 69533 w 335280"/>
                <a:gd name="connsiteY16" fmla="*/ 10478 h 303847"/>
                <a:gd name="connsiteX17" fmla="*/ 69533 w 335280"/>
                <a:gd name="connsiteY17" fmla="*/ 10478 h 303847"/>
                <a:gd name="connsiteX18" fmla="*/ 66675 w 335280"/>
                <a:gd name="connsiteY18" fmla="*/ 11430 h 303847"/>
                <a:gd name="connsiteX19" fmla="*/ 66675 w 335280"/>
                <a:gd name="connsiteY19" fmla="*/ 11430 h 303847"/>
                <a:gd name="connsiteX20" fmla="*/ 63818 w 335280"/>
                <a:gd name="connsiteY20" fmla="*/ 13335 h 303847"/>
                <a:gd name="connsiteX21" fmla="*/ 63818 w 335280"/>
                <a:gd name="connsiteY21" fmla="*/ 13335 h 303847"/>
                <a:gd name="connsiteX22" fmla="*/ 60960 w 335280"/>
                <a:gd name="connsiteY22" fmla="*/ 15240 h 303847"/>
                <a:gd name="connsiteX23" fmla="*/ 60960 w 335280"/>
                <a:gd name="connsiteY23" fmla="*/ 15240 h 303847"/>
                <a:gd name="connsiteX24" fmla="*/ 58102 w 335280"/>
                <a:gd name="connsiteY24" fmla="*/ 17145 h 303847"/>
                <a:gd name="connsiteX25" fmla="*/ 58102 w 335280"/>
                <a:gd name="connsiteY25" fmla="*/ 17145 h 303847"/>
                <a:gd name="connsiteX26" fmla="*/ 56198 w 335280"/>
                <a:gd name="connsiteY26" fmla="*/ 19050 h 303847"/>
                <a:gd name="connsiteX27" fmla="*/ 56198 w 335280"/>
                <a:gd name="connsiteY27" fmla="*/ 19050 h 303847"/>
                <a:gd name="connsiteX28" fmla="*/ 54293 w 335280"/>
                <a:gd name="connsiteY28" fmla="*/ 20955 h 303847"/>
                <a:gd name="connsiteX29" fmla="*/ 54293 w 335280"/>
                <a:gd name="connsiteY29" fmla="*/ 20955 h 303847"/>
                <a:gd name="connsiteX30" fmla="*/ 54293 w 335280"/>
                <a:gd name="connsiteY30" fmla="*/ 20955 h 303847"/>
                <a:gd name="connsiteX31" fmla="*/ 44768 w 335280"/>
                <a:gd name="connsiteY31" fmla="*/ 28575 h 303847"/>
                <a:gd name="connsiteX32" fmla="*/ 44768 w 335280"/>
                <a:gd name="connsiteY32" fmla="*/ 28575 h 303847"/>
                <a:gd name="connsiteX33" fmla="*/ 42863 w 335280"/>
                <a:gd name="connsiteY33" fmla="*/ 29528 h 303847"/>
                <a:gd name="connsiteX34" fmla="*/ 42863 w 335280"/>
                <a:gd name="connsiteY34" fmla="*/ 29528 h 303847"/>
                <a:gd name="connsiteX35" fmla="*/ 41910 w 335280"/>
                <a:gd name="connsiteY35" fmla="*/ 30480 h 303847"/>
                <a:gd name="connsiteX36" fmla="*/ 40958 w 335280"/>
                <a:gd name="connsiteY36" fmla="*/ 31433 h 303847"/>
                <a:gd name="connsiteX37" fmla="*/ 40005 w 335280"/>
                <a:gd name="connsiteY37" fmla="*/ 32385 h 303847"/>
                <a:gd name="connsiteX38" fmla="*/ 39052 w 335280"/>
                <a:gd name="connsiteY38" fmla="*/ 33338 h 303847"/>
                <a:gd name="connsiteX39" fmla="*/ 39052 w 335280"/>
                <a:gd name="connsiteY39" fmla="*/ 33338 h 303847"/>
                <a:gd name="connsiteX40" fmla="*/ 37148 w 335280"/>
                <a:gd name="connsiteY40" fmla="*/ 35243 h 303847"/>
                <a:gd name="connsiteX41" fmla="*/ 37148 w 335280"/>
                <a:gd name="connsiteY41" fmla="*/ 35243 h 303847"/>
                <a:gd name="connsiteX42" fmla="*/ 36195 w 335280"/>
                <a:gd name="connsiteY42" fmla="*/ 36195 h 303847"/>
                <a:gd name="connsiteX43" fmla="*/ 35243 w 335280"/>
                <a:gd name="connsiteY43" fmla="*/ 37148 h 303847"/>
                <a:gd name="connsiteX44" fmla="*/ 35243 w 335280"/>
                <a:gd name="connsiteY44" fmla="*/ 37148 h 303847"/>
                <a:gd name="connsiteX45" fmla="*/ 33338 w 335280"/>
                <a:gd name="connsiteY45" fmla="*/ 39053 h 303847"/>
                <a:gd name="connsiteX46" fmla="*/ 33338 w 335280"/>
                <a:gd name="connsiteY46" fmla="*/ 39053 h 303847"/>
                <a:gd name="connsiteX47" fmla="*/ 32385 w 335280"/>
                <a:gd name="connsiteY47" fmla="*/ 40005 h 303847"/>
                <a:gd name="connsiteX48" fmla="*/ 31433 w 335280"/>
                <a:gd name="connsiteY48" fmla="*/ 40958 h 303847"/>
                <a:gd name="connsiteX49" fmla="*/ 31433 w 335280"/>
                <a:gd name="connsiteY49" fmla="*/ 41910 h 303847"/>
                <a:gd name="connsiteX50" fmla="*/ 30480 w 335280"/>
                <a:gd name="connsiteY50" fmla="*/ 43815 h 303847"/>
                <a:gd name="connsiteX51" fmla="*/ 30480 w 335280"/>
                <a:gd name="connsiteY51" fmla="*/ 43815 h 303847"/>
                <a:gd name="connsiteX52" fmla="*/ 29527 w 335280"/>
                <a:gd name="connsiteY52" fmla="*/ 45720 h 303847"/>
                <a:gd name="connsiteX53" fmla="*/ 28575 w 335280"/>
                <a:gd name="connsiteY53" fmla="*/ 46673 h 303847"/>
                <a:gd name="connsiteX54" fmla="*/ 28575 w 335280"/>
                <a:gd name="connsiteY54" fmla="*/ 47625 h 303847"/>
                <a:gd name="connsiteX55" fmla="*/ 26670 w 335280"/>
                <a:gd name="connsiteY55" fmla="*/ 49530 h 303847"/>
                <a:gd name="connsiteX56" fmla="*/ 26670 w 335280"/>
                <a:gd name="connsiteY56" fmla="*/ 49530 h 303847"/>
                <a:gd name="connsiteX57" fmla="*/ 24765 w 335280"/>
                <a:gd name="connsiteY57" fmla="*/ 52388 h 303847"/>
                <a:gd name="connsiteX58" fmla="*/ 23813 w 335280"/>
                <a:gd name="connsiteY58" fmla="*/ 54293 h 303847"/>
                <a:gd name="connsiteX59" fmla="*/ 23813 w 335280"/>
                <a:gd name="connsiteY59" fmla="*/ 55245 h 303847"/>
                <a:gd name="connsiteX60" fmla="*/ 23813 w 335280"/>
                <a:gd name="connsiteY60" fmla="*/ 56198 h 303847"/>
                <a:gd name="connsiteX61" fmla="*/ 5715 w 335280"/>
                <a:gd name="connsiteY61" fmla="*/ 94298 h 303847"/>
                <a:gd name="connsiteX62" fmla="*/ 5715 w 335280"/>
                <a:gd name="connsiteY62" fmla="*/ 95250 h 303847"/>
                <a:gd name="connsiteX63" fmla="*/ 3810 w 335280"/>
                <a:gd name="connsiteY63" fmla="*/ 101918 h 303847"/>
                <a:gd name="connsiteX64" fmla="*/ 3810 w 335280"/>
                <a:gd name="connsiteY64" fmla="*/ 101918 h 303847"/>
                <a:gd name="connsiteX65" fmla="*/ 0 w 335280"/>
                <a:gd name="connsiteY65" fmla="*/ 119063 h 303847"/>
                <a:gd name="connsiteX66" fmla="*/ 0 w 335280"/>
                <a:gd name="connsiteY66" fmla="*/ 120015 h 303847"/>
                <a:gd name="connsiteX67" fmla="*/ 0 w 335280"/>
                <a:gd name="connsiteY67" fmla="*/ 122873 h 303847"/>
                <a:gd name="connsiteX68" fmla="*/ 0 w 335280"/>
                <a:gd name="connsiteY68" fmla="*/ 122873 h 303847"/>
                <a:gd name="connsiteX69" fmla="*/ 0 w 335280"/>
                <a:gd name="connsiteY69" fmla="*/ 125730 h 303847"/>
                <a:gd name="connsiteX70" fmla="*/ 0 w 335280"/>
                <a:gd name="connsiteY70" fmla="*/ 126683 h 303847"/>
                <a:gd name="connsiteX71" fmla="*/ 0 w 335280"/>
                <a:gd name="connsiteY71" fmla="*/ 129540 h 303847"/>
                <a:gd name="connsiteX72" fmla="*/ 0 w 335280"/>
                <a:gd name="connsiteY72" fmla="*/ 130493 h 303847"/>
                <a:gd name="connsiteX73" fmla="*/ 0 w 335280"/>
                <a:gd name="connsiteY73" fmla="*/ 133350 h 303847"/>
                <a:gd name="connsiteX74" fmla="*/ 0 w 335280"/>
                <a:gd name="connsiteY74" fmla="*/ 134303 h 303847"/>
                <a:gd name="connsiteX75" fmla="*/ 0 w 335280"/>
                <a:gd name="connsiteY75" fmla="*/ 137160 h 303847"/>
                <a:gd name="connsiteX76" fmla="*/ 0 w 335280"/>
                <a:gd name="connsiteY76" fmla="*/ 138113 h 303847"/>
                <a:gd name="connsiteX77" fmla="*/ 0 w 335280"/>
                <a:gd name="connsiteY77" fmla="*/ 140970 h 303847"/>
                <a:gd name="connsiteX78" fmla="*/ 0 w 335280"/>
                <a:gd name="connsiteY78" fmla="*/ 141923 h 303847"/>
                <a:gd name="connsiteX79" fmla="*/ 0 w 335280"/>
                <a:gd name="connsiteY79" fmla="*/ 144780 h 303847"/>
                <a:gd name="connsiteX80" fmla="*/ 0 w 335280"/>
                <a:gd name="connsiteY80" fmla="*/ 144780 h 303847"/>
                <a:gd name="connsiteX81" fmla="*/ 0 w 335280"/>
                <a:gd name="connsiteY81" fmla="*/ 148590 h 303847"/>
                <a:gd name="connsiteX82" fmla="*/ 0 w 335280"/>
                <a:gd name="connsiteY82" fmla="*/ 148590 h 303847"/>
                <a:gd name="connsiteX83" fmla="*/ 0 w 335280"/>
                <a:gd name="connsiteY83" fmla="*/ 152400 h 303847"/>
                <a:gd name="connsiteX84" fmla="*/ 0 w 335280"/>
                <a:gd name="connsiteY84" fmla="*/ 227648 h 303847"/>
                <a:gd name="connsiteX85" fmla="*/ 0 w 335280"/>
                <a:gd name="connsiteY85" fmla="*/ 303848 h 303847"/>
                <a:gd name="connsiteX86" fmla="*/ 72390 w 335280"/>
                <a:gd name="connsiteY86" fmla="*/ 303848 h 303847"/>
                <a:gd name="connsiteX87" fmla="*/ 76200 w 335280"/>
                <a:gd name="connsiteY87" fmla="*/ 303848 h 303847"/>
                <a:gd name="connsiteX88" fmla="*/ 220980 w 335280"/>
                <a:gd name="connsiteY88" fmla="*/ 303848 h 303847"/>
                <a:gd name="connsiteX89" fmla="*/ 243840 w 335280"/>
                <a:gd name="connsiteY89" fmla="*/ 300990 h 303847"/>
                <a:gd name="connsiteX90" fmla="*/ 243840 w 335280"/>
                <a:gd name="connsiteY90" fmla="*/ 300990 h 303847"/>
                <a:gd name="connsiteX91" fmla="*/ 249555 w 335280"/>
                <a:gd name="connsiteY91" fmla="*/ 299085 h 303847"/>
                <a:gd name="connsiteX92" fmla="*/ 250508 w 335280"/>
                <a:gd name="connsiteY92" fmla="*/ 299085 h 303847"/>
                <a:gd name="connsiteX93" fmla="*/ 252413 w 335280"/>
                <a:gd name="connsiteY93" fmla="*/ 298133 h 303847"/>
                <a:gd name="connsiteX94" fmla="*/ 252413 w 335280"/>
                <a:gd name="connsiteY94" fmla="*/ 298133 h 303847"/>
                <a:gd name="connsiteX95" fmla="*/ 254318 w 335280"/>
                <a:gd name="connsiteY95" fmla="*/ 297180 h 303847"/>
                <a:gd name="connsiteX96" fmla="*/ 255270 w 335280"/>
                <a:gd name="connsiteY96" fmla="*/ 297180 h 303847"/>
                <a:gd name="connsiteX97" fmla="*/ 256223 w 335280"/>
                <a:gd name="connsiteY97" fmla="*/ 297180 h 303847"/>
                <a:gd name="connsiteX98" fmla="*/ 258127 w 335280"/>
                <a:gd name="connsiteY98" fmla="*/ 296228 h 303847"/>
                <a:gd name="connsiteX99" fmla="*/ 260033 w 335280"/>
                <a:gd name="connsiteY99" fmla="*/ 295275 h 303847"/>
                <a:gd name="connsiteX100" fmla="*/ 260033 w 335280"/>
                <a:gd name="connsiteY100" fmla="*/ 295275 h 303847"/>
                <a:gd name="connsiteX101" fmla="*/ 262890 w 335280"/>
                <a:gd name="connsiteY101" fmla="*/ 294323 h 303847"/>
                <a:gd name="connsiteX102" fmla="*/ 262890 w 335280"/>
                <a:gd name="connsiteY102" fmla="*/ 294323 h 303847"/>
                <a:gd name="connsiteX103" fmla="*/ 265748 w 335280"/>
                <a:gd name="connsiteY103" fmla="*/ 293370 h 303847"/>
                <a:gd name="connsiteX104" fmla="*/ 265748 w 335280"/>
                <a:gd name="connsiteY104" fmla="*/ 293370 h 303847"/>
                <a:gd name="connsiteX105" fmla="*/ 268605 w 335280"/>
                <a:gd name="connsiteY105" fmla="*/ 292418 h 303847"/>
                <a:gd name="connsiteX106" fmla="*/ 268605 w 335280"/>
                <a:gd name="connsiteY106" fmla="*/ 292418 h 303847"/>
                <a:gd name="connsiteX107" fmla="*/ 271463 w 335280"/>
                <a:gd name="connsiteY107" fmla="*/ 290513 h 303847"/>
                <a:gd name="connsiteX108" fmla="*/ 271463 w 335280"/>
                <a:gd name="connsiteY108" fmla="*/ 290513 h 303847"/>
                <a:gd name="connsiteX109" fmla="*/ 274320 w 335280"/>
                <a:gd name="connsiteY109" fmla="*/ 288608 h 303847"/>
                <a:gd name="connsiteX110" fmla="*/ 274320 w 335280"/>
                <a:gd name="connsiteY110" fmla="*/ 288608 h 303847"/>
                <a:gd name="connsiteX111" fmla="*/ 277178 w 335280"/>
                <a:gd name="connsiteY111" fmla="*/ 286703 h 303847"/>
                <a:gd name="connsiteX112" fmla="*/ 277178 w 335280"/>
                <a:gd name="connsiteY112" fmla="*/ 286703 h 303847"/>
                <a:gd name="connsiteX113" fmla="*/ 279083 w 335280"/>
                <a:gd name="connsiteY113" fmla="*/ 284798 h 303847"/>
                <a:gd name="connsiteX114" fmla="*/ 279083 w 335280"/>
                <a:gd name="connsiteY114" fmla="*/ 284798 h 303847"/>
                <a:gd name="connsiteX115" fmla="*/ 280988 w 335280"/>
                <a:gd name="connsiteY115" fmla="*/ 282893 h 303847"/>
                <a:gd name="connsiteX116" fmla="*/ 280988 w 335280"/>
                <a:gd name="connsiteY116" fmla="*/ 282893 h 303847"/>
                <a:gd name="connsiteX117" fmla="*/ 280988 w 335280"/>
                <a:gd name="connsiteY117" fmla="*/ 282893 h 303847"/>
                <a:gd name="connsiteX118" fmla="*/ 290513 w 335280"/>
                <a:gd name="connsiteY118" fmla="*/ 275273 h 303847"/>
                <a:gd name="connsiteX119" fmla="*/ 290513 w 335280"/>
                <a:gd name="connsiteY119" fmla="*/ 275273 h 303847"/>
                <a:gd name="connsiteX120" fmla="*/ 292418 w 335280"/>
                <a:gd name="connsiteY120" fmla="*/ 274320 h 303847"/>
                <a:gd name="connsiteX121" fmla="*/ 292418 w 335280"/>
                <a:gd name="connsiteY121" fmla="*/ 274320 h 303847"/>
                <a:gd name="connsiteX122" fmla="*/ 293370 w 335280"/>
                <a:gd name="connsiteY122" fmla="*/ 273368 h 303847"/>
                <a:gd name="connsiteX123" fmla="*/ 294323 w 335280"/>
                <a:gd name="connsiteY123" fmla="*/ 272415 h 303847"/>
                <a:gd name="connsiteX124" fmla="*/ 295275 w 335280"/>
                <a:gd name="connsiteY124" fmla="*/ 271463 h 303847"/>
                <a:gd name="connsiteX125" fmla="*/ 296228 w 335280"/>
                <a:gd name="connsiteY125" fmla="*/ 270510 h 303847"/>
                <a:gd name="connsiteX126" fmla="*/ 296228 w 335280"/>
                <a:gd name="connsiteY126" fmla="*/ 270510 h 303847"/>
                <a:gd name="connsiteX127" fmla="*/ 298133 w 335280"/>
                <a:gd name="connsiteY127" fmla="*/ 268605 h 303847"/>
                <a:gd name="connsiteX128" fmla="*/ 298133 w 335280"/>
                <a:gd name="connsiteY128" fmla="*/ 268605 h 303847"/>
                <a:gd name="connsiteX129" fmla="*/ 299085 w 335280"/>
                <a:gd name="connsiteY129" fmla="*/ 267653 h 303847"/>
                <a:gd name="connsiteX130" fmla="*/ 300038 w 335280"/>
                <a:gd name="connsiteY130" fmla="*/ 266700 h 303847"/>
                <a:gd name="connsiteX131" fmla="*/ 300038 w 335280"/>
                <a:gd name="connsiteY131" fmla="*/ 266700 h 303847"/>
                <a:gd name="connsiteX132" fmla="*/ 301943 w 335280"/>
                <a:gd name="connsiteY132" fmla="*/ 264795 h 303847"/>
                <a:gd name="connsiteX133" fmla="*/ 301943 w 335280"/>
                <a:gd name="connsiteY133" fmla="*/ 264795 h 303847"/>
                <a:gd name="connsiteX134" fmla="*/ 302895 w 335280"/>
                <a:gd name="connsiteY134" fmla="*/ 263843 h 303847"/>
                <a:gd name="connsiteX135" fmla="*/ 303848 w 335280"/>
                <a:gd name="connsiteY135" fmla="*/ 262890 h 303847"/>
                <a:gd name="connsiteX136" fmla="*/ 303848 w 335280"/>
                <a:gd name="connsiteY136" fmla="*/ 261938 h 303847"/>
                <a:gd name="connsiteX137" fmla="*/ 304800 w 335280"/>
                <a:gd name="connsiteY137" fmla="*/ 260033 h 303847"/>
                <a:gd name="connsiteX138" fmla="*/ 304800 w 335280"/>
                <a:gd name="connsiteY138" fmla="*/ 260033 h 303847"/>
                <a:gd name="connsiteX139" fmla="*/ 305753 w 335280"/>
                <a:gd name="connsiteY139" fmla="*/ 258128 h 303847"/>
                <a:gd name="connsiteX140" fmla="*/ 306705 w 335280"/>
                <a:gd name="connsiteY140" fmla="*/ 257175 h 303847"/>
                <a:gd name="connsiteX141" fmla="*/ 306705 w 335280"/>
                <a:gd name="connsiteY141" fmla="*/ 256223 h 303847"/>
                <a:gd name="connsiteX142" fmla="*/ 308610 w 335280"/>
                <a:gd name="connsiteY142" fmla="*/ 254318 h 303847"/>
                <a:gd name="connsiteX143" fmla="*/ 308610 w 335280"/>
                <a:gd name="connsiteY143" fmla="*/ 254318 h 303847"/>
                <a:gd name="connsiteX144" fmla="*/ 310515 w 335280"/>
                <a:gd name="connsiteY144" fmla="*/ 251460 h 303847"/>
                <a:gd name="connsiteX145" fmla="*/ 311468 w 335280"/>
                <a:gd name="connsiteY145" fmla="*/ 249555 h 303847"/>
                <a:gd name="connsiteX146" fmla="*/ 311468 w 335280"/>
                <a:gd name="connsiteY146" fmla="*/ 248603 h 303847"/>
                <a:gd name="connsiteX147" fmla="*/ 311468 w 335280"/>
                <a:gd name="connsiteY147" fmla="*/ 247650 h 303847"/>
                <a:gd name="connsiteX148" fmla="*/ 329565 w 335280"/>
                <a:gd name="connsiteY148" fmla="*/ 209550 h 303847"/>
                <a:gd name="connsiteX149" fmla="*/ 329565 w 335280"/>
                <a:gd name="connsiteY149" fmla="*/ 208598 h 303847"/>
                <a:gd name="connsiteX150" fmla="*/ 331470 w 335280"/>
                <a:gd name="connsiteY150" fmla="*/ 201930 h 303847"/>
                <a:gd name="connsiteX151" fmla="*/ 331470 w 335280"/>
                <a:gd name="connsiteY151" fmla="*/ 201930 h 303847"/>
                <a:gd name="connsiteX152" fmla="*/ 335280 w 335280"/>
                <a:gd name="connsiteY152" fmla="*/ 184785 h 303847"/>
                <a:gd name="connsiteX153" fmla="*/ 335280 w 335280"/>
                <a:gd name="connsiteY153" fmla="*/ 183833 h 303847"/>
                <a:gd name="connsiteX154" fmla="*/ 335280 w 335280"/>
                <a:gd name="connsiteY154" fmla="*/ 180975 h 303847"/>
                <a:gd name="connsiteX155" fmla="*/ 335280 w 335280"/>
                <a:gd name="connsiteY155" fmla="*/ 180975 h 303847"/>
                <a:gd name="connsiteX156" fmla="*/ 335280 w 335280"/>
                <a:gd name="connsiteY156" fmla="*/ 178118 h 303847"/>
                <a:gd name="connsiteX157" fmla="*/ 335280 w 335280"/>
                <a:gd name="connsiteY157" fmla="*/ 177165 h 303847"/>
                <a:gd name="connsiteX158" fmla="*/ 335280 w 335280"/>
                <a:gd name="connsiteY158" fmla="*/ 174308 h 303847"/>
                <a:gd name="connsiteX159" fmla="*/ 335280 w 335280"/>
                <a:gd name="connsiteY159" fmla="*/ 173355 h 303847"/>
                <a:gd name="connsiteX160" fmla="*/ 335280 w 335280"/>
                <a:gd name="connsiteY160" fmla="*/ 170498 h 303847"/>
                <a:gd name="connsiteX161" fmla="*/ 335280 w 335280"/>
                <a:gd name="connsiteY161" fmla="*/ 169545 h 303847"/>
                <a:gd name="connsiteX162" fmla="*/ 335280 w 335280"/>
                <a:gd name="connsiteY162" fmla="*/ 166688 h 303847"/>
                <a:gd name="connsiteX163" fmla="*/ 335280 w 335280"/>
                <a:gd name="connsiteY163" fmla="*/ 165735 h 303847"/>
                <a:gd name="connsiteX164" fmla="*/ 335280 w 335280"/>
                <a:gd name="connsiteY164" fmla="*/ 162878 h 303847"/>
                <a:gd name="connsiteX165" fmla="*/ 335280 w 335280"/>
                <a:gd name="connsiteY165" fmla="*/ 161925 h 303847"/>
                <a:gd name="connsiteX166" fmla="*/ 335280 w 335280"/>
                <a:gd name="connsiteY166" fmla="*/ 159068 h 303847"/>
                <a:gd name="connsiteX167" fmla="*/ 335280 w 335280"/>
                <a:gd name="connsiteY167" fmla="*/ 159068 h 303847"/>
                <a:gd name="connsiteX168" fmla="*/ 335280 w 335280"/>
                <a:gd name="connsiteY168" fmla="*/ 155258 h 303847"/>
                <a:gd name="connsiteX169" fmla="*/ 335280 w 335280"/>
                <a:gd name="connsiteY169" fmla="*/ 155258 h 303847"/>
                <a:gd name="connsiteX170" fmla="*/ 335280 w 335280"/>
                <a:gd name="connsiteY170" fmla="*/ 151448 h 303847"/>
                <a:gd name="connsiteX171" fmla="*/ 335280 w 335280"/>
                <a:gd name="connsiteY171" fmla="*/ 76200 h 303847"/>
                <a:gd name="connsiteX172" fmla="*/ 335280 w 335280"/>
                <a:gd name="connsiteY172" fmla="*/ 0 h 303847"/>
                <a:gd name="connsiteX173" fmla="*/ 262890 w 335280"/>
                <a:gd name="connsiteY173" fmla="*/ 0 h 303847"/>
                <a:gd name="connsiteX174" fmla="*/ 259080 w 335280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80" h="303847">
                  <a:moveTo>
                    <a:pt x="259080" y="0"/>
                  </a:moveTo>
                  <a:lnTo>
                    <a:pt x="114300" y="0"/>
                  </a:lnTo>
                  <a:cubicBezTo>
                    <a:pt x="106680" y="0"/>
                    <a:pt x="99060" y="953"/>
                    <a:pt x="91440" y="2858"/>
                  </a:cubicBezTo>
                  <a:lnTo>
                    <a:pt x="91440" y="2858"/>
                  </a:lnTo>
                  <a:cubicBezTo>
                    <a:pt x="89535" y="2858"/>
                    <a:pt x="87630" y="3810"/>
                    <a:pt x="85725" y="4763"/>
                  </a:cubicBezTo>
                  <a:lnTo>
                    <a:pt x="84773" y="4763"/>
                  </a:lnTo>
                  <a:lnTo>
                    <a:pt x="82868" y="5715"/>
                  </a:lnTo>
                  <a:lnTo>
                    <a:pt x="82868" y="5715"/>
                  </a:lnTo>
                  <a:lnTo>
                    <a:pt x="80963" y="6668"/>
                  </a:lnTo>
                  <a:lnTo>
                    <a:pt x="80010" y="6668"/>
                  </a:lnTo>
                  <a:lnTo>
                    <a:pt x="79058" y="6668"/>
                  </a:lnTo>
                  <a:lnTo>
                    <a:pt x="77152" y="7620"/>
                  </a:lnTo>
                  <a:lnTo>
                    <a:pt x="75248" y="8573"/>
                  </a:lnTo>
                  <a:lnTo>
                    <a:pt x="75248" y="8573"/>
                  </a:lnTo>
                  <a:lnTo>
                    <a:pt x="72390" y="9525"/>
                  </a:lnTo>
                  <a:lnTo>
                    <a:pt x="72390" y="9525"/>
                  </a:lnTo>
                  <a:lnTo>
                    <a:pt x="69533" y="10478"/>
                  </a:lnTo>
                  <a:lnTo>
                    <a:pt x="69533" y="10478"/>
                  </a:lnTo>
                  <a:lnTo>
                    <a:pt x="66675" y="11430"/>
                  </a:lnTo>
                  <a:lnTo>
                    <a:pt x="66675" y="11430"/>
                  </a:lnTo>
                  <a:lnTo>
                    <a:pt x="63818" y="13335"/>
                  </a:lnTo>
                  <a:lnTo>
                    <a:pt x="63818" y="13335"/>
                  </a:lnTo>
                  <a:lnTo>
                    <a:pt x="60960" y="15240"/>
                  </a:lnTo>
                  <a:lnTo>
                    <a:pt x="60960" y="15240"/>
                  </a:lnTo>
                  <a:lnTo>
                    <a:pt x="58102" y="17145"/>
                  </a:lnTo>
                  <a:lnTo>
                    <a:pt x="58102" y="17145"/>
                  </a:lnTo>
                  <a:lnTo>
                    <a:pt x="56198" y="19050"/>
                  </a:lnTo>
                  <a:lnTo>
                    <a:pt x="56198" y="19050"/>
                  </a:lnTo>
                  <a:lnTo>
                    <a:pt x="54293" y="20955"/>
                  </a:lnTo>
                  <a:lnTo>
                    <a:pt x="54293" y="20955"/>
                  </a:lnTo>
                  <a:lnTo>
                    <a:pt x="54293" y="20955"/>
                  </a:lnTo>
                  <a:cubicBezTo>
                    <a:pt x="51435" y="22860"/>
                    <a:pt x="47625" y="25718"/>
                    <a:pt x="44768" y="28575"/>
                  </a:cubicBezTo>
                  <a:lnTo>
                    <a:pt x="44768" y="28575"/>
                  </a:lnTo>
                  <a:lnTo>
                    <a:pt x="42863" y="29528"/>
                  </a:lnTo>
                  <a:lnTo>
                    <a:pt x="42863" y="29528"/>
                  </a:lnTo>
                  <a:lnTo>
                    <a:pt x="41910" y="30480"/>
                  </a:lnTo>
                  <a:lnTo>
                    <a:pt x="40958" y="31433"/>
                  </a:lnTo>
                  <a:lnTo>
                    <a:pt x="40005" y="32385"/>
                  </a:lnTo>
                  <a:lnTo>
                    <a:pt x="39052" y="33338"/>
                  </a:lnTo>
                  <a:lnTo>
                    <a:pt x="39052" y="33338"/>
                  </a:lnTo>
                  <a:lnTo>
                    <a:pt x="37148" y="35243"/>
                  </a:lnTo>
                  <a:lnTo>
                    <a:pt x="37148" y="35243"/>
                  </a:lnTo>
                  <a:lnTo>
                    <a:pt x="36195" y="36195"/>
                  </a:lnTo>
                  <a:lnTo>
                    <a:pt x="35243" y="37148"/>
                  </a:lnTo>
                  <a:lnTo>
                    <a:pt x="35243" y="37148"/>
                  </a:lnTo>
                  <a:lnTo>
                    <a:pt x="33338" y="39053"/>
                  </a:lnTo>
                  <a:lnTo>
                    <a:pt x="33338" y="39053"/>
                  </a:lnTo>
                  <a:lnTo>
                    <a:pt x="32385" y="40005"/>
                  </a:lnTo>
                  <a:lnTo>
                    <a:pt x="31433" y="40958"/>
                  </a:lnTo>
                  <a:lnTo>
                    <a:pt x="31433" y="41910"/>
                  </a:lnTo>
                  <a:lnTo>
                    <a:pt x="30480" y="43815"/>
                  </a:lnTo>
                  <a:lnTo>
                    <a:pt x="30480" y="43815"/>
                  </a:lnTo>
                  <a:lnTo>
                    <a:pt x="29527" y="45720"/>
                  </a:lnTo>
                  <a:lnTo>
                    <a:pt x="28575" y="46673"/>
                  </a:lnTo>
                  <a:lnTo>
                    <a:pt x="28575" y="47625"/>
                  </a:lnTo>
                  <a:lnTo>
                    <a:pt x="26670" y="49530"/>
                  </a:lnTo>
                  <a:lnTo>
                    <a:pt x="26670" y="49530"/>
                  </a:lnTo>
                  <a:lnTo>
                    <a:pt x="24765" y="52388"/>
                  </a:lnTo>
                  <a:lnTo>
                    <a:pt x="23813" y="54293"/>
                  </a:lnTo>
                  <a:lnTo>
                    <a:pt x="23813" y="55245"/>
                  </a:lnTo>
                  <a:lnTo>
                    <a:pt x="23813" y="56198"/>
                  </a:lnTo>
                  <a:cubicBezTo>
                    <a:pt x="16193" y="67628"/>
                    <a:pt x="10477" y="80963"/>
                    <a:pt x="5715" y="94298"/>
                  </a:cubicBezTo>
                  <a:lnTo>
                    <a:pt x="5715" y="95250"/>
                  </a:lnTo>
                  <a:cubicBezTo>
                    <a:pt x="4763" y="97155"/>
                    <a:pt x="4763" y="99060"/>
                    <a:pt x="3810" y="101918"/>
                  </a:cubicBezTo>
                  <a:lnTo>
                    <a:pt x="3810" y="101918"/>
                  </a:lnTo>
                  <a:cubicBezTo>
                    <a:pt x="1905" y="107633"/>
                    <a:pt x="952" y="113348"/>
                    <a:pt x="0" y="119063"/>
                  </a:cubicBezTo>
                  <a:lnTo>
                    <a:pt x="0" y="120015"/>
                  </a:lnTo>
                  <a:lnTo>
                    <a:pt x="0" y="122873"/>
                  </a:lnTo>
                  <a:lnTo>
                    <a:pt x="0" y="122873"/>
                  </a:lnTo>
                  <a:lnTo>
                    <a:pt x="0" y="125730"/>
                  </a:lnTo>
                  <a:lnTo>
                    <a:pt x="0" y="126683"/>
                  </a:lnTo>
                  <a:lnTo>
                    <a:pt x="0" y="129540"/>
                  </a:lnTo>
                  <a:lnTo>
                    <a:pt x="0" y="130493"/>
                  </a:lnTo>
                  <a:lnTo>
                    <a:pt x="0" y="133350"/>
                  </a:lnTo>
                  <a:lnTo>
                    <a:pt x="0" y="134303"/>
                  </a:lnTo>
                  <a:lnTo>
                    <a:pt x="0" y="137160"/>
                  </a:lnTo>
                  <a:lnTo>
                    <a:pt x="0" y="138113"/>
                  </a:lnTo>
                  <a:lnTo>
                    <a:pt x="0" y="140970"/>
                  </a:lnTo>
                  <a:lnTo>
                    <a:pt x="0" y="141923"/>
                  </a:lnTo>
                  <a:lnTo>
                    <a:pt x="0" y="144780"/>
                  </a:lnTo>
                  <a:lnTo>
                    <a:pt x="0" y="144780"/>
                  </a:lnTo>
                  <a:lnTo>
                    <a:pt x="0" y="148590"/>
                  </a:lnTo>
                  <a:lnTo>
                    <a:pt x="0" y="148590"/>
                  </a:lnTo>
                  <a:lnTo>
                    <a:pt x="0" y="152400"/>
                  </a:lnTo>
                  <a:lnTo>
                    <a:pt x="0" y="227648"/>
                  </a:lnTo>
                  <a:lnTo>
                    <a:pt x="0" y="303848"/>
                  </a:lnTo>
                  <a:lnTo>
                    <a:pt x="72390" y="303848"/>
                  </a:lnTo>
                  <a:cubicBezTo>
                    <a:pt x="73343" y="303848"/>
                    <a:pt x="75248" y="303848"/>
                    <a:pt x="76200" y="303848"/>
                  </a:cubicBezTo>
                  <a:lnTo>
                    <a:pt x="220980" y="303848"/>
                  </a:lnTo>
                  <a:cubicBezTo>
                    <a:pt x="228600" y="303848"/>
                    <a:pt x="236220" y="302895"/>
                    <a:pt x="243840" y="300990"/>
                  </a:cubicBezTo>
                  <a:lnTo>
                    <a:pt x="243840" y="300990"/>
                  </a:lnTo>
                  <a:cubicBezTo>
                    <a:pt x="245745" y="300990"/>
                    <a:pt x="247650" y="300038"/>
                    <a:pt x="249555" y="299085"/>
                  </a:cubicBezTo>
                  <a:lnTo>
                    <a:pt x="250508" y="299085"/>
                  </a:lnTo>
                  <a:lnTo>
                    <a:pt x="252413" y="298133"/>
                  </a:lnTo>
                  <a:lnTo>
                    <a:pt x="252413" y="298133"/>
                  </a:lnTo>
                  <a:lnTo>
                    <a:pt x="254318" y="297180"/>
                  </a:lnTo>
                  <a:lnTo>
                    <a:pt x="255270" y="297180"/>
                  </a:lnTo>
                  <a:lnTo>
                    <a:pt x="256223" y="297180"/>
                  </a:lnTo>
                  <a:lnTo>
                    <a:pt x="258127" y="296228"/>
                  </a:lnTo>
                  <a:lnTo>
                    <a:pt x="260033" y="295275"/>
                  </a:lnTo>
                  <a:lnTo>
                    <a:pt x="260033" y="295275"/>
                  </a:lnTo>
                  <a:lnTo>
                    <a:pt x="262890" y="294323"/>
                  </a:lnTo>
                  <a:lnTo>
                    <a:pt x="262890" y="294323"/>
                  </a:lnTo>
                  <a:lnTo>
                    <a:pt x="265748" y="293370"/>
                  </a:lnTo>
                  <a:lnTo>
                    <a:pt x="265748" y="293370"/>
                  </a:lnTo>
                  <a:lnTo>
                    <a:pt x="268605" y="292418"/>
                  </a:lnTo>
                  <a:lnTo>
                    <a:pt x="268605" y="292418"/>
                  </a:lnTo>
                  <a:lnTo>
                    <a:pt x="271463" y="290513"/>
                  </a:lnTo>
                  <a:lnTo>
                    <a:pt x="271463" y="290513"/>
                  </a:lnTo>
                  <a:lnTo>
                    <a:pt x="274320" y="288608"/>
                  </a:lnTo>
                  <a:lnTo>
                    <a:pt x="274320" y="288608"/>
                  </a:lnTo>
                  <a:lnTo>
                    <a:pt x="277178" y="286703"/>
                  </a:lnTo>
                  <a:lnTo>
                    <a:pt x="277178" y="286703"/>
                  </a:lnTo>
                  <a:lnTo>
                    <a:pt x="279083" y="284798"/>
                  </a:lnTo>
                  <a:lnTo>
                    <a:pt x="279083" y="284798"/>
                  </a:lnTo>
                  <a:lnTo>
                    <a:pt x="280988" y="282893"/>
                  </a:lnTo>
                  <a:lnTo>
                    <a:pt x="280988" y="282893"/>
                  </a:lnTo>
                  <a:lnTo>
                    <a:pt x="280988" y="282893"/>
                  </a:lnTo>
                  <a:cubicBezTo>
                    <a:pt x="283845" y="280988"/>
                    <a:pt x="287655" y="278130"/>
                    <a:pt x="290513" y="275273"/>
                  </a:cubicBezTo>
                  <a:lnTo>
                    <a:pt x="290513" y="275273"/>
                  </a:lnTo>
                  <a:lnTo>
                    <a:pt x="292418" y="274320"/>
                  </a:lnTo>
                  <a:lnTo>
                    <a:pt x="292418" y="274320"/>
                  </a:lnTo>
                  <a:lnTo>
                    <a:pt x="293370" y="273368"/>
                  </a:lnTo>
                  <a:lnTo>
                    <a:pt x="294323" y="272415"/>
                  </a:lnTo>
                  <a:lnTo>
                    <a:pt x="295275" y="271463"/>
                  </a:lnTo>
                  <a:lnTo>
                    <a:pt x="296228" y="270510"/>
                  </a:lnTo>
                  <a:lnTo>
                    <a:pt x="296228" y="270510"/>
                  </a:lnTo>
                  <a:lnTo>
                    <a:pt x="298133" y="268605"/>
                  </a:lnTo>
                  <a:lnTo>
                    <a:pt x="298133" y="268605"/>
                  </a:lnTo>
                  <a:lnTo>
                    <a:pt x="299085" y="267653"/>
                  </a:lnTo>
                  <a:lnTo>
                    <a:pt x="300038" y="266700"/>
                  </a:lnTo>
                  <a:lnTo>
                    <a:pt x="300038" y="266700"/>
                  </a:lnTo>
                  <a:lnTo>
                    <a:pt x="301943" y="264795"/>
                  </a:lnTo>
                  <a:lnTo>
                    <a:pt x="301943" y="264795"/>
                  </a:lnTo>
                  <a:lnTo>
                    <a:pt x="302895" y="263843"/>
                  </a:lnTo>
                  <a:lnTo>
                    <a:pt x="303848" y="262890"/>
                  </a:lnTo>
                  <a:lnTo>
                    <a:pt x="303848" y="261938"/>
                  </a:lnTo>
                  <a:lnTo>
                    <a:pt x="304800" y="260033"/>
                  </a:lnTo>
                  <a:lnTo>
                    <a:pt x="304800" y="260033"/>
                  </a:lnTo>
                  <a:lnTo>
                    <a:pt x="305753" y="258128"/>
                  </a:lnTo>
                  <a:lnTo>
                    <a:pt x="306705" y="257175"/>
                  </a:lnTo>
                  <a:lnTo>
                    <a:pt x="306705" y="256223"/>
                  </a:lnTo>
                  <a:lnTo>
                    <a:pt x="308610" y="254318"/>
                  </a:lnTo>
                  <a:lnTo>
                    <a:pt x="308610" y="254318"/>
                  </a:lnTo>
                  <a:lnTo>
                    <a:pt x="310515" y="251460"/>
                  </a:lnTo>
                  <a:lnTo>
                    <a:pt x="311468" y="249555"/>
                  </a:lnTo>
                  <a:lnTo>
                    <a:pt x="311468" y="248603"/>
                  </a:lnTo>
                  <a:lnTo>
                    <a:pt x="311468" y="247650"/>
                  </a:lnTo>
                  <a:cubicBezTo>
                    <a:pt x="319088" y="236220"/>
                    <a:pt x="324803" y="222885"/>
                    <a:pt x="329565" y="209550"/>
                  </a:cubicBezTo>
                  <a:lnTo>
                    <a:pt x="329565" y="208598"/>
                  </a:lnTo>
                  <a:cubicBezTo>
                    <a:pt x="330518" y="206693"/>
                    <a:pt x="330518" y="204788"/>
                    <a:pt x="331470" y="201930"/>
                  </a:cubicBezTo>
                  <a:lnTo>
                    <a:pt x="331470" y="201930"/>
                  </a:lnTo>
                  <a:cubicBezTo>
                    <a:pt x="333375" y="196215"/>
                    <a:pt x="334328" y="190500"/>
                    <a:pt x="335280" y="184785"/>
                  </a:cubicBezTo>
                  <a:lnTo>
                    <a:pt x="335280" y="183833"/>
                  </a:lnTo>
                  <a:lnTo>
                    <a:pt x="335280" y="180975"/>
                  </a:lnTo>
                  <a:lnTo>
                    <a:pt x="335280" y="180975"/>
                  </a:lnTo>
                  <a:lnTo>
                    <a:pt x="335280" y="178118"/>
                  </a:lnTo>
                  <a:lnTo>
                    <a:pt x="335280" y="177165"/>
                  </a:lnTo>
                  <a:lnTo>
                    <a:pt x="335280" y="174308"/>
                  </a:lnTo>
                  <a:lnTo>
                    <a:pt x="335280" y="173355"/>
                  </a:lnTo>
                  <a:lnTo>
                    <a:pt x="335280" y="170498"/>
                  </a:lnTo>
                  <a:lnTo>
                    <a:pt x="335280" y="169545"/>
                  </a:lnTo>
                  <a:lnTo>
                    <a:pt x="335280" y="166688"/>
                  </a:lnTo>
                  <a:lnTo>
                    <a:pt x="335280" y="165735"/>
                  </a:lnTo>
                  <a:lnTo>
                    <a:pt x="335280" y="162878"/>
                  </a:lnTo>
                  <a:lnTo>
                    <a:pt x="335280" y="161925"/>
                  </a:lnTo>
                  <a:lnTo>
                    <a:pt x="335280" y="159068"/>
                  </a:lnTo>
                  <a:lnTo>
                    <a:pt x="335280" y="159068"/>
                  </a:lnTo>
                  <a:lnTo>
                    <a:pt x="335280" y="155258"/>
                  </a:lnTo>
                  <a:lnTo>
                    <a:pt x="335280" y="155258"/>
                  </a:lnTo>
                  <a:lnTo>
                    <a:pt x="335280" y="151448"/>
                  </a:lnTo>
                  <a:lnTo>
                    <a:pt x="335280" y="76200"/>
                  </a:lnTo>
                  <a:lnTo>
                    <a:pt x="335280" y="0"/>
                  </a:lnTo>
                  <a:lnTo>
                    <a:pt x="262890" y="0"/>
                  </a:lnTo>
                  <a:cubicBezTo>
                    <a:pt x="261938" y="0"/>
                    <a:pt x="260033" y="0"/>
                    <a:pt x="259080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BBC77F-FC16-46B5-8584-E5337E7E4752}"/>
              </a:ext>
            </a:extLst>
          </p:cNvPr>
          <p:cNvGrpSpPr/>
          <p:nvPr/>
        </p:nvGrpSpPr>
        <p:grpSpPr>
          <a:xfrm>
            <a:off x="5977829" y="3654117"/>
            <a:ext cx="2072767" cy="2289883"/>
            <a:chOff x="5977829" y="3654117"/>
            <a:chExt cx="2072767" cy="2289883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CA4DA1E-F5E0-498E-9672-975BDA5B2927}"/>
                </a:ext>
              </a:extLst>
            </p:cNvPr>
            <p:cNvSpPr/>
            <p:nvPr/>
          </p:nvSpPr>
          <p:spPr>
            <a:xfrm>
              <a:off x="5977829" y="4571798"/>
              <a:ext cx="1056079" cy="1372202"/>
            </a:xfrm>
            <a:custGeom>
              <a:avLst/>
              <a:gdLst>
                <a:gd name="connsiteX0" fmla="*/ 106680 w 944880"/>
                <a:gd name="connsiteY0" fmla="*/ 427672 h 1227718"/>
                <a:gd name="connsiteX1" fmla="*/ 824865 w 944880"/>
                <a:gd name="connsiteY1" fmla="*/ 60960 h 1227718"/>
                <a:gd name="connsiteX2" fmla="*/ 944880 w 944880"/>
                <a:gd name="connsiteY2" fmla="*/ 0 h 1227718"/>
                <a:gd name="connsiteX3" fmla="*/ 944880 w 944880"/>
                <a:gd name="connsiteY3" fmla="*/ 148590 h 1227718"/>
                <a:gd name="connsiteX4" fmla="*/ 167640 w 944880"/>
                <a:gd name="connsiteY4" fmla="*/ 545782 h 1227718"/>
                <a:gd name="connsiteX5" fmla="*/ 133350 w 944880"/>
                <a:gd name="connsiteY5" fmla="*/ 615315 h 1227718"/>
                <a:gd name="connsiteX6" fmla="*/ 133350 w 944880"/>
                <a:gd name="connsiteY6" fmla="*/ 872490 h 1227718"/>
                <a:gd name="connsiteX7" fmla="*/ 133350 w 944880"/>
                <a:gd name="connsiteY7" fmla="*/ 1055370 h 1227718"/>
                <a:gd name="connsiteX8" fmla="*/ 133350 w 944880"/>
                <a:gd name="connsiteY8" fmla="*/ 1203960 h 1227718"/>
                <a:gd name="connsiteX9" fmla="*/ 106680 w 944880"/>
                <a:gd name="connsiteY9" fmla="*/ 1217295 h 1227718"/>
                <a:gd name="connsiteX10" fmla="*/ 0 w 944880"/>
                <a:gd name="connsiteY10" fmla="*/ 1137285 h 1227718"/>
                <a:gd name="connsiteX11" fmla="*/ 0 w 944880"/>
                <a:gd name="connsiteY11" fmla="*/ 614363 h 1227718"/>
                <a:gd name="connsiteX12" fmla="*/ 106680 w 944880"/>
                <a:gd name="connsiteY12" fmla="*/ 427672 h 122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880" h="1227718">
                  <a:moveTo>
                    <a:pt x="106680" y="427672"/>
                  </a:moveTo>
                  <a:lnTo>
                    <a:pt x="824865" y="60960"/>
                  </a:lnTo>
                  <a:lnTo>
                    <a:pt x="944880" y="0"/>
                  </a:lnTo>
                  <a:lnTo>
                    <a:pt x="944880" y="148590"/>
                  </a:lnTo>
                  <a:lnTo>
                    <a:pt x="167640" y="545782"/>
                  </a:lnTo>
                  <a:cubicBezTo>
                    <a:pt x="150495" y="556260"/>
                    <a:pt x="133350" y="595313"/>
                    <a:pt x="133350" y="615315"/>
                  </a:cubicBezTo>
                  <a:lnTo>
                    <a:pt x="133350" y="872490"/>
                  </a:lnTo>
                  <a:lnTo>
                    <a:pt x="133350" y="1055370"/>
                  </a:lnTo>
                  <a:lnTo>
                    <a:pt x="133350" y="1203960"/>
                  </a:lnTo>
                  <a:lnTo>
                    <a:pt x="106680" y="1217295"/>
                  </a:lnTo>
                  <a:cubicBezTo>
                    <a:pt x="48578" y="1246823"/>
                    <a:pt x="0" y="1211580"/>
                    <a:pt x="0" y="1137285"/>
                  </a:cubicBezTo>
                  <a:lnTo>
                    <a:pt x="0" y="614363"/>
                  </a:lnTo>
                  <a:cubicBezTo>
                    <a:pt x="0" y="542925"/>
                    <a:pt x="47625" y="458152"/>
                    <a:pt x="106680" y="42767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7990F95-6584-423F-B4DD-89969A60F1A7}"/>
                </a:ext>
              </a:extLst>
            </p:cNvPr>
            <p:cNvSpPr/>
            <p:nvPr/>
          </p:nvSpPr>
          <p:spPr>
            <a:xfrm>
              <a:off x="7170176" y="3654117"/>
              <a:ext cx="880420" cy="775025"/>
            </a:xfrm>
            <a:custGeom>
              <a:avLst/>
              <a:gdLst>
                <a:gd name="connsiteX0" fmla="*/ 613410 w 787717"/>
                <a:gd name="connsiteY0" fmla="*/ 0 h 693420"/>
                <a:gd name="connsiteX1" fmla="*/ 281940 w 787717"/>
                <a:gd name="connsiteY1" fmla="*/ 0 h 693420"/>
                <a:gd name="connsiteX2" fmla="*/ 0 w 787717"/>
                <a:gd name="connsiteY2" fmla="*/ 346710 h 693420"/>
                <a:gd name="connsiteX3" fmla="*/ 0 w 787717"/>
                <a:gd name="connsiteY3" fmla="*/ 693420 h 693420"/>
                <a:gd name="connsiteX4" fmla="*/ 523875 w 787717"/>
                <a:gd name="connsiteY4" fmla="*/ 692468 h 693420"/>
                <a:gd name="connsiteX5" fmla="*/ 787718 w 787717"/>
                <a:gd name="connsiteY5" fmla="*/ 345758 h 693420"/>
                <a:gd name="connsiteX6" fmla="*/ 787718 w 787717"/>
                <a:gd name="connsiteY6" fmla="*/ 172403 h 693420"/>
                <a:gd name="connsiteX7" fmla="*/ 613410 w 787717"/>
                <a:gd name="connsiteY7" fmla="*/ 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717" h="693420">
                  <a:moveTo>
                    <a:pt x="613410" y="0"/>
                  </a:moveTo>
                  <a:lnTo>
                    <a:pt x="281940" y="0"/>
                  </a:lnTo>
                  <a:cubicBezTo>
                    <a:pt x="126683" y="0"/>
                    <a:pt x="0" y="156210"/>
                    <a:pt x="0" y="346710"/>
                  </a:cubicBezTo>
                  <a:lnTo>
                    <a:pt x="0" y="693420"/>
                  </a:lnTo>
                  <a:lnTo>
                    <a:pt x="523875" y="692468"/>
                  </a:lnTo>
                  <a:cubicBezTo>
                    <a:pt x="671513" y="681038"/>
                    <a:pt x="787718" y="528638"/>
                    <a:pt x="787718" y="345758"/>
                  </a:cubicBezTo>
                  <a:lnTo>
                    <a:pt x="787718" y="172403"/>
                  </a:lnTo>
                  <a:cubicBezTo>
                    <a:pt x="786765" y="78105"/>
                    <a:pt x="708660" y="0"/>
                    <a:pt x="61341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03012A4-E59D-4C2A-89C7-83FDB2F3CDD9}"/>
                </a:ext>
              </a:extLst>
            </p:cNvPr>
            <p:cNvSpPr/>
            <p:nvPr/>
          </p:nvSpPr>
          <p:spPr>
            <a:xfrm>
              <a:off x="6565487" y="4461079"/>
              <a:ext cx="568493" cy="502489"/>
            </a:xfrm>
            <a:custGeom>
              <a:avLst/>
              <a:gdLst>
                <a:gd name="connsiteX0" fmla="*/ 112395 w 508634"/>
                <a:gd name="connsiteY0" fmla="*/ 449580 h 449580"/>
                <a:gd name="connsiteX1" fmla="*/ 326707 w 508634"/>
                <a:gd name="connsiteY1" fmla="*/ 449580 h 449580"/>
                <a:gd name="connsiteX2" fmla="*/ 508635 w 508634"/>
                <a:gd name="connsiteY2" fmla="*/ 224790 h 449580"/>
                <a:gd name="connsiteX3" fmla="*/ 508635 w 508634"/>
                <a:gd name="connsiteY3" fmla="*/ 0 h 449580"/>
                <a:gd name="connsiteX4" fmla="*/ 170497 w 508634"/>
                <a:gd name="connsiteY4" fmla="*/ 953 h 449580"/>
                <a:gd name="connsiteX5" fmla="*/ 0 w 508634"/>
                <a:gd name="connsiteY5" fmla="*/ 224790 h 449580"/>
                <a:gd name="connsiteX6" fmla="*/ 0 w 508634"/>
                <a:gd name="connsiteY6" fmla="*/ 336233 h 449580"/>
                <a:gd name="connsiteX7" fmla="*/ 112395 w 508634"/>
                <a:gd name="connsiteY7" fmla="*/ 44958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634" h="449580">
                  <a:moveTo>
                    <a:pt x="112395" y="449580"/>
                  </a:moveTo>
                  <a:lnTo>
                    <a:pt x="326707" y="449580"/>
                  </a:lnTo>
                  <a:cubicBezTo>
                    <a:pt x="426720" y="449580"/>
                    <a:pt x="508635" y="348615"/>
                    <a:pt x="508635" y="224790"/>
                  </a:cubicBezTo>
                  <a:lnTo>
                    <a:pt x="508635" y="0"/>
                  </a:lnTo>
                  <a:lnTo>
                    <a:pt x="170497" y="953"/>
                  </a:lnTo>
                  <a:cubicBezTo>
                    <a:pt x="75247" y="8573"/>
                    <a:pt x="0" y="106680"/>
                    <a:pt x="0" y="224790"/>
                  </a:cubicBezTo>
                  <a:lnTo>
                    <a:pt x="0" y="336233"/>
                  </a:lnTo>
                  <a:cubicBezTo>
                    <a:pt x="0" y="398145"/>
                    <a:pt x="50482" y="449580"/>
                    <a:pt x="112395" y="44958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B45ED7D-854F-4866-8E1A-5B3E91CCD393}"/>
                </a:ext>
              </a:extLst>
            </p:cNvPr>
            <p:cNvSpPr/>
            <p:nvPr/>
          </p:nvSpPr>
          <p:spPr>
            <a:xfrm>
              <a:off x="6611796" y="4508986"/>
              <a:ext cx="475874" cy="406674"/>
            </a:xfrm>
            <a:custGeom>
              <a:avLst/>
              <a:gdLst>
                <a:gd name="connsiteX0" fmla="*/ 425768 w 425767"/>
                <a:gd name="connsiteY0" fmla="*/ 0 h 363854"/>
                <a:gd name="connsiteX1" fmla="*/ 130492 w 425767"/>
                <a:gd name="connsiteY1" fmla="*/ 0 h 363854"/>
                <a:gd name="connsiteX2" fmla="*/ 0 w 425767"/>
                <a:gd name="connsiteY2" fmla="*/ 181927 h 363854"/>
                <a:gd name="connsiteX3" fmla="*/ 0 w 425767"/>
                <a:gd name="connsiteY3" fmla="*/ 293370 h 363854"/>
                <a:gd name="connsiteX4" fmla="*/ 70485 w 425767"/>
                <a:gd name="connsiteY4" fmla="*/ 363855 h 363854"/>
                <a:gd name="connsiteX5" fmla="*/ 284797 w 425767"/>
                <a:gd name="connsiteY5" fmla="*/ 363855 h 363854"/>
                <a:gd name="connsiteX6" fmla="*/ 425768 w 425767"/>
                <a:gd name="connsiteY6" fmla="*/ 180975 h 363854"/>
                <a:gd name="connsiteX7" fmla="*/ 425768 w 425767"/>
                <a:gd name="connsiteY7" fmla="*/ 0 h 36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767" h="363854">
                  <a:moveTo>
                    <a:pt x="425768" y="0"/>
                  </a:moveTo>
                  <a:lnTo>
                    <a:pt x="130492" y="0"/>
                  </a:lnTo>
                  <a:cubicBezTo>
                    <a:pt x="44767" y="7620"/>
                    <a:pt x="0" y="105727"/>
                    <a:pt x="0" y="181927"/>
                  </a:cubicBezTo>
                  <a:lnTo>
                    <a:pt x="0" y="293370"/>
                  </a:lnTo>
                  <a:cubicBezTo>
                    <a:pt x="0" y="332422"/>
                    <a:pt x="32385" y="363855"/>
                    <a:pt x="70485" y="363855"/>
                  </a:cubicBezTo>
                  <a:lnTo>
                    <a:pt x="284797" y="363855"/>
                  </a:lnTo>
                  <a:cubicBezTo>
                    <a:pt x="375285" y="363855"/>
                    <a:pt x="425768" y="260985"/>
                    <a:pt x="425768" y="180975"/>
                  </a:cubicBezTo>
                  <a:lnTo>
                    <a:pt x="425768" y="0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C99084A-3477-40DE-90C3-8EDF90BA0CA1}"/>
                </a:ext>
              </a:extLst>
            </p:cNvPr>
            <p:cNvSpPr/>
            <p:nvPr/>
          </p:nvSpPr>
          <p:spPr>
            <a:xfrm>
              <a:off x="7177629" y="4461079"/>
              <a:ext cx="367285" cy="339605"/>
            </a:xfrm>
            <a:custGeom>
              <a:avLst/>
              <a:gdLst>
                <a:gd name="connsiteX0" fmla="*/ 69532 w 328612"/>
                <a:gd name="connsiteY0" fmla="*/ 0 h 303847"/>
                <a:gd name="connsiteX1" fmla="*/ 214313 w 328612"/>
                <a:gd name="connsiteY1" fmla="*/ 0 h 303847"/>
                <a:gd name="connsiteX2" fmla="*/ 237172 w 328612"/>
                <a:gd name="connsiteY2" fmla="*/ 2858 h 303847"/>
                <a:gd name="connsiteX3" fmla="*/ 237172 w 328612"/>
                <a:gd name="connsiteY3" fmla="*/ 2858 h 303847"/>
                <a:gd name="connsiteX4" fmla="*/ 242888 w 328612"/>
                <a:gd name="connsiteY4" fmla="*/ 4763 h 303847"/>
                <a:gd name="connsiteX5" fmla="*/ 243840 w 328612"/>
                <a:gd name="connsiteY5" fmla="*/ 4763 h 303847"/>
                <a:gd name="connsiteX6" fmla="*/ 245745 w 328612"/>
                <a:gd name="connsiteY6" fmla="*/ 5715 h 303847"/>
                <a:gd name="connsiteX7" fmla="*/ 245745 w 328612"/>
                <a:gd name="connsiteY7" fmla="*/ 5715 h 303847"/>
                <a:gd name="connsiteX8" fmla="*/ 247650 w 328612"/>
                <a:gd name="connsiteY8" fmla="*/ 6668 h 303847"/>
                <a:gd name="connsiteX9" fmla="*/ 248603 w 328612"/>
                <a:gd name="connsiteY9" fmla="*/ 6668 h 303847"/>
                <a:gd name="connsiteX10" fmla="*/ 249555 w 328612"/>
                <a:gd name="connsiteY10" fmla="*/ 6668 h 303847"/>
                <a:gd name="connsiteX11" fmla="*/ 251460 w 328612"/>
                <a:gd name="connsiteY11" fmla="*/ 7620 h 303847"/>
                <a:gd name="connsiteX12" fmla="*/ 253365 w 328612"/>
                <a:gd name="connsiteY12" fmla="*/ 8573 h 303847"/>
                <a:gd name="connsiteX13" fmla="*/ 253365 w 328612"/>
                <a:gd name="connsiteY13" fmla="*/ 8573 h 303847"/>
                <a:gd name="connsiteX14" fmla="*/ 256222 w 328612"/>
                <a:gd name="connsiteY14" fmla="*/ 9525 h 303847"/>
                <a:gd name="connsiteX15" fmla="*/ 256222 w 328612"/>
                <a:gd name="connsiteY15" fmla="*/ 9525 h 303847"/>
                <a:gd name="connsiteX16" fmla="*/ 259080 w 328612"/>
                <a:gd name="connsiteY16" fmla="*/ 10478 h 303847"/>
                <a:gd name="connsiteX17" fmla="*/ 259080 w 328612"/>
                <a:gd name="connsiteY17" fmla="*/ 10478 h 303847"/>
                <a:gd name="connsiteX18" fmla="*/ 261938 w 328612"/>
                <a:gd name="connsiteY18" fmla="*/ 11430 h 303847"/>
                <a:gd name="connsiteX19" fmla="*/ 261938 w 328612"/>
                <a:gd name="connsiteY19" fmla="*/ 11430 h 303847"/>
                <a:gd name="connsiteX20" fmla="*/ 264795 w 328612"/>
                <a:gd name="connsiteY20" fmla="*/ 13335 h 303847"/>
                <a:gd name="connsiteX21" fmla="*/ 264795 w 328612"/>
                <a:gd name="connsiteY21" fmla="*/ 13335 h 303847"/>
                <a:gd name="connsiteX22" fmla="*/ 267653 w 328612"/>
                <a:gd name="connsiteY22" fmla="*/ 15240 h 303847"/>
                <a:gd name="connsiteX23" fmla="*/ 267653 w 328612"/>
                <a:gd name="connsiteY23" fmla="*/ 15240 h 303847"/>
                <a:gd name="connsiteX24" fmla="*/ 270510 w 328612"/>
                <a:gd name="connsiteY24" fmla="*/ 17145 h 303847"/>
                <a:gd name="connsiteX25" fmla="*/ 270510 w 328612"/>
                <a:gd name="connsiteY25" fmla="*/ 17145 h 303847"/>
                <a:gd name="connsiteX26" fmla="*/ 272415 w 328612"/>
                <a:gd name="connsiteY26" fmla="*/ 19050 h 303847"/>
                <a:gd name="connsiteX27" fmla="*/ 272415 w 328612"/>
                <a:gd name="connsiteY27" fmla="*/ 19050 h 303847"/>
                <a:gd name="connsiteX28" fmla="*/ 274320 w 328612"/>
                <a:gd name="connsiteY28" fmla="*/ 20955 h 303847"/>
                <a:gd name="connsiteX29" fmla="*/ 274320 w 328612"/>
                <a:gd name="connsiteY29" fmla="*/ 20955 h 303847"/>
                <a:gd name="connsiteX30" fmla="*/ 274320 w 328612"/>
                <a:gd name="connsiteY30" fmla="*/ 20955 h 303847"/>
                <a:gd name="connsiteX31" fmla="*/ 283845 w 328612"/>
                <a:gd name="connsiteY31" fmla="*/ 28575 h 303847"/>
                <a:gd name="connsiteX32" fmla="*/ 283845 w 328612"/>
                <a:gd name="connsiteY32" fmla="*/ 28575 h 303847"/>
                <a:gd name="connsiteX33" fmla="*/ 285750 w 328612"/>
                <a:gd name="connsiteY33" fmla="*/ 29528 h 303847"/>
                <a:gd name="connsiteX34" fmla="*/ 285750 w 328612"/>
                <a:gd name="connsiteY34" fmla="*/ 29528 h 303847"/>
                <a:gd name="connsiteX35" fmla="*/ 286703 w 328612"/>
                <a:gd name="connsiteY35" fmla="*/ 30480 h 303847"/>
                <a:gd name="connsiteX36" fmla="*/ 287655 w 328612"/>
                <a:gd name="connsiteY36" fmla="*/ 31433 h 303847"/>
                <a:gd name="connsiteX37" fmla="*/ 288607 w 328612"/>
                <a:gd name="connsiteY37" fmla="*/ 32385 h 303847"/>
                <a:gd name="connsiteX38" fmla="*/ 289560 w 328612"/>
                <a:gd name="connsiteY38" fmla="*/ 33338 h 303847"/>
                <a:gd name="connsiteX39" fmla="*/ 289560 w 328612"/>
                <a:gd name="connsiteY39" fmla="*/ 33338 h 303847"/>
                <a:gd name="connsiteX40" fmla="*/ 291465 w 328612"/>
                <a:gd name="connsiteY40" fmla="*/ 35243 h 303847"/>
                <a:gd name="connsiteX41" fmla="*/ 291465 w 328612"/>
                <a:gd name="connsiteY41" fmla="*/ 35243 h 303847"/>
                <a:gd name="connsiteX42" fmla="*/ 292417 w 328612"/>
                <a:gd name="connsiteY42" fmla="*/ 36195 h 303847"/>
                <a:gd name="connsiteX43" fmla="*/ 293370 w 328612"/>
                <a:gd name="connsiteY43" fmla="*/ 37148 h 303847"/>
                <a:gd name="connsiteX44" fmla="*/ 293370 w 328612"/>
                <a:gd name="connsiteY44" fmla="*/ 37148 h 303847"/>
                <a:gd name="connsiteX45" fmla="*/ 295275 w 328612"/>
                <a:gd name="connsiteY45" fmla="*/ 39053 h 303847"/>
                <a:gd name="connsiteX46" fmla="*/ 295275 w 328612"/>
                <a:gd name="connsiteY46" fmla="*/ 39053 h 303847"/>
                <a:gd name="connsiteX47" fmla="*/ 296228 w 328612"/>
                <a:gd name="connsiteY47" fmla="*/ 40005 h 303847"/>
                <a:gd name="connsiteX48" fmla="*/ 297180 w 328612"/>
                <a:gd name="connsiteY48" fmla="*/ 40958 h 303847"/>
                <a:gd name="connsiteX49" fmla="*/ 297180 w 328612"/>
                <a:gd name="connsiteY49" fmla="*/ 41910 h 303847"/>
                <a:gd name="connsiteX50" fmla="*/ 298132 w 328612"/>
                <a:gd name="connsiteY50" fmla="*/ 43815 h 303847"/>
                <a:gd name="connsiteX51" fmla="*/ 298132 w 328612"/>
                <a:gd name="connsiteY51" fmla="*/ 43815 h 303847"/>
                <a:gd name="connsiteX52" fmla="*/ 299085 w 328612"/>
                <a:gd name="connsiteY52" fmla="*/ 45720 h 303847"/>
                <a:gd name="connsiteX53" fmla="*/ 300038 w 328612"/>
                <a:gd name="connsiteY53" fmla="*/ 46673 h 303847"/>
                <a:gd name="connsiteX54" fmla="*/ 300038 w 328612"/>
                <a:gd name="connsiteY54" fmla="*/ 47625 h 303847"/>
                <a:gd name="connsiteX55" fmla="*/ 301942 w 328612"/>
                <a:gd name="connsiteY55" fmla="*/ 49530 h 303847"/>
                <a:gd name="connsiteX56" fmla="*/ 301942 w 328612"/>
                <a:gd name="connsiteY56" fmla="*/ 49530 h 303847"/>
                <a:gd name="connsiteX57" fmla="*/ 303847 w 328612"/>
                <a:gd name="connsiteY57" fmla="*/ 52388 h 303847"/>
                <a:gd name="connsiteX58" fmla="*/ 304800 w 328612"/>
                <a:gd name="connsiteY58" fmla="*/ 54293 h 303847"/>
                <a:gd name="connsiteX59" fmla="*/ 304800 w 328612"/>
                <a:gd name="connsiteY59" fmla="*/ 55245 h 303847"/>
                <a:gd name="connsiteX60" fmla="*/ 304800 w 328612"/>
                <a:gd name="connsiteY60" fmla="*/ 56198 h 303847"/>
                <a:gd name="connsiteX61" fmla="*/ 322897 w 328612"/>
                <a:gd name="connsiteY61" fmla="*/ 94298 h 303847"/>
                <a:gd name="connsiteX62" fmla="*/ 322897 w 328612"/>
                <a:gd name="connsiteY62" fmla="*/ 95250 h 303847"/>
                <a:gd name="connsiteX63" fmla="*/ 324803 w 328612"/>
                <a:gd name="connsiteY63" fmla="*/ 101918 h 303847"/>
                <a:gd name="connsiteX64" fmla="*/ 324803 w 328612"/>
                <a:gd name="connsiteY64" fmla="*/ 101918 h 303847"/>
                <a:gd name="connsiteX65" fmla="*/ 328613 w 328612"/>
                <a:gd name="connsiteY65" fmla="*/ 119063 h 303847"/>
                <a:gd name="connsiteX66" fmla="*/ 328613 w 328612"/>
                <a:gd name="connsiteY66" fmla="*/ 120015 h 303847"/>
                <a:gd name="connsiteX67" fmla="*/ 328613 w 328612"/>
                <a:gd name="connsiteY67" fmla="*/ 122873 h 303847"/>
                <a:gd name="connsiteX68" fmla="*/ 328613 w 328612"/>
                <a:gd name="connsiteY68" fmla="*/ 122873 h 303847"/>
                <a:gd name="connsiteX69" fmla="*/ 328613 w 328612"/>
                <a:gd name="connsiteY69" fmla="*/ 125730 h 303847"/>
                <a:gd name="connsiteX70" fmla="*/ 328613 w 328612"/>
                <a:gd name="connsiteY70" fmla="*/ 126683 h 303847"/>
                <a:gd name="connsiteX71" fmla="*/ 328613 w 328612"/>
                <a:gd name="connsiteY71" fmla="*/ 129540 h 303847"/>
                <a:gd name="connsiteX72" fmla="*/ 328613 w 328612"/>
                <a:gd name="connsiteY72" fmla="*/ 130493 h 303847"/>
                <a:gd name="connsiteX73" fmla="*/ 328613 w 328612"/>
                <a:gd name="connsiteY73" fmla="*/ 133350 h 303847"/>
                <a:gd name="connsiteX74" fmla="*/ 328613 w 328612"/>
                <a:gd name="connsiteY74" fmla="*/ 134303 h 303847"/>
                <a:gd name="connsiteX75" fmla="*/ 328613 w 328612"/>
                <a:gd name="connsiteY75" fmla="*/ 137160 h 303847"/>
                <a:gd name="connsiteX76" fmla="*/ 328613 w 328612"/>
                <a:gd name="connsiteY76" fmla="*/ 138113 h 303847"/>
                <a:gd name="connsiteX77" fmla="*/ 328613 w 328612"/>
                <a:gd name="connsiteY77" fmla="*/ 140970 h 303847"/>
                <a:gd name="connsiteX78" fmla="*/ 328613 w 328612"/>
                <a:gd name="connsiteY78" fmla="*/ 141923 h 303847"/>
                <a:gd name="connsiteX79" fmla="*/ 328613 w 328612"/>
                <a:gd name="connsiteY79" fmla="*/ 144780 h 303847"/>
                <a:gd name="connsiteX80" fmla="*/ 328613 w 328612"/>
                <a:gd name="connsiteY80" fmla="*/ 144780 h 303847"/>
                <a:gd name="connsiteX81" fmla="*/ 328613 w 328612"/>
                <a:gd name="connsiteY81" fmla="*/ 148590 h 303847"/>
                <a:gd name="connsiteX82" fmla="*/ 328613 w 328612"/>
                <a:gd name="connsiteY82" fmla="*/ 148590 h 303847"/>
                <a:gd name="connsiteX83" fmla="*/ 328613 w 328612"/>
                <a:gd name="connsiteY83" fmla="*/ 152400 h 303847"/>
                <a:gd name="connsiteX84" fmla="*/ 328613 w 328612"/>
                <a:gd name="connsiteY84" fmla="*/ 227648 h 303847"/>
                <a:gd name="connsiteX85" fmla="*/ 328613 w 328612"/>
                <a:gd name="connsiteY85" fmla="*/ 303848 h 303847"/>
                <a:gd name="connsiteX86" fmla="*/ 256222 w 328612"/>
                <a:gd name="connsiteY86" fmla="*/ 303848 h 303847"/>
                <a:gd name="connsiteX87" fmla="*/ 252413 w 328612"/>
                <a:gd name="connsiteY87" fmla="*/ 303848 h 303847"/>
                <a:gd name="connsiteX88" fmla="*/ 107632 w 328612"/>
                <a:gd name="connsiteY88" fmla="*/ 303848 h 303847"/>
                <a:gd name="connsiteX89" fmla="*/ 84772 w 328612"/>
                <a:gd name="connsiteY89" fmla="*/ 300990 h 303847"/>
                <a:gd name="connsiteX90" fmla="*/ 84772 w 328612"/>
                <a:gd name="connsiteY90" fmla="*/ 300990 h 303847"/>
                <a:gd name="connsiteX91" fmla="*/ 79057 w 328612"/>
                <a:gd name="connsiteY91" fmla="*/ 299085 h 303847"/>
                <a:gd name="connsiteX92" fmla="*/ 78105 w 328612"/>
                <a:gd name="connsiteY92" fmla="*/ 299085 h 303847"/>
                <a:gd name="connsiteX93" fmla="*/ 76200 w 328612"/>
                <a:gd name="connsiteY93" fmla="*/ 298133 h 303847"/>
                <a:gd name="connsiteX94" fmla="*/ 76200 w 328612"/>
                <a:gd name="connsiteY94" fmla="*/ 298133 h 303847"/>
                <a:gd name="connsiteX95" fmla="*/ 74295 w 328612"/>
                <a:gd name="connsiteY95" fmla="*/ 297180 h 303847"/>
                <a:gd name="connsiteX96" fmla="*/ 73342 w 328612"/>
                <a:gd name="connsiteY96" fmla="*/ 297180 h 303847"/>
                <a:gd name="connsiteX97" fmla="*/ 72390 w 328612"/>
                <a:gd name="connsiteY97" fmla="*/ 297180 h 303847"/>
                <a:gd name="connsiteX98" fmla="*/ 70485 w 328612"/>
                <a:gd name="connsiteY98" fmla="*/ 296228 h 303847"/>
                <a:gd name="connsiteX99" fmla="*/ 68580 w 328612"/>
                <a:gd name="connsiteY99" fmla="*/ 295275 h 303847"/>
                <a:gd name="connsiteX100" fmla="*/ 68580 w 328612"/>
                <a:gd name="connsiteY100" fmla="*/ 295275 h 303847"/>
                <a:gd name="connsiteX101" fmla="*/ 65722 w 328612"/>
                <a:gd name="connsiteY101" fmla="*/ 294323 h 303847"/>
                <a:gd name="connsiteX102" fmla="*/ 65722 w 328612"/>
                <a:gd name="connsiteY102" fmla="*/ 294323 h 303847"/>
                <a:gd name="connsiteX103" fmla="*/ 62865 w 328612"/>
                <a:gd name="connsiteY103" fmla="*/ 293370 h 303847"/>
                <a:gd name="connsiteX104" fmla="*/ 62865 w 328612"/>
                <a:gd name="connsiteY104" fmla="*/ 293370 h 303847"/>
                <a:gd name="connsiteX105" fmla="*/ 60007 w 328612"/>
                <a:gd name="connsiteY105" fmla="*/ 292418 h 303847"/>
                <a:gd name="connsiteX106" fmla="*/ 60007 w 328612"/>
                <a:gd name="connsiteY106" fmla="*/ 292418 h 303847"/>
                <a:gd name="connsiteX107" fmla="*/ 57150 w 328612"/>
                <a:gd name="connsiteY107" fmla="*/ 290513 h 303847"/>
                <a:gd name="connsiteX108" fmla="*/ 57150 w 328612"/>
                <a:gd name="connsiteY108" fmla="*/ 290513 h 303847"/>
                <a:gd name="connsiteX109" fmla="*/ 54292 w 328612"/>
                <a:gd name="connsiteY109" fmla="*/ 288608 h 303847"/>
                <a:gd name="connsiteX110" fmla="*/ 54292 w 328612"/>
                <a:gd name="connsiteY110" fmla="*/ 288608 h 303847"/>
                <a:gd name="connsiteX111" fmla="*/ 51435 w 328612"/>
                <a:gd name="connsiteY111" fmla="*/ 286703 h 303847"/>
                <a:gd name="connsiteX112" fmla="*/ 51435 w 328612"/>
                <a:gd name="connsiteY112" fmla="*/ 286703 h 303847"/>
                <a:gd name="connsiteX113" fmla="*/ 49530 w 328612"/>
                <a:gd name="connsiteY113" fmla="*/ 284798 h 303847"/>
                <a:gd name="connsiteX114" fmla="*/ 49530 w 328612"/>
                <a:gd name="connsiteY114" fmla="*/ 284798 h 303847"/>
                <a:gd name="connsiteX115" fmla="*/ 47625 w 328612"/>
                <a:gd name="connsiteY115" fmla="*/ 282893 h 303847"/>
                <a:gd name="connsiteX116" fmla="*/ 47625 w 328612"/>
                <a:gd name="connsiteY116" fmla="*/ 282893 h 303847"/>
                <a:gd name="connsiteX117" fmla="*/ 47625 w 328612"/>
                <a:gd name="connsiteY117" fmla="*/ 282893 h 303847"/>
                <a:gd name="connsiteX118" fmla="*/ 38100 w 328612"/>
                <a:gd name="connsiteY118" fmla="*/ 275273 h 303847"/>
                <a:gd name="connsiteX119" fmla="*/ 38100 w 328612"/>
                <a:gd name="connsiteY119" fmla="*/ 275273 h 303847"/>
                <a:gd name="connsiteX120" fmla="*/ 36195 w 328612"/>
                <a:gd name="connsiteY120" fmla="*/ 274320 h 303847"/>
                <a:gd name="connsiteX121" fmla="*/ 36195 w 328612"/>
                <a:gd name="connsiteY121" fmla="*/ 274320 h 303847"/>
                <a:gd name="connsiteX122" fmla="*/ 35242 w 328612"/>
                <a:gd name="connsiteY122" fmla="*/ 273368 h 303847"/>
                <a:gd name="connsiteX123" fmla="*/ 34290 w 328612"/>
                <a:gd name="connsiteY123" fmla="*/ 272415 h 303847"/>
                <a:gd name="connsiteX124" fmla="*/ 33338 w 328612"/>
                <a:gd name="connsiteY124" fmla="*/ 271463 h 303847"/>
                <a:gd name="connsiteX125" fmla="*/ 32385 w 328612"/>
                <a:gd name="connsiteY125" fmla="*/ 270510 h 303847"/>
                <a:gd name="connsiteX126" fmla="*/ 32385 w 328612"/>
                <a:gd name="connsiteY126" fmla="*/ 270510 h 303847"/>
                <a:gd name="connsiteX127" fmla="*/ 37147 w 328612"/>
                <a:gd name="connsiteY127" fmla="*/ 268605 h 303847"/>
                <a:gd name="connsiteX128" fmla="*/ 37147 w 328612"/>
                <a:gd name="connsiteY128" fmla="*/ 268605 h 303847"/>
                <a:gd name="connsiteX129" fmla="*/ 36195 w 328612"/>
                <a:gd name="connsiteY129" fmla="*/ 267653 h 303847"/>
                <a:gd name="connsiteX130" fmla="*/ 35242 w 328612"/>
                <a:gd name="connsiteY130" fmla="*/ 266700 h 303847"/>
                <a:gd name="connsiteX131" fmla="*/ 35242 w 328612"/>
                <a:gd name="connsiteY131" fmla="*/ 266700 h 303847"/>
                <a:gd name="connsiteX132" fmla="*/ 33338 w 328612"/>
                <a:gd name="connsiteY132" fmla="*/ 264795 h 303847"/>
                <a:gd name="connsiteX133" fmla="*/ 33338 w 328612"/>
                <a:gd name="connsiteY133" fmla="*/ 264795 h 303847"/>
                <a:gd name="connsiteX134" fmla="*/ 32385 w 328612"/>
                <a:gd name="connsiteY134" fmla="*/ 263843 h 303847"/>
                <a:gd name="connsiteX135" fmla="*/ 31432 w 328612"/>
                <a:gd name="connsiteY135" fmla="*/ 262890 h 303847"/>
                <a:gd name="connsiteX136" fmla="*/ 31432 w 328612"/>
                <a:gd name="connsiteY136" fmla="*/ 261938 h 303847"/>
                <a:gd name="connsiteX137" fmla="*/ 30480 w 328612"/>
                <a:gd name="connsiteY137" fmla="*/ 260033 h 303847"/>
                <a:gd name="connsiteX138" fmla="*/ 30480 w 328612"/>
                <a:gd name="connsiteY138" fmla="*/ 260033 h 303847"/>
                <a:gd name="connsiteX139" fmla="*/ 29528 w 328612"/>
                <a:gd name="connsiteY139" fmla="*/ 258128 h 303847"/>
                <a:gd name="connsiteX140" fmla="*/ 28575 w 328612"/>
                <a:gd name="connsiteY140" fmla="*/ 257175 h 303847"/>
                <a:gd name="connsiteX141" fmla="*/ 28575 w 328612"/>
                <a:gd name="connsiteY141" fmla="*/ 256223 h 303847"/>
                <a:gd name="connsiteX142" fmla="*/ 26670 w 328612"/>
                <a:gd name="connsiteY142" fmla="*/ 254318 h 303847"/>
                <a:gd name="connsiteX143" fmla="*/ 26670 w 328612"/>
                <a:gd name="connsiteY143" fmla="*/ 254318 h 303847"/>
                <a:gd name="connsiteX144" fmla="*/ 24765 w 328612"/>
                <a:gd name="connsiteY144" fmla="*/ 251460 h 303847"/>
                <a:gd name="connsiteX145" fmla="*/ 23813 w 328612"/>
                <a:gd name="connsiteY145" fmla="*/ 249555 h 303847"/>
                <a:gd name="connsiteX146" fmla="*/ 23813 w 328612"/>
                <a:gd name="connsiteY146" fmla="*/ 248603 h 303847"/>
                <a:gd name="connsiteX147" fmla="*/ 23813 w 328612"/>
                <a:gd name="connsiteY147" fmla="*/ 247650 h 303847"/>
                <a:gd name="connsiteX148" fmla="*/ 5715 w 328612"/>
                <a:gd name="connsiteY148" fmla="*/ 209550 h 303847"/>
                <a:gd name="connsiteX149" fmla="*/ 5715 w 328612"/>
                <a:gd name="connsiteY149" fmla="*/ 208598 h 303847"/>
                <a:gd name="connsiteX150" fmla="*/ 3810 w 328612"/>
                <a:gd name="connsiteY150" fmla="*/ 201930 h 303847"/>
                <a:gd name="connsiteX151" fmla="*/ 3810 w 328612"/>
                <a:gd name="connsiteY151" fmla="*/ 201930 h 303847"/>
                <a:gd name="connsiteX152" fmla="*/ 0 w 328612"/>
                <a:gd name="connsiteY152" fmla="*/ 184785 h 303847"/>
                <a:gd name="connsiteX153" fmla="*/ 0 w 328612"/>
                <a:gd name="connsiteY153" fmla="*/ 183833 h 303847"/>
                <a:gd name="connsiteX154" fmla="*/ 0 w 328612"/>
                <a:gd name="connsiteY154" fmla="*/ 180975 h 303847"/>
                <a:gd name="connsiteX155" fmla="*/ 0 w 328612"/>
                <a:gd name="connsiteY155" fmla="*/ 180975 h 303847"/>
                <a:gd name="connsiteX156" fmla="*/ 0 w 328612"/>
                <a:gd name="connsiteY156" fmla="*/ 178118 h 303847"/>
                <a:gd name="connsiteX157" fmla="*/ 0 w 328612"/>
                <a:gd name="connsiteY157" fmla="*/ 177165 h 303847"/>
                <a:gd name="connsiteX158" fmla="*/ 0 w 328612"/>
                <a:gd name="connsiteY158" fmla="*/ 174308 h 303847"/>
                <a:gd name="connsiteX159" fmla="*/ 0 w 328612"/>
                <a:gd name="connsiteY159" fmla="*/ 173355 h 303847"/>
                <a:gd name="connsiteX160" fmla="*/ 0 w 328612"/>
                <a:gd name="connsiteY160" fmla="*/ 170498 h 303847"/>
                <a:gd name="connsiteX161" fmla="*/ 0 w 328612"/>
                <a:gd name="connsiteY161" fmla="*/ 169545 h 303847"/>
                <a:gd name="connsiteX162" fmla="*/ 0 w 328612"/>
                <a:gd name="connsiteY162" fmla="*/ 166688 h 303847"/>
                <a:gd name="connsiteX163" fmla="*/ 0 w 328612"/>
                <a:gd name="connsiteY163" fmla="*/ 165735 h 303847"/>
                <a:gd name="connsiteX164" fmla="*/ 0 w 328612"/>
                <a:gd name="connsiteY164" fmla="*/ 162878 h 303847"/>
                <a:gd name="connsiteX165" fmla="*/ 0 w 328612"/>
                <a:gd name="connsiteY165" fmla="*/ 161925 h 303847"/>
                <a:gd name="connsiteX166" fmla="*/ 0 w 328612"/>
                <a:gd name="connsiteY166" fmla="*/ 159068 h 303847"/>
                <a:gd name="connsiteX167" fmla="*/ 0 w 328612"/>
                <a:gd name="connsiteY167" fmla="*/ 159068 h 303847"/>
                <a:gd name="connsiteX168" fmla="*/ 0 w 328612"/>
                <a:gd name="connsiteY168" fmla="*/ 155258 h 303847"/>
                <a:gd name="connsiteX169" fmla="*/ 0 w 328612"/>
                <a:gd name="connsiteY169" fmla="*/ 155258 h 303847"/>
                <a:gd name="connsiteX170" fmla="*/ 0 w 328612"/>
                <a:gd name="connsiteY170" fmla="*/ 151448 h 303847"/>
                <a:gd name="connsiteX171" fmla="*/ 0 w 328612"/>
                <a:gd name="connsiteY171" fmla="*/ 76200 h 303847"/>
                <a:gd name="connsiteX172" fmla="*/ 0 w 328612"/>
                <a:gd name="connsiteY172" fmla="*/ 0 h 303847"/>
                <a:gd name="connsiteX173" fmla="*/ 72390 w 328612"/>
                <a:gd name="connsiteY173" fmla="*/ 0 h 303847"/>
                <a:gd name="connsiteX174" fmla="*/ 69532 w 328612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28612" h="303847">
                  <a:moveTo>
                    <a:pt x="69532" y="0"/>
                  </a:moveTo>
                  <a:lnTo>
                    <a:pt x="214313" y="0"/>
                  </a:lnTo>
                  <a:cubicBezTo>
                    <a:pt x="221932" y="0"/>
                    <a:pt x="229553" y="953"/>
                    <a:pt x="237172" y="2858"/>
                  </a:cubicBezTo>
                  <a:lnTo>
                    <a:pt x="237172" y="2858"/>
                  </a:lnTo>
                  <a:cubicBezTo>
                    <a:pt x="239078" y="2858"/>
                    <a:pt x="240982" y="3810"/>
                    <a:pt x="242888" y="4763"/>
                  </a:cubicBezTo>
                  <a:lnTo>
                    <a:pt x="243840" y="4763"/>
                  </a:lnTo>
                  <a:lnTo>
                    <a:pt x="245745" y="5715"/>
                  </a:lnTo>
                  <a:lnTo>
                    <a:pt x="245745" y="5715"/>
                  </a:lnTo>
                  <a:lnTo>
                    <a:pt x="247650" y="6668"/>
                  </a:lnTo>
                  <a:lnTo>
                    <a:pt x="248603" y="6668"/>
                  </a:lnTo>
                  <a:lnTo>
                    <a:pt x="249555" y="6668"/>
                  </a:lnTo>
                  <a:lnTo>
                    <a:pt x="251460" y="7620"/>
                  </a:lnTo>
                  <a:lnTo>
                    <a:pt x="253365" y="8573"/>
                  </a:lnTo>
                  <a:lnTo>
                    <a:pt x="253365" y="8573"/>
                  </a:lnTo>
                  <a:lnTo>
                    <a:pt x="256222" y="9525"/>
                  </a:lnTo>
                  <a:lnTo>
                    <a:pt x="256222" y="9525"/>
                  </a:lnTo>
                  <a:lnTo>
                    <a:pt x="259080" y="10478"/>
                  </a:lnTo>
                  <a:lnTo>
                    <a:pt x="259080" y="10478"/>
                  </a:lnTo>
                  <a:lnTo>
                    <a:pt x="261938" y="11430"/>
                  </a:lnTo>
                  <a:lnTo>
                    <a:pt x="261938" y="11430"/>
                  </a:lnTo>
                  <a:lnTo>
                    <a:pt x="264795" y="13335"/>
                  </a:lnTo>
                  <a:lnTo>
                    <a:pt x="264795" y="13335"/>
                  </a:lnTo>
                  <a:lnTo>
                    <a:pt x="267653" y="15240"/>
                  </a:lnTo>
                  <a:lnTo>
                    <a:pt x="267653" y="15240"/>
                  </a:lnTo>
                  <a:lnTo>
                    <a:pt x="270510" y="17145"/>
                  </a:lnTo>
                  <a:lnTo>
                    <a:pt x="270510" y="17145"/>
                  </a:lnTo>
                  <a:lnTo>
                    <a:pt x="272415" y="19050"/>
                  </a:lnTo>
                  <a:lnTo>
                    <a:pt x="272415" y="19050"/>
                  </a:lnTo>
                  <a:lnTo>
                    <a:pt x="274320" y="20955"/>
                  </a:lnTo>
                  <a:lnTo>
                    <a:pt x="274320" y="20955"/>
                  </a:lnTo>
                  <a:lnTo>
                    <a:pt x="274320" y="20955"/>
                  </a:lnTo>
                  <a:cubicBezTo>
                    <a:pt x="277178" y="22860"/>
                    <a:pt x="280988" y="25718"/>
                    <a:pt x="283845" y="28575"/>
                  </a:cubicBezTo>
                  <a:lnTo>
                    <a:pt x="283845" y="28575"/>
                  </a:lnTo>
                  <a:lnTo>
                    <a:pt x="285750" y="29528"/>
                  </a:lnTo>
                  <a:lnTo>
                    <a:pt x="285750" y="29528"/>
                  </a:lnTo>
                  <a:lnTo>
                    <a:pt x="286703" y="30480"/>
                  </a:lnTo>
                  <a:lnTo>
                    <a:pt x="287655" y="31433"/>
                  </a:lnTo>
                  <a:lnTo>
                    <a:pt x="288607" y="32385"/>
                  </a:lnTo>
                  <a:lnTo>
                    <a:pt x="289560" y="33338"/>
                  </a:lnTo>
                  <a:lnTo>
                    <a:pt x="289560" y="33338"/>
                  </a:lnTo>
                  <a:lnTo>
                    <a:pt x="291465" y="35243"/>
                  </a:lnTo>
                  <a:lnTo>
                    <a:pt x="291465" y="35243"/>
                  </a:lnTo>
                  <a:lnTo>
                    <a:pt x="292417" y="36195"/>
                  </a:lnTo>
                  <a:lnTo>
                    <a:pt x="293370" y="37148"/>
                  </a:lnTo>
                  <a:lnTo>
                    <a:pt x="293370" y="37148"/>
                  </a:lnTo>
                  <a:lnTo>
                    <a:pt x="295275" y="39053"/>
                  </a:lnTo>
                  <a:lnTo>
                    <a:pt x="295275" y="39053"/>
                  </a:lnTo>
                  <a:lnTo>
                    <a:pt x="296228" y="40005"/>
                  </a:lnTo>
                  <a:lnTo>
                    <a:pt x="297180" y="40958"/>
                  </a:lnTo>
                  <a:lnTo>
                    <a:pt x="297180" y="41910"/>
                  </a:lnTo>
                  <a:lnTo>
                    <a:pt x="298132" y="43815"/>
                  </a:lnTo>
                  <a:lnTo>
                    <a:pt x="298132" y="43815"/>
                  </a:lnTo>
                  <a:lnTo>
                    <a:pt x="299085" y="45720"/>
                  </a:lnTo>
                  <a:lnTo>
                    <a:pt x="300038" y="46673"/>
                  </a:lnTo>
                  <a:lnTo>
                    <a:pt x="300038" y="47625"/>
                  </a:lnTo>
                  <a:lnTo>
                    <a:pt x="301942" y="49530"/>
                  </a:lnTo>
                  <a:lnTo>
                    <a:pt x="301942" y="49530"/>
                  </a:lnTo>
                  <a:lnTo>
                    <a:pt x="303847" y="52388"/>
                  </a:lnTo>
                  <a:lnTo>
                    <a:pt x="304800" y="54293"/>
                  </a:lnTo>
                  <a:lnTo>
                    <a:pt x="304800" y="55245"/>
                  </a:lnTo>
                  <a:lnTo>
                    <a:pt x="304800" y="56198"/>
                  </a:lnTo>
                  <a:cubicBezTo>
                    <a:pt x="312420" y="67628"/>
                    <a:pt x="318135" y="80963"/>
                    <a:pt x="322897" y="94298"/>
                  </a:cubicBezTo>
                  <a:lnTo>
                    <a:pt x="322897" y="95250"/>
                  </a:lnTo>
                  <a:cubicBezTo>
                    <a:pt x="323850" y="97155"/>
                    <a:pt x="323850" y="99060"/>
                    <a:pt x="324803" y="101918"/>
                  </a:cubicBezTo>
                  <a:lnTo>
                    <a:pt x="324803" y="101918"/>
                  </a:lnTo>
                  <a:cubicBezTo>
                    <a:pt x="326707" y="107633"/>
                    <a:pt x="327660" y="113348"/>
                    <a:pt x="328613" y="119063"/>
                  </a:cubicBezTo>
                  <a:lnTo>
                    <a:pt x="328613" y="120015"/>
                  </a:lnTo>
                  <a:lnTo>
                    <a:pt x="328613" y="122873"/>
                  </a:lnTo>
                  <a:lnTo>
                    <a:pt x="328613" y="122873"/>
                  </a:lnTo>
                  <a:lnTo>
                    <a:pt x="328613" y="125730"/>
                  </a:lnTo>
                  <a:lnTo>
                    <a:pt x="328613" y="126683"/>
                  </a:lnTo>
                  <a:lnTo>
                    <a:pt x="328613" y="129540"/>
                  </a:lnTo>
                  <a:lnTo>
                    <a:pt x="328613" y="130493"/>
                  </a:lnTo>
                  <a:lnTo>
                    <a:pt x="328613" y="133350"/>
                  </a:lnTo>
                  <a:lnTo>
                    <a:pt x="328613" y="134303"/>
                  </a:lnTo>
                  <a:lnTo>
                    <a:pt x="328613" y="137160"/>
                  </a:lnTo>
                  <a:lnTo>
                    <a:pt x="328613" y="138113"/>
                  </a:lnTo>
                  <a:lnTo>
                    <a:pt x="328613" y="140970"/>
                  </a:lnTo>
                  <a:lnTo>
                    <a:pt x="328613" y="141923"/>
                  </a:lnTo>
                  <a:lnTo>
                    <a:pt x="328613" y="144780"/>
                  </a:lnTo>
                  <a:lnTo>
                    <a:pt x="328613" y="144780"/>
                  </a:lnTo>
                  <a:lnTo>
                    <a:pt x="328613" y="148590"/>
                  </a:lnTo>
                  <a:lnTo>
                    <a:pt x="328613" y="148590"/>
                  </a:lnTo>
                  <a:lnTo>
                    <a:pt x="328613" y="152400"/>
                  </a:lnTo>
                  <a:lnTo>
                    <a:pt x="328613" y="227648"/>
                  </a:lnTo>
                  <a:lnTo>
                    <a:pt x="328613" y="303848"/>
                  </a:lnTo>
                  <a:lnTo>
                    <a:pt x="256222" y="303848"/>
                  </a:lnTo>
                  <a:cubicBezTo>
                    <a:pt x="255270" y="303848"/>
                    <a:pt x="253365" y="303848"/>
                    <a:pt x="252413" y="303848"/>
                  </a:cubicBezTo>
                  <a:lnTo>
                    <a:pt x="107632" y="303848"/>
                  </a:lnTo>
                  <a:cubicBezTo>
                    <a:pt x="100013" y="303848"/>
                    <a:pt x="92392" y="302895"/>
                    <a:pt x="84772" y="300990"/>
                  </a:cubicBezTo>
                  <a:lnTo>
                    <a:pt x="84772" y="300990"/>
                  </a:lnTo>
                  <a:cubicBezTo>
                    <a:pt x="82867" y="300990"/>
                    <a:pt x="80963" y="300038"/>
                    <a:pt x="79057" y="299085"/>
                  </a:cubicBezTo>
                  <a:lnTo>
                    <a:pt x="78105" y="299085"/>
                  </a:lnTo>
                  <a:lnTo>
                    <a:pt x="76200" y="298133"/>
                  </a:lnTo>
                  <a:lnTo>
                    <a:pt x="76200" y="298133"/>
                  </a:lnTo>
                  <a:lnTo>
                    <a:pt x="74295" y="297180"/>
                  </a:lnTo>
                  <a:lnTo>
                    <a:pt x="73342" y="297180"/>
                  </a:lnTo>
                  <a:lnTo>
                    <a:pt x="72390" y="297180"/>
                  </a:lnTo>
                  <a:lnTo>
                    <a:pt x="70485" y="296228"/>
                  </a:lnTo>
                  <a:lnTo>
                    <a:pt x="68580" y="295275"/>
                  </a:lnTo>
                  <a:lnTo>
                    <a:pt x="68580" y="295275"/>
                  </a:lnTo>
                  <a:lnTo>
                    <a:pt x="65722" y="294323"/>
                  </a:lnTo>
                  <a:lnTo>
                    <a:pt x="65722" y="294323"/>
                  </a:lnTo>
                  <a:lnTo>
                    <a:pt x="62865" y="293370"/>
                  </a:lnTo>
                  <a:lnTo>
                    <a:pt x="62865" y="293370"/>
                  </a:lnTo>
                  <a:lnTo>
                    <a:pt x="60007" y="292418"/>
                  </a:lnTo>
                  <a:lnTo>
                    <a:pt x="60007" y="292418"/>
                  </a:lnTo>
                  <a:lnTo>
                    <a:pt x="57150" y="290513"/>
                  </a:lnTo>
                  <a:lnTo>
                    <a:pt x="57150" y="290513"/>
                  </a:lnTo>
                  <a:lnTo>
                    <a:pt x="54292" y="288608"/>
                  </a:lnTo>
                  <a:lnTo>
                    <a:pt x="54292" y="288608"/>
                  </a:lnTo>
                  <a:lnTo>
                    <a:pt x="51435" y="286703"/>
                  </a:lnTo>
                  <a:lnTo>
                    <a:pt x="51435" y="286703"/>
                  </a:lnTo>
                  <a:lnTo>
                    <a:pt x="49530" y="284798"/>
                  </a:lnTo>
                  <a:lnTo>
                    <a:pt x="49530" y="284798"/>
                  </a:lnTo>
                  <a:lnTo>
                    <a:pt x="47625" y="282893"/>
                  </a:lnTo>
                  <a:lnTo>
                    <a:pt x="47625" y="282893"/>
                  </a:lnTo>
                  <a:lnTo>
                    <a:pt x="47625" y="282893"/>
                  </a:lnTo>
                  <a:cubicBezTo>
                    <a:pt x="44767" y="280988"/>
                    <a:pt x="40957" y="278130"/>
                    <a:pt x="38100" y="275273"/>
                  </a:cubicBezTo>
                  <a:lnTo>
                    <a:pt x="38100" y="275273"/>
                  </a:lnTo>
                  <a:lnTo>
                    <a:pt x="36195" y="274320"/>
                  </a:lnTo>
                  <a:lnTo>
                    <a:pt x="36195" y="274320"/>
                  </a:lnTo>
                  <a:lnTo>
                    <a:pt x="35242" y="273368"/>
                  </a:lnTo>
                  <a:lnTo>
                    <a:pt x="34290" y="272415"/>
                  </a:lnTo>
                  <a:lnTo>
                    <a:pt x="33338" y="271463"/>
                  </a:lnTo>
                  <a:lnTo>
                    <a:pt x="32385" y="270510"/>
                  </a:lnTo>
                  <a:lnTo>
                    <a:pt x="32385" y="270510"/>
                  </a:lnTo>
                  <a:lnTo>
                    <a:pt x="37147" y="268605"/>
                  </a:lnTo>
                  <a:lnTo>
                    <a:pt x="37147" y="268605"/>
                  </a:lnTo>
                  <a:lnTo>
                    <a:pt x="36195" y="267653"/>
                  </a:lnTo>
                  <a:lnTo>
                    <a:pt x="35242" y="266700"/>
                  </a:lnTo>
                  <a:lnTo>
                    <a:pt x="35242" y="266700"/>
                  </a:lnTo>
                  <a:lnTo>
                    <a:pt x="33338" y="264795"/>
                  </a:lnTo>
                  <a:lnTo>
                    <a:pt x="33338" y="264795"/>
                  </a:lnTo>
                  <a:lnTo>
                    <a:pt x="32385" y="263843"/>
                  </a:lnTo>
                  <a:lnTo>
                    <a:pt x="31432" y="262890"/>
                  </a:lnTo>
                  <a:lnTo>
                    <a:pt x="31432" y="261938"/>
                  </a:lnTo>
                  <a:lnTo>
                    <a:pt x="30480" y="260033"/>
                  </a:lnTo>
                  <a:lnTo>
                    <a:pt x="30480" y="260033"/>
                  </a:lnTo>
                  <a:lnTo>
                    <a:pt x="29528" y="258128"/>
                  </a:lnTo>
                  <a:lnTo>
                    <a:pt x="28575" y="257175"/>
                  </a:lnTo>
                  <a:lnTo>
                    <a:pt x="28575" y="256223"/>
                  </a:lnTo>
                  <a:lnTo>
                    <a:pt x="26670" y="254318"/>
                  </a:lnTo>
                  <a:lnTo>
                    <a:pt x="26670" y="254318"/>
                  </a:lnTo>
                  <a:lnTo>
                    <a:pt x="24765" y="251460"/>
                  </a:lnTo>
                  <a:lnTo>
                    <a:pt x="23813" y="249555"/>
                  </a:lnTo>
                  <a:lnTo>
                    <a:pt x="23813" y="248603"/>
                  </a:lnTo>
                  <a:lnTo>
                    <a:pt x="23813" y="247650"/>
                  </a:lnTo>
                  <a:cubicBezTo>
                    <a:pt x="16192" y="236220"/>
                    <a:pt x="10478" y="222885"/>
                    <a:pt x="5715" y="209550"/>
                  </a:cubicBezTo>
                  <a:lnTo>
                    <a:pt x="5715" y="208598"/>
                  </a:lnTo>
                  <a:cubicBezTo>
                    <a:pt x="4763" y="206693"/>
                    <a:pt x="4763" y="204788"/>
                    <a:pt x="3810" y="201930"/>
                  </a:cubicBezTo>
                  <a:lnTo>
                    <a:pt x="3810" y="201930"/>
                  </a:lnTo>
                  <a:cubicBezTo>
                    <a:pt x="1905" y="196215"/>
                    <a:pt x="953" y="190500"/>
                    <a:pt x="0" y="184785"/>
                  </a:cubicBezTo>
                  <a:lnTo>
                    <a:pt x="0" y="183833"/>
                  </a:lnTo>
                  <a:lnTo>
                    <a:pt x="0" y="180975"/>
                  </a:lnTo>
                  <a:lnTo>
                    <a:pt x="0" y="180975"/>
                  </a:lnTo>
                  <a:lnTo>
                    <a:pt x="0" y="178118"/>
                  </a:lnTo>
                  <a:lnTo>
                    <a:pt x="0" y="177165"/>
                  </a:lnTo>
                  <a:lnTo>
                    <a:pt x="0" y="174308"/>
                  </a:lnTo>
                  <a:lnTo>
                    <a:pt x="0" y="173355"/>
                  </a:lnTo>
                  <a:lnTo>
                    <a:pt x="0" y="170498"/>
                  </a:lnTo>
                  <a:lnTo>
                    <a:pt x="0" y="169545"/>
                  </a:lnTo>
                  <a:lnTo>
                    <a:pt x="0" y="166688"/>
                  </a:lnTo>
                  <a:lnTo>
                    <a:pt x="0" y="165735"/>
                  </a:lnTo>
                  <a:lnTo>
                    <a:pt x="0" y="162878"/>
                  </a:lnTo>
                  <a:lnTo>
                    <a:pt x="0" y="161925"/>
                  </a:lnTo>
                  <a:lnTo>
                    <a:pt x="0" y="159068"/>
                  </a:lnTo>
                  <a:lnTo>
                    <a:pt x="0" y="159068"/>
                  </a:lnTo>
                  <a:lnTo>
                    <a:pt x="0" y="155258"/>
                  </a:lnTo>
                  <a:lnTo>
                    <a:pt x="0" y="155258"/>
                  </a:lnTo>
                  <a:lnTo>
                    <a:pt x="0" y="151448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72390" y="0"/>
                  </a:lnTo>
                  <a:cubicBezTo>
                    <a:pt x="66675" y="953"/>
                    <a:pt x="67628" y="0"/>
                    <a:pt x="6953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05B0981-3334-4321-B567-7E9002A4670F}"/>
                </a:ext>
              </a:extLst>
            </p:cNvPr>
            <p:cNvSpPr/>
            <p:nvPr/>
          </p:nvSpPr>
          <p:spPr>
            <a:xfrm>
              <a:off x="6753920" y="4090601"/>
              <a:ext cx="374737" cy="339605"/>
            </a:xfrm>
            <a:custGeom>
              <a:avLst/>
              <a:gdLst>
                <a:gd name="connsiteX0" fmla="*/ 76200 w 335279"/>
                <a:gd name="connsiteY0" fmla="*/ 0 h 303847"/>
                <a:gd name="connsiteX1" fmla="*/ 220980 w 335279"/>
                <a:gd name="connsiteY1" fmla="*/ 0 h 303847"/>
                <a:gd name="connsiteX2" fmla="*/ 243840 w 335279"/>
                <a:gd name="connsiteY2" fmla="*/ 2858 h 303847"/>
                <a:gd name="connsiteX3" fmla="*/ 243840 w 335279"/>
                <a:gd name="connsiteY3" fmla="*/ 2858 h 303847"/>
                <a:gd name="connsiteX4" fmla="*/ 249555 w 335279"/>
                <a:gd name="connsiteY4" fmla="*/ 4763 h 303847"/>
                <a:gd name="connsiteX5" fmla="*/ 250508 w 335279"/>
                <a:gd name="connsiteY5" fmla="*/ 4763 h 303847"/>
                <a:gd name="connsiteX6" fmla="*/ 252412 w 335279"/>
                <a:gd name="connsiteY6" fmla="*/ 5715 h 303847"/>
                <a:gd name="connsiteX7" fmla="*/ 252412 w 335279"/>
                <a:gd name="connsiteY7" fmla="*/ 5715 h 303847"/>
                <a:gd name="connsiteX8" fmla="*/ 254317 w 335279"/>
                <a:gd name="connsiteY8" fmla="*/ 6667 h 303847"/>
                <a:gd name="connsiteX9" fmla="*/ 255270 w 335279"/>
                <a:gd name="connsiteY9" fmla="*/ 6667 h 303847"/>
                <a:gd name="connsiteX10" fmla="*/ 256223 w 335279"/>
                <a:gd name="connsiteY10" fmla="*/ 6667 h 303847"/>
                <a:gd name="connsiteX11" fmla="*/ 258127 w 335279"/>
                <a:gd name="connsiteY11" fmla="*/ 7620 h 303847"/>
                <a:gd name="connsiteX12" fmla="*/ 260033 w 335279"/>
                <a:gd name="connsiteY12" fmla="*/ 8572 h 303847"/>
                <a:gd name="connsiteX13" fmla="*/ 260033 w 335279"/>
                <a:gd name="connsiteY13" fmla="*/ 8572 h 303847"/>
                <a:gd name="connsiteX14" fmla="*/ 262890 w 335279"/>
                <a:gd name="connsiteY14" fmla="*/ 9525 h 303847"/>
                <a:gd name="connsiteX15" fmla="*/ 262890 w 335279"/>
                <a:gd name="connsiteY15" fmla="*/ 9525 h 303847"/>
                <a:gd name="connsiteX16" fmla="*/ 265748 w 335279"/>
                <a:gd name="connsiteY16" fmla="*/ 10478 h 303847"/>
                <a:gd name="connsiteX17" fmla="*/ 265748 w 335279"/>
                <a:gd name="connsiteY17" fmla="*/ 10478 h 303847"/>
                <a:gd name="connsiteX18" fmla="*/ 268605 w 335279"/>
                <a:gd name="connsiteY18" fmla="*/ 11430 h 303847"/>
                <a:gd name="connsiteX19" fmla="*/ 268605 w 335279"/>
                <a:gd name="connsiteY19" fmla="*/ 11430 h 303847"/>
                <a:gd name="connsiteX20" fmla="*/ 271462 w 335279"/>
                <a:gd name="connsiteY20" fmla="*/ 13335 h 303847"/>
                <a:gd name="connsiteX21" fmla="*/ 271462 w 335279"/>
                <a:gd name="connsiteY21" fmla="*/ 13335 h 303847"/>
                <a:gd name="connsiteX22" fmla="*/ 274320 w 335279"/>
                <a:gd name="connsiteY22" fmla="*/ 15240 h 303847"/>
                <a:gd name="connsiteX23" fmla="*/ 274320 w 335279"/>
                <a:gd name="connsiteY23" fmla="*/ 15240 h 303847"/>
                <a:gd name="connsiteX24" fmla="*/ 277177 w 335279"/>
                <a:gd name="connsiteY24" fmla="*/ 17145 h 303847"/>
                <a:gd name="connsiteX25" fmla="*/ 277177 w 335279"/>
                <a:gd name="connsiteY25" fmla="*/ 17145 h 303847"/>
                <a:gd name="connsiteX26" fmla="*/ 279083 w 335279"/>
                <a:gd name="connsiteY26" fmla="*/ 19050 h 303847"/>
                <a:gd name="connsiteX27" fmla="*/ 279083 w 335279"/>
                <a:gd name="connsiteY27" fmla="*/ 19050 h 303847"/>
                <a:gd name="connsiteX28" fmla="*/ 280987 w 335279"/>
                <a:gd name="connsiteY28" fmla="*/ 20955 h 303847"/>
                <a:gd name="connsiteX29" fmla="*/ 280987 w 335279"/>
                <a:gd name="connsiteY29" fmla="*/ 20955 h 303847"/>
                <a:gd name="connsiteX30" fmla="*/ 280987 w 335279"/>
                <a:gd name="connsiteY30" fmla="*/ 20955 h 303847"/>
                <a:gd name="connsiteX31" fmla="*/ 290512 w 335279"/>
                <a:gd name="connsiteY31" fmla="*/ 28575 h 303847"/>
                <a:gd name="connsiteX32" fmla="*/ 290512 w 335279"/>
                <a:gd name="connsiteY32" fmla="*/ 28575 h 303847"/>
                <a:gd name="connsiteX33" fmla="*/ 292417 w 335279"/>
                <a:gd name="connsiteY33" fmla="*/ 29528 h 303847"/>
                <a:gd name="connsiteX34" fmla="*/ 292417 w 335279"/>
                <a:gd name="connsiteY34" fmla="*/ 29528 h 303847"/>
                <a:gd name="connsiteX35" fmla="*/ 293370 w 335279"/>
                <a:gd name="connsiteY35" fmla="*/ 30480 h 303847"/>
                <a:gd name="connsiteX36" fmla="*/ 294323 w 335279"/>
                <a:gd name="connsiteY36" fmla="*/ 31433 h 303847"/>
                <a:gd name="connsiteX37" fmla="*/ 295275 w 335279"/>
                <a:gd name="connsiteY37" fmla="*/ 32385 h 303847"/>
                <a:gd name="connsiteX38" fmla="*/ 296227 w 335279"/>
                <a:gd name="connsiteY38" fmla="*/ 33338 h 303847"/>
                <a:gd name="connsiteX39" fmla="*/ 296227 w 335279"/>
                <a:gd name="connsiteY39" fmla="*/ 33338 h 303847"/>
                <a:gd name="connsiteX40" fmla="*/ 298133 w 335279"/>
                <a:gd name="connsiteY40" fmla="*/ 35242 h 303847"/>
                <a:gd name="connsiteX41" fmla="*/ 298133 w 335279"/>
                <a:gd name="connsiteY41" fmla="*/ 35242 h 303847"/>
                <a:gd name="connsiteX42" fmla="*/ 299085 w 335279"/>
                <a:gd name="connsiteY42" fmla="*/ 36195 h 303847"/>
                <a:gd name="connsiteX43" fmla="*/ 300037 w 335279"/>
                <a:gd name="connsiteY43" fmla="*/ 37147 h 303847"/>
                <a:gd name="connsiteX44" fmla="*/ 300037 w 335279"/>
                <a:gd name="connsiteY44" fmla="*/ 37147 h 303847"/>
                <a:gd name="connsiteX45" fmla="*/ 301942 w 335279"/>
                <a:gd name="connsiteY45" fmla="*/ 39053 h 303847"/>
                <a:gd name="connsiteX46" fmla="*/ 301942 w 335279"/>
                <a:gd name="connsiteY46" fmla="*/ 39053 h 303847"/>
                <a:gd name="connsiteX47" fmla="*/ 302895 w 335279"/>
                <a:gd name="connsiteY47" fmla="*/ 40005 h 303847"/>
                <a:gd name="connsiteX48" fmla="*/ 303848 w 335279"/>
                <a:gd name="connsiteY48" fmla="*/ 40958 h 303847"/>
                <a:gd name="connsiteX49" fmla="*/ 303848 w 335279"/>
                <a:gd name="connsiteY49" fmla="*/ 41910 h 303847"/>
                <a:gd name="connsiteX50" fmla="*/ 304800 w 335279"/>
                <a:gd name="connsiteY50" fmla="*/ 43815 h 303847"/>
                <a:gd name="connsiteX51" fmla="*/ 304800 w 335279"/>
                <a:gd name="connsiteY51" fmla="*/ 43815 h 303847"/>
                <a:gd name="connsiteX52" fmla="*/ 305752 w 335279"/>
                <a:gd name="connsiteY52" fmla="*/ 45720 h 303847"/>
                <a:gd name="connsiteX53" fmla="*/ 306705 w 335279"/>
                <a:gd name="connsiteY53" fmla="*/ 46672 h 303847"/>
                <a:gd name="connsiteX54" fmla="*/ 306705 w 335279"/>
                <a:gd name="connsiteY54" fmla="*/ 47625 h 303847"/>
                <a:gd name="connsiteX55" fmla="*/ 308610 w 335279"/>
                <a:gd name="connsiteY55" fmla="*/ 49530 h 303847"/>
                <a:gd name="connsiteX56" fmla="*/ 308610 w 335279"/>
                <a:gd name="connsiteY56" fmla="*/ 49530 h 303847"/>
                <a:gd name="connsiteX57" fmla="*/ 310515 w 335279"/>
                <a:gd name="connsiteY57" fmla="*/ 52388 h 303847"/>
                <a:gd name="connsiteX58" fmla="*/ 311467 w 335279"/>
                <a:gd name="connsiteY58" fmla="*/ 54292 h 303847"/>
                <a:gd name="connsiteX59" fmla="*/ 311467 w 335279"/>
                <a:gd name="connsiteY59" fmla="*/ 55245 h 303847"/>
                <a:gd name="connsiteX60" fmla="*/ 311467 w 335279"/>
                <a:gd name="connsiteY60" fmla="*/ 56197 h 303847"/>
                <a:gd name="connsiteX61" fmla="*/ 329565 w 335279"/>
                <a:gd name="connsiteY61" fmla="*/ 94297 h 303847"/>
                <a:gd name="connsiteX62" fmla="*/ 329565 w 335279"/>
                <a:gd name="connsiteY62" fmla="*/ 95250 h 303847"/>
                <a:gd name="connsiteX63" fmla="*/ 331470 w 335279"/>
                <a:gd name="connsiteY63" fmla="*/ 101917 h 303847"/>
                <a:gd name="connsiteX64" fmla="*/ 331470 w 335279"/>
                <a:gd name="connsiteY64" fmla="*/ 101917 h 303847"/>
                <a:gd name="connsiteX65" fmla="*/ 335280 w 335279"/>
                <a:gd name="connsiteY65" fmla="*/ 119063 h 303847"/>
                <a:gd name="connsiteX66" fmla="*/ 335280 w 335279"/>
                <a:gd name="connsiteY66" fmla="*/ 120015 h 303847"/>
                <a:gd name="connsiteX67" fmla="*/ 335280 w 335279"/>
                <a:gd name="connsiteY67" fmla="*/ 122872 h 303847"/>
                <a:gd name="connsiteX68" fmla="*/ 335280 w 335279"/>
                <a:gd name="connsiteY68" fmla="*/ 122872 h 303847"/>
                <a:gd name="connsiteX69" fmla="*/ 335280 w 335279"/>
                <a:gd name="connsiteY69" fmla="*/ 125730 h 303847"/>
                <a:gd name="connsiteX70" fmla="*/ 335280 w 335279"/>
                <a:gd name="connsiteY70" fmla="*/ 126683 h 303847"/>
                <a:gd name="connsiteX71" fmla="*/ 335280 w 335279"/>
                <a:gd name="connsiteY71" fmla="*/ 129540 h 303847"/>
                <a:gd name="connsiteX72" fmla="*/ 335280 w 335279"/>
                <a:gd name="connsiteY72" fmla="*/ 130492 h 303847"/>
                <a:gd name="connsiteX73" fmla="*/ 335280 w 335279"/>
                <a:gd name="connsiteY73" fmla="*/ 133350 h 303847"/>
                <a:gd name="connsiteX74" fmla="*/ 335280 w 335279"/>
                <a:gd name="connsiteY74" fmla="*/ 134303 h 303847"/>
                <a:gd name="connsiteX75" fmla="*/ 335280 w 335279"/>
                <a:gd name="connsiteY75" fmla="*/ 137160 h 303847"/>
                <a:gd name="connsiteX76" fmla="*/ 335280 w 335279"/>
                <a:gd name="connsiteY76" fmla="*/ 138113 h 303847"/>
                <a:gd name="connsiteX77" fmla="*/ 335280 w 335279"/>
                <a:gd name="connsiteY77" fmla="*/ 140970 h 303847"/>
                <a:gd name="connsiteX78" fmla="*/ 335280 w 335279"/>
                <a:gd name="connsiteY78" fmla="*/ 141922 h 303847"/>
                <a:gd name="connsiteX79" fmla="*/ 335280 w 335279"/>
                <a:gd name="connsiteY79" fmla="*/ 144780 h 303847"/>
                <a:gd name="connsiteX80" fmla="*/ 335280 w 335279"/>
                <a:gd name="connsiteY80" fmla="*/ 144780 h 303847"/>
                <a:gd name="connsiteX81" fmla="*/ 335280 w 335279"/>
                <a:gd name="connsiteY81" fmla="*/ 148590 h 303847"/>
                <a:gd name="connsiteX82" fmla="*/ 335280 w 335279"/>
                <a:gd name="connsiteY82" fmla="*/ 148590 h 303847"/>
                <a:gd name="connsiteX83" fmla="*/ 335280 w 335279"/>
                <a:gd name="connsiteY83" fmla="*/ 152400 h 303847"/>
                <a:gd name="connsiteX84" fmla="*/ 335280 w 335279"/>
                <a:gd name="connsiteY84" fmla="*/ 227647 h 303847"/>
                <a:gd name="connsiteX85" fmla="*/ 335280 w 335279"/>
                <a:gd name="connsiteY85" fmla="*/ 303847 h 303847"/>
                <a:gd name="connsiteX86" fmla="*/ 262890 w 335279"/>
                <a:gd name="connsiteY86" fmla="*/ 303847 h 303847"/>
                <a:gd name="connsiteX87" fmla="*/ 259080 w 335279"/>
                <a:gd name="connsiteY87" fmla="*/ 303847 h 303847"/>
                <a:gd name="connsiteX88" fmla="*/ 114300 w 335279"/>
                <a:gd name="connsiteY88" fmla="*/ 303847 h 303847"/>
                <a:gd name="connsiteX89" fmla="*/ 91440 w 335279"/>
                <a:gd name="connsiteY89" fmla="*/ 300990 h 303847"/>
                <a:gd name="connsiteX90" fmla="*/ 91440 w 335279"/>
                <a:gd name="connsiteY90" fmla="*/ 300990 h 303847"/>
                <a:gd name="connsiteX91" fmla="*/ 85725 w 335279"/>
                <a:gd name="connsiteY91" fmla="*/ 299085 h 303847"/>
                <a:gd name="connsiteX92" fmla="*/ 84772 w 335279"/>
                <a:gd name="connsiteY92" fmla="*/ 299085 h 303847"/>
                <a:gd name="connsiteX93" fmla="*/ 82867 w 335279"/>
                <a:gd name="connsiteY93" fmla="*/ 298133 h 303847"/>
                <a:gd name="connsiteX94" fmla="*/ 82867 w 335279"/>
                <a:gd name="connsiteY94" fmla="*/ 298133 h 303847"/>
                <a:gd name="connsiteX95" fmla="*/ 80963 w 335279"/>
                <a:gd name="connsiteY95" fmla="*/ 297180 h 303847"/>
                <a:gd name="connsiteX96" fmla="*/ 80010 w 335279"/>
                <a:gd name="connsiteY96" fmla="*/ 297180 h 303847"/>
                <a:gd name="connsiteX97" fmla="*/ 79058 w 335279"/>
                <a:gd name="connsiteY97" fmla="*/ 297180 h 303847"/>
                <a:gd name="connsiteX98" fmla="*/ 77152 w 335279"/>
                <a:gd name="connsiteY98" fmla="*/ 296228 h 303847"/>
                <a:gd name="connsiteX99" fmla="*/ 75247 w 335279"/>
                <a:gd name="connsiteY99" fmla="*/ 295275 h 303847"/>
                <a:gd name="connsiteX100" fmla="*/ 75247 w 335279"/>
                <a:gd name="connsiteY100" fmla="*/ 295275 h 303847"/>
                <a:gd name="connsiteX101" fmla="*/ 72390 w 335279"/>
                <a:gd name="connsiteY101" fmla="*/ 294322 h 303847"/>
                <a:gd name="connsiteX102" fmla="*/ 72390 w 335279"/>
                <a:gd name="connsiteY102" fmla="*/ 294322 h 303847"/>
                <a:gd name="connsiteX103" fmla="*/ 69533 w 335279"/>
                <a:gd name="connsiteY103" fmla="*/ 293370 h 303847"/>
                <a:gd name="connsiteX104" fmla="*/ 69533 w 335279"/>
                <a:gd name="connsiteY104" fmla="*/ 293370 h 303847"/>
                <a:gd name="connsiteX105" fmla="*/ 66675 w 335279"/>
                <a:gd name="connsiteY105" fmla="*/ 292417 h 303847"/>
                <a:gd name="connsiteX106" fmla="*/ 66675 w 335279"/>
                <a:gd name="connsiteY106" fmla="*/ 292417 h 303847"/>
                <a:gd name="connsiteX107" fmla="*/ 63817 w 335279"/>
                <a:gd name="connsiteY107" fmla="*/ 291465 h 303847"/>
                <a:gd name="connsiteX108" fmla="*/ 63817 w 335279"/>
                <a:gd name="connsiteY108" fmla="*/ 291465 h 303847"/>
                <a:gd name="connsiteX109" fmla="*/ 60960 w 335279"/>
                <a:gd name="connsiteY109" fmla="*/ 289560 h 303847"/>
                <a:gd name="connsiteX110" fmla="*/ 60960 w 335279"/>
                <a:gd name="connsiteY110" fmla="*/ 289560 h 303847"/>
                <a:gd name="connsiteX111" fmla="*/ 58102 w 335279"/>
                <a:gd name="connsiteY111" fmla="*/ 287655 h 303847"/>
                <a:gd name="connsiteX112" fmla="*/ 58102 w 335279"/>
                <a:gd name="connsiteY112" fmla="*/ 287655 h 303847"/>
                <a:gd name="connsiteX113" fmla="*/ 56197 w 335279"/>
                <a:gd name="connsiteY113" fmla="*/ 285750 h 303847"/>
                <a:gd name="connsiteX114" fmla="*/ 56197 w 335279"/>
                <a:gd name="connsiteY114" fmla="*/ 285750 h 303847"/>
                <a:gd name="connsiteX115" fmla="*/ 54292 w 335279"/>
                <a:gd name="connsiteY115" fmla="*/ 283845 h 303847"/>
                <a:gd name="connsiteX116" fmla="*/ 54292 w 335279"/>
                <a:gd name="connsiteY116" fmla="*/ 283845 h 303847"/>
                <a:gd name="connsiteX117" fmla="*/ 54292 w 335279"/>
                <a:gd name="connsiteY117" fmla="*/ 283845 h 303847"/>
                <a:gd name="connsiteX118" fmla="*/ 44767 w 335279"/>
                <a:gd name="connsiteY118" fmla="*/ 276225 h 303847"/>
                <a:gd name="connsiteX119" fmla="*/ 44767 w 335279"/>
                <a:gd name="connsiteY119" fmla="*/ 276225 h 303847"/>
                <a:gd name="connsiteX120" fmla="*/ 42863 w 335279"/>
                <a:gd name="connsiteY120" fmla="*/ 275272 h 303847"/>
                <a:gd name="connsiteX121" fmla="*/ 42863 w 335279"/>
                <a:gd name="connsiteY121" fmla="*/ 275272 h 303847"/>
                <a:gd name="connsiteX122" fmla="*/ 41910 w 335279"/>
                <a:gd name="connsiteY122" fmla="*/ 274320 h 303847"/>
                <a:gd name="connsiteX123" fmla="*/ 40958 w 335279"/>
                <a:gd name="connsiteY123" fmla="*/ 273367 h 303847"/>
                <a:gd name="connsiteX124" fmla="*/ 40005 w 335279"/>
                <a:gd name="connsiteY124" fmla="*/ 272415 h 303847"/>
                <a:gd name="connsiteX125" fmla="*/ 39052 w 335279"/>
                <a:gd name="connsiteY125" fmla="*/ 271463 h 303847"/>
                <a:gd name="connsiteX126" fmla="*/ 39052 w 335279"/>
                <a:gd name="connsiteY126" fmla="*/ 271463 h 303847"/>
                <a:gd name="connsiteX127" fmla="*/ 37147 w 335279"/>
                <a:gd name="connsiteY127" fmla="*/ 269558 h 303847"/>
                <a:gd name="connsiteX128" fmla="*/ 37147 w 335279"/>
                <a:gd name="connsiteY128" fmla="*/ 269558 h 303847"/>
                <a:gd name="connsiteX129" fmla="*/ 36195 w 335279"/>
                <a:gd name="connsiteY129" fmla="*/ 268605 h 303847"/>
                <a:gd name="connsiteX130" fmla="*/ 35242 w 335279"/>
                <a:gd name="connsiteY130" fmla="*/ 267653 h 303847"/>
                <a:gd name="connsiteX131" fmla="*/ 35242 w 335279"/>
                <a:gd name="connsiteY131" fmla="*/ 267653 h 303847"/>
                <a:gd name="connsiteX132" fmla="*/ 33338 w 335279"/>
                <a:gd name="connsiteY132" fmla="*/ 265747 h 303847"/>
                <a:gd name="connsiteX133" fmla="*/ 33338 w 335279"/>
                <a:gd name="connsiteY133" fmla="*/ 265747 h 303847"/>
                <a:gd name="connsiteX134" fmla="*/ 32385 w 335279"/>
                <a:gd name="connsiteY134" fmla="*/ 264795 h 303847"/>
                <a:gd name="connsiteX135" fmla="*/ 31433 w 335279"/>
                <a:gd name="connsiteY135" fmla="*/ 263842 h 303847"/>
                <a:gd name="connsiteX136" fmla="*/ 31433 w 335279"/>
                <a:gd name="connsiteY136" fmla="*/ 262890 h 303847"/>
                <a:gd name="connsiteX137" fmla="*/ 30480 w 335279"/>
                <a:gd name="connsiteY137" fmla="*/ 260985 h 303847"/>
                <a:gd name="connsiteX138" fmla="*/ 30480 w 335279"/>
                <a:gd name="connsiteY138" fmla="*/ 260985 h 303847"/>
                <a:gd name="connsiteX139" fmla="*/ 29527 w 335279"/>
                <a:gd name="connsiteY139" fmla="*/ 259080 h 303847"/>
                <a:gd name="connsiteX140" fmla="*/ 28575 w 335279"/>
                <a:gd name="connsiteY140" fmla="*/ 258128 h 303847"/>
                <a:gd name="connsiteX141" fmla="*/ 28575 w 335279"/>
                <a:gd name="connsiteY141" fmla="*/ 257175 h 303847"/>
                <a:gd name="connsiteX142" fmla="*/ 26670 w 335279"/>
                <a:gd name="connsiteY142" fmla="*/ 255270 h 303847"/>
                <a:gd name="connsiteX143" fmla="*/ 26670 w 335279"/>
                <a:gd name="connsiteY143" fmla="*/ 255270 h 303847"/>
                <a:gd name="connsiteX144" fmla="*/ 24765 w 335279"/>
                <a:gd name="connsiteY144" fmla="*/ 252413 h 303847"/>
                <a:gd name="connsiteX145" fmla="*/ 23813 w 335279"/>
                <a:gd name="connsiteY145" fmla="*/ 250508 h 303847"/>
                <a:gd name="connsiteX146" fmla="*/ 23813 w 335279"/>
                <a:gd name="connsiteY146" fmla="*/ 249555 h 303847"/>
                <a:gd name="connsiteX147" fmla="*/ 23813 w 335279"/>
                <a:gd name="connsiteY147" fmla="*/ 248603 h 303847"/>
                <a:gd name="connsiteX148" fmla="*/ 5715 w 335279"/>
                <a:gd name="connsiteY148" fmla="*/ 210503 h 303847"/>
                <a:gd name="connsiteX149" fmla="*/ 5715 w 335279"/>
                <a:gd name="connsiteY149" fmla="*/ 209550 h 303847"/>
                <a:gd name="connsiteX150" fmla="*/ 3810 w 335279"/>
                <a:gd name="connsiteY150" fmla="*/ 202883 h 303847"/>
                <a:gd name="connsiteX151" fmla="*/ 3810 w 335279"/>
                <a:gd name="connsiteY151" fmla="*/ 202883 h 303847"/>
                <a:gd name="connsiteX152" fmla="*/ 0 w 335279"/>
                <a:gd name="connsiteY152" fmla="*/ 185738 h 303847"/>
                <a:gd name="connsiteX153" fmla="*/ 0 w 335279"/>
                <a:gd name="connsiteY153" fmla="*/ 184785 h 303847"/>
                <a:gd name="connsiteX154" fmla="*/ 0 w 335279"/>
                <a:gd name="connsiteY154" fmla="*/ 181928 h 303847"/>
                <a:gd name="connsiteX155" fmla="*/ 0 w 335279"/>
                <a:gd name="connsiteY155" fmla="*/ 181928 h 303847"/>
                <a:gd name="connsiteX156" fmla="*/ 0 w 335279"/>
                <a:gd name="connsiteY156" fmla="*/ 179070 h 303847"/>
                <a:gd name="connsiteX157" fmla="*/ 0 w 335279"/>
                <a:gd name="connsiteY157" fmla="*/ 178117 h 303847"/>
                <a:gd name="connsiteX158" fmla="*/ 0 w 335279"/>
                <a:gd name="connsiteY158" fmla="*/ 175260 h 303847"/>
                <a:gd name="connsiteX159" fmla="*/ 0 w 335279"/>
                <a:gd name="connsiteY159" fmla="*/ 174308 h 303847"/>
                <a:gd name="connsiteX160" fmla="*/ 0 w 335279"/>
                <a:gd name="connsiteY160" fmla="*/ 171450 h 303847"/>
                <a:gd name="connsiteX161" fmla="*/ 0 w 335279"/>
                <a:gd name="connsiteY161" fmla="*/ 170497 h 303847"/>
                <a:gd name="connsiteX162" fmla="*/ 0 w 335279"/>
                <a:gd name="connsiteY162" fmla="*/ 167640 h 303847"/>
                <a:gd name="connsiteX163" fmla="*/ 0 w 335279"/>
                <a:gd name="connsiteY163" fmla="*/ 166688 h 303847"/>
                <a:gd name="connsiteX164" fmla="*/ 0 w 335279"/>
                <a:gd name="connsiteY164" fmla="*/ 163830 h 303847"/>
                <a:gd name="connsiteX165" fmla="*/ 0 w 335279"/>
                <a:gd name="connsiteY165" fmla="*/ 162878 h 303847"/>
                <a:gd name="connsiteX166" fmla="*/ 0 w 335279"/>
                <a:gd name="connsiteY166" fmla="*/ 160020 h 303847"/>
                <a:gd name="connsiteX167" fmla="*/ 0 w 335279"/>
                <a:gd name="connsiteY167" fmla="*/ 160020 h 303847"/>
                <a:gd name="connsiteX168" fmla="*/ 0 w 335279"/>
                <a:gd name="connsiteY168" fmla="*/ 156210 h 303847"/>
                <a:gd name="connsiteX169" fmla="*/ 0 w 335279"/>
                <a:gd name="connsiteY169" fmla="*/ 156210 h 303847"/>
                <a:gd name="connsiteX170" fmla="*/ 0 w 335279"/>
                <a:gd name="connsiteY170" fmla="*/ 152400 h 303847"/>
                <a:gd name="connsiteX171" fmla="*/ 0 w 335279"/>
                <a:gd name="connsiteY171" fmla="*/ 76200 h 303847"/>
                <a:gd name="connsiteX172" fmla="*/ 0 w 335279"/>
                <a:gd name="connsiteY172" fmla="*/ 0 h 303847"/>
                <a:gd name="connsiteX173" fmla="*/ 72390 w 335279"/>
                <a:gd name="connsiteY173" fmla="*/ 0 h 303847"/>
                <a:gd name="connsiteX174" fmla="*/ 76200 w 335279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79" h="303847">
                  <a:moveTo>
                    <a:pt x="76200" y="0"/>
                  </a:moveTo>
                  <a:lnTo>
                    <a:pt x="220980" y="0"/>
                  </a:lnTo>
                  <a:cubicBezTo>
                    <a:pt x="228600" y="0"/>
                    <a:pt x="236220" y="953"/>
                    <a:pt x="243840" y="2858"/>
                  </a:cubicBezTo>
                  <a:lnTo>
                    <a:pt x="243840" y="2858"/>
                  </a:lnTo>
                  <a:cubicBezTo>
                    <a:pt x="245745" y="2858"/>
                    <a:pt x="247650" y="3810"/>
                    <a:pt x="249555" y="4763"/>
                  </a:cubicBezTo>
                  <a:lnTo>
                    <a:pt x="250508" y="4763"/>
                  </a:lnTo>
                  <a:lnTo>
                    <a:pt x="252412" y="5715"/>
                  </a:lnTo>
                  <a:lnTo>
                    <a:pt x="252412" y="5715"/>
                  </a:lnTo>
                  <a:lnTo>
                    <a:pt x="254317" y="6667"/>
                  </a:lnTo>
                  <a:lnTo>
                    <a:pt x="255270" y="6667"/>
                  </a:lnTo>
                  <a:lnTo>
                    <a:pt x="256223" y="6667"/>
                  </a:lnTo>
                  <a:lnTo>
                    <a:pt x="258127" y="7620"/>
                  </a:lnTo>
                  <a:lnTo>
                    <a:pt x="260033" y="8572"/>
                  </a:lnTo>
                  <a:lnTo>
                    <a:pt x="260033" y="8572"/>
                  </a:lnTo>
                  <a:lnTo>
                    <a:pt x="262890" y="9525"/>
                  </a:lnTo>
                  <a:lnTo>
                    <a:pt x="262890" y="9525"/>
                  </a:lnTo>
                  <a:lnTo>
                    <a:pt x="265748" y="10478"/>
                  </a:lnTo>
                  <a:lnTo>
                    <a:pt x="265748" y="10478"/>
                  </a:lnTo>
                  <a:lnTo>
                    <a:pt x="268605" y="11430"/>
                  </a:lnTo>
                  <a:lnTo>
                    <a:pt x="268605" y="11430"/>
                  </a:lnTo>
                  <a:lnTo>
                    <a:pt x="271462" y="13335"/>
                  </a:lnTo>
                  <a:lnTo>
                    <a:pt x="271462" y="13335"/>
                  </a:lnTo>
                  <a:lnTo>
                    <a:pt x="274320" y="15240"/>
                  </a:lnTo>
                  <a:lnTo>
                    <a:pt x="274320" y="15240"/>
                  </a:lnTo>
                  <a:lnTo>
                    <a:pt x="277177" y="17145"/>
                  </a:lnTo>
                  <a:lnTo>
                    <a:pt x="277177" y="17145"/>
                  </a:lnTo>
                  <a:lnTo>
                    <a:pt x="279083" y="19050"/>
                  </a:lnTo>
                  <a:lnTo>
                    <a:pt x="279083" y="19050"/>
                  </a:lnTo>
                  <a:lnTo>
                    <a:pt x="280987" y="20955"/>
                  </a:lnTo>
                  <a:lnTo>
                    <a:pt x="280987" y="20955"/>
                  </a:lnTo>
                  <a:lnTo>
                    <a:pt x="280987" y="20955"/>
                  </a:lnTo>
                  <a:cubicBezTo>
                    <a:pt x="283845" y="22860"/>
                    <a:pt x="287655" y="25717"/>
                    <a:pt x="290512" y="28575"/>
                  </a:cubicBezTo>
                  <a:lnTo>
                    <a:pt x="290512" y="28575"/>
                  </a:lnTo>
                  <a:lnTo>
                    <a:pt x="292417" y="29528"/>
                  </a:lnTo>
                  <a:lnTo>
                    <a:pt x="292417" y="29528"/>
                  </a:lnTo>
                  <a:lnTo>
                    <a:pt x="293370" y="30480"/>
                  </a:lnTo>
                  <a:lnTo>
                    <a:pt x="294323" y="31433"/>
                  </a:lnTo>
                  <a:lnTo>
                    <a:pt x="295275" y="32385"/>
                  </a:lnTo>
                  <a:lnTo>
                    <a:pt x="296227" y="33338"/>
                  </a:lnTo>
                  <a:lnTo>
                    <a:pt x="296227" y="33338"/>
                  </a:lnTo>
                  <a:lnTo>
                    <a:pt x="298133" y="35242"/>
                  </a:lnTo>
                  <a:lnTo>
                    <a:pt x="298133" y="35242"/>
                  </a:lnTo>
                  <a:lnTo>
                    <a:pt x="299085" y="36195"/>
                  </a:lnTo>
                  <a:lnTo>
                    <a:pt x="300037" y="37147"/>
                  </a:lnTo>
                  <a:lnTo>
                    <a:pt x="300037" y="37147"/>
                  </a:lnTo>
                  <a:lnTo>
                    <a:pt x="301942" y="39053"/>
                  </a:lnTo>
                  <a:lnTo>
                    <a:pt x="301942" y="39053"/>
                  </a:lnTo>
                  <a:lnTo>
                    <a:pt x="302895" y="40005"/>
                  </a:lnTo>
                  <a:lnTo>
                    <a:pt x="303848" y="40958"/>
                  </a:lnTo>
                  <a:lnTo>
                    <a:pt x="303848" y="41910"/>
                  </a:lnTo>
                  <a:lnTo>
                    <a:pt x="304800" y="43815"/>
                  </a:lnTo>
                  <a:lnTo>
                    <a:pt x="304800" y="43815"/>
                  </a:lnTo>
                  <a:lnTo>
                    <a:pt x="305752" y="45720"/>
                  </a:lnTo>
                  <a:lnTo>
                    <a:pt x="306705" y="46672"/>
                  </a:lnTo>
                  <a:lnTo>
                    <a:pt x="306705" y="47625"/>
                  </a:lnTo>
                  <a:lnTo>
                    <a:pt x="308610" y="49530"/>
                  </a:lnTo>
                  <a:lnTo>
                    <a:pt x="308610" y="49530"/>
                  </a:lnTo>
                  <a:lnTo>
                    <a:pt x="310515" y="52388"/>
                  </a:lnTo>
                  <a:lnTo>
                    <a:pt x="311467" y="54292"/>
                  </a:lnTo>
                  <a:lnTo>
                    <a:pt x="311467" y="55245"/>
                  </a:lnTo>
                  <a:lnTo>
                    <a:pt x="311467" y="56197"/>
                  </a:lnTo>
                  <a:cubicBezTo>
                    <a:pt x="319087" y="67628"/>
                    <a:pt x="324802" y="80963"/>
                    <a:pt x="329565" y="94297"/>
                  </a:cubicBezTo>
                  <a:lnTo>
                    <a:pt x="329565" y="95250"/>
                  </a:lnTo>
                  <a:cubicBezTo>
                    <a:pt x="330517" y="97155"/>
                    <a:pt x="330517" y="99060"/>
                    <a:pt x="331470" y="101917"/>
                  </a:cubicBezTo>
                  <a:lnTo>
                    <a:pt x="331470" y="101917"/>
                  </a:lnTo>
                  <a:cubicBezTo>
                    <a:pt x="333375" y="107633"/>
                    <a:pt x="334327" y="113347"/>
                    <a:pt x="335280" y="119063"/>
                  </a:cubicBezTo>
                  <a:lnTo>
                    <a:pt x="335280" y="120015"/>
                  </a:lnTo>
                  <a:lnTo>
                    <a:pt x="335280" y="122872"/>
                  </a:lnTo>
                  <a:lnTo>
                    <a:pt x="335280" y="122872"/>
                  </a:lnTo>
                  <a:lnTo>
                    <a:pt x="335280" y="125730"/>
                  </a:lnTo>
                  <a:lnTo>
                    <a:pt x="335280" y="126683"/>
                  </a:lnTo>
                  <a:lnTo>
                    <a:pt x="335280" y="129540"/>
                  </a:lnTo>
                  <a:lnTo>
                    <a:pt x="335280" y="130492"/>
                  </a:lnTo>
                  <a:lnTo>
                    <a:pt x="335280" y="133350"/>
                  </a:lnTo>
                  <a:lnTo>
                    <a:pt x="335280" y="134303"/>
                  </a:lnTo>
                  <a:lnTo>
                    <a:pt x="335280" y="137160"/>
                  </a:lnTo>
                  <a:lnTo>
                    <a:pt x="335280" y="138113"/>
                  </a:lnTo>
                  <a:lnTo>
                    <a:pt x="335280" y="140970"/>
                  </a:lnTo>
                  <a:lnTo>
                    <a:pt x="335280" y="141922"/>
                  </a:lnTo>
                  <a:lnTo>
                    <a:pt x="335280" y="144780"/>
                  </a:lnTo>
                  <a:lnTo>
                    <a:pt x="335280" y="144780"/>
                  </a:lnTo>
                  <a:lnTo>
                    <a:pt x="335280" y="148590"/>
                  </a:lnTo>
                  <a:lnTo>
                    <a:pt x="335280" y="148590"/>
                  </a:lnTo>
                  <a:lnTo>
                    <a:pt x="335280" y="152400"/>
                  </a:lnTo>
                  <a:lnTo>
                    <a:pt x="335280" y="227647"/>
                  </a:lnTo>
                  <a:lnTo>
                    <a:pt x="335280" y="303847"/>
                  </a:lnTo>
                  <a:lnTo>
                    <a:pt x="262890" y="303847"/>
                  </a:lnTo>
                  <a:cubicBezTo>
                    <a:pt x="261937" y="303847"/>
                    <a:pt x="260033" y="303847"/>
                    <a:pt x="259080" y="303847"/>
                  </a:cubicBezTo>
                  <a:lnTo>
                    <a:pt x="114300" y="303847"/>
                  </a:lnTo>
                  <a:cubicBezTo>
                    <a:pt x="106680" y="303847"/>
                    <a:pt x="99060" y="302895"/>
                    <a:pt x="91440" y="300990"/>
                  </a:cubicBezTo>
                  <a:lnTo>
                    <a:pt x="91440" y="300990"/>
                  </a:lnTo>
                  <a:cubicBezTo>
                    <a:pt x="89535" y="300990"/>
                    <a:pt x="87630" y="300038"/>
                    <a:pt x="85725" y="299085"/>
                  </a:cubicBezTo>
                  <a:lnTo>
                    <a:pt x="84772" y="299085"/>
                  </a:lnTo>
                  <a:lnTo>
                    <a:pt x="82867" y="298133"/>
                  </a:lnTo>
                  <a:lnTo>
                    <a:pt x="82867" y="298133"/>
                  </a:lnTo>
                  <a:lnTo>
                    <a:pt x="80963" y="297180"/>
                  </a:lnTo>
                  <a:lnTo>
                    <a:pt x="80010" y="297180"/>
                  </a:lnTo>
                  <a:lnTo>
                    <a:pt x="79058" y="297180"/>
                  </a:lnTo>
                  <a:lnTo>
                    <a:pt x="77152" y="296228"/>
                  </a:lnTo>
                  <a:lnTo>
                    <a:pt x="75247" y="295275"/>
                  </a:lnTo>
                  <a:lnTo>
                    <a:pt x="75247" y="295275"/>
                  </a:lnTo>
                  <a:lnTo>
                    <a:pt x="72390" y="294322"/>
                  </a:lnTo>
                  <a:lnTo>
                    <a:pt x="72390" y="294322"/>
                  </a:lnTo>
                  <a:lnTo>
                    <a:pt x="69533" y="293370"/>
                  </a:lnTo>
                  <a:lnTo>
                    <a:pt x="69533" y="293370"/>
                  </a:lnTo>
                  <a:lnTo>
                    <a:pt x="66675" y="292417"/>
                  </a:lnTo>
                  <a:lnTo>
                    <a:pt x="66675" y="292417"/>
                  </a:lnTo>
                  <a:lnTo>
                    <a:pt x="63817" y="291465"/>
                  </a:lnTo>
                  <a:lnTo>
                    <a:pt x="63817" y="291465"/>
                  </a:lnTo>
                  <a:lnTo>
                    <a:pt x="60960" y="289560"/>
                  </a:lnTo>
                  <a:lnTo>
                    <a:pt x="60960" y="289560"/>
                  </a:lnTo>
                  <a:lnTo>
                    <a:pt x="58102" y="287655"/>
                  </a:lnTo>
                  <a:lnTo>
                    <a:pt x="58102" y="287655"/>
                  </a:lnTo>
                  <a:lnTo>
                    <a:pt x="56197" y="285750"/>
                  </a:lnTo>
                  <a:lnTo>
                    <a:pt x="56197" y="285750"/>
                  </a:lnTo>
                  <a:lnTo>
                    <a:pt x="54292" y="283845"/>
                  </a:lnTo>
                  <a:lnTo>
                    <a:pt x="54292" y="283845"/>
                  </a:lnTo>
                  <a:lnTo>
                    <a:pt x="54292" y="283845"/>
                  </a:lnTo>
                  <a:cubicBezTo>
                    <a:pt x="51435" y="281940"/>
                    <a:pt x="47625" y="279083"/>
                    <a:pt x="44767" y="276225"/>
                  </a:cubicBezTo>
                  <a:lnTo>
                    <a:pt x="44767" y="276225"/>
                  </a:lnTo>
                  <a:lnTo>
                    <a:pt x="42863" y="275272"/>
                  </a:lnTo>
                  <a:lnTo>
                    <a:pt x="42863" y="275272"/>
                  </a:lnTo>
                  <a:lnTo>
                    <a:pt x="41910" y="274320"/>
                  </a:lnTo>
                  <a:lnTo>
                    <a:pt x="40958" y="273367"/>
                  </a:lnTo>
                  <a:lnTo>
                    <a:pt x="40005" y="272415"/>
                  </a:lnTo>
                  <a:lnTo>
                    <a:pt x="39052" y="271463"/>
                  </a:lnTo>
                  <a:lnTo>
                    <a:pt x="39052" y="271463"/>
                  </a:lnTo>
                  <a:lnTo>
                    <a:pt x="37147" y="269558"/>
                  </a:lnTo>
                  <a:lnTo>
                    <a:pt x="37147" y="269558"/>
                  </a:lnTo>
                  <a:lnTo>
                    <a:pt x="36195" y="268605"/>
                  </a:lnTo>
                  <a:lnTo>
                    <a:pt x="35242" y="267653"/>
                  </a:lnTo>
                  <a:lnTo>
                    <a:pt x="35242" y="267653"/>
                  </a:lnTo>
                  <a:lnTo>
                    <a:pt x="33338" y="265747"/>
                  </a:lnTo>
                  <a:lnTo>
                    <a:pt x="33338" y="265747"/>
                  </a:lnTo>
                  <a:lnTo>
                    <a:pt x="32385" y="264795"/>
                  </a:lnTo>
                  <a:lnTo>
                    <a:pt x="31433" y="263842"/>
                  </a:lnTo>
                  <a:lnTo>
                    <a:pt x="31433" y="262890"/>
                  </a:lnTo>
                  <a:lnTo>
                    <a:pt x="30480" y="260985"/>
                  </a:lnTo>
                  <a:lnTo>
                    <a:pt x="30480" y="260985"/>
                  </a:lnTo>
                  <a:lnTo>
                    <a:pt x="29527" y="259080"/>
                  </a:lnTo>
                  <a:lnTo>
                    <a:pt x="28575" y="258128"/>
                  </a:lnTo>
                  <a:lnTo>
                    <a:pt x="28575" y="257175"/>
                  </a:lnTo>
                  <a:lnTo>
                    <a:pt x="26670" y="255270"/>
                  </a:lnTo>
                  <a:lnTo>
                    <a:pt x="26670" y="255270"/>
                  </a:lnTo>
                  <a:lnTo>
                    <a:pt x="24765" y="252413"/>
                  </a:lnTo>
                  <a:lnTo>
                    <a:pt x="23813" y="250508"/>
                  </a:lnTo>
                  <a:lnTo>
                    <a:pt x="23813" y="249555"/>
                  </a:lnTo>
                  <a:lnTo>
                    <a:pt x="23813" y="248603"/>
                  </a:lnTo>
                  <a:cubicBezTo>
                    <a:pt x="16192" y="237172"/>
                    <a:pt x="10477" y="223838"/>
                    <a:pt x="5715" y="210503"/>
                  </a:cubicBezTo>
                  <a:lnTo>
                    <a:pt x="5715" y="209550"/>
                  </a:lnTo>
                  <a:cubicBezTo>
                    <a:pt x="4763" y="207645"/>
                    <a:pt x="4763" y="205740"/>
                    <a:pt x="3810" y="202883"/>
                  </a:cubicBezTo>
                  <a:lnTo>
                    <a:pt x="3810" y="202883"/>
                  </a:lnTo>
                  <a:cubicBezTo>
                    <a:pt x="1905" y="197167"/>
                    <a:pt x="952" y="191453"/>
                    <a:pt x="0" y="185738"/>
                  </a:cubicBezTo>
                  <a:lnTo>
                    <a:pt x="0" y="184785"/>
                  </a:lnTo>
                  <a:lnTo>
                    <a:pt x="0" y="181928"/>
                  </a:lnTo>
                  <a:lnTo>
                    <a:pt x="0" y="181928"/>
                  </a:lnTo>
                  <a:lnTo>
                    <a:pt x="0" y="179070"/>
                  </a:lnTo>
                  <a:lnTo>
                    <a:pt x="0" y="178117"/>
                  </a:lnTo>
                  <a:lnTo>
                    <a:pt x="0" y="175260"/>
                  </a:lnTo>
                  <a:lnTo>
                    <a:pt x="0" y="174308"/>
                  </a:lnTo>
                  <a:lnTo>
                    <a:pt x="0" y="171450"/>
                  </a:lnTo>
                  <a:lnTo>
                    <a:pt x="0" y="170497"/>
                  </a:lnTo>
                  <a:lnTo>
                    <a:pt x="0" y="167640"/>
                  </a:lnTo>
                  <a:lnTo>
                    <a:pt x="0" y="166688"/>
                  </a:lnTo>
                  <a:lnTo>
                    <a:pt x="0" y="163830"/>
                  </a:lnTo>
                  <a:lnTo>
                    <a:pt x="0" y="162878"/>
                  </a:lnTo>
                  <a:lnTo>
                    <a:pt x="0" y="160020"/>
                  </a:lnTo>
                  <a:lnTo>
                    <a:pt x="0" y="160020"/>
                  </a:lnTo>
                  <a:lnTo>
                    <a:pt x="0" y="156210"/>
                  </a:lnTo>
                  <a:lnTo>
                    <a:pt x="0" y="156210"/>
                  </a:lnTo>
                  <a:lnTo>
                    <a:pt x="0" y="152400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72390" y="0"/>
                  </a:lnTo>
                  <a:cubicBezTo>
                    <a:pt x="73342" y="0"/>
                    <a:pt x="74295" y="0"/>
                    <a:pt x="7620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392CD6E9-D2DF-4ED6-AAC0-A4BDF420BB8C}"/>
              </a:ext>
            </a:extLst>
          </p:cNvPr>
          <p:cNvSpPr/>
          <p:nvPr/>
        </p:nvSpPr>
        <p:spPr>
          <a:xfrm>
            <a:off x="5264210" y="2675160"/>
            <a:ext cx="156110" cy="220494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29" name="Graphic 1">
            <a:extLst>
              <a:ext uri="{FF2B5EF4-FFF2-40B4-BE49-F238E27FC236}">
                <a16:creationId xmlns:a16="http://schemas.microsoft.com/office/drawing/2014/main" id="{FA9FF65A-126D-42FE-9371-8807AE0ECA01}"/>
              </a:ext>
            </a:extLst>
          </p:cNvPr>
          <p:cNvGrpSpPr/>
          <p:nvPr/>
        </p:nvGrpSpPr>
        <p:grpSpPr>
          <a:xfrm>
            <a:off x="6739595" y="3283575"/>
            <a:ext cx="220276" cy="220496"/>
            <a:chOff x="3504247" y="1264920"/>
            <a:chExt cx="951547" cy="952500"/>
          </a:xfrm>
          <a:solidFill>
            <a:schemeClr val="accent5"/>
          </a:solidFill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2352421-98BD-4193-8E54-3DB7DECB0A75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EF456F78-3BE7-4C2F-BE1E-940E0846A3FB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C3B823B-FDC6-477F-A9DF-2426343FCCEE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F6FA33E6-DBA8-403B-8A1B-B282D34C597A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BF2E5C6-78A4-4A0D-B1D3-2E20A9661323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8D3DC67-F3B0-4F44-948F-A6C17572DE3F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673FE94-6CC1-4AB3-A637-EC862177CE4E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DC189FA-CA0E-47AC-909E-72355D137189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A7DD36E2-6E79-4520-ACCD-6896F9243A1E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39" name="Graphic 1">
            <a:extLst>
              <a:ext uri="{FF2B5EF4-FFF2-40B4-BE49-F238E27FC236}">
                <a16:creationId xmlns:a16="http://schemas.microsoft.com/office/drawing/2014/main" id="{508E88DB-A7D0-471C-8FA2-5FD0498850D5}"/>
              </a:ext>
            </a:extLst>
          </p:cNvPr>
          <p:cNvGrpSpPr/>
          <p:nvPr/>
        </p:nvGrpSpPr>
        <p:grpSpPr>
          <a:xfrm>
            <a:off x="5247122" y="3965759"/>
            <a:ext cx="190286" cy="190066"/>
            <a:chOff x="3634739" y="2474595"/>
            <a:chExt cx="822007" cy="821054"/>
          </a:xfrm>
          <a:solidFill>
            <a:schemeClr val="accent4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F5331863-83CA-423A-A3DF-FA77E6253457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0D740D8E-9F30-403E-BC98-9F4F00035F5E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7FD0A27-A717-4F1A-A076-984DF779D9C1}"/>
              </a:ext>
            </a:extLst>
          </p:cNvPr>
          <p:cNvGrpSpPr/>
          <p:nvPr/>
        </p:nvGrpSpPr>
        <p:grpSpPr>
          <a:xfrm>
            <a:off x="4142467" y="4329069"/>
            <a:ext cx="1984404" cy="2273915"/>
            <a:chOff x="4142467" y="4329069"/>
            <a:chExt cx="1984404" cy="2273915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23A37ECE-128B-4C54-8805-BD0729A93CB1}"/>
                </a:ext>
              </a:extLst>
            </p:cNvPr>
            <p:cNvSpPr/>
            <p:nvPr/>
          </p:nvSpPr>
          <p:spPr>
            <a:xfrm>
              <a:off x="4142467" y="4329069"/>
              <a:ext cx="879355" cy="775025"/>
            </a:xfrm>
            <a:custGeom>
              <a:avLst/>
              <a:gdLst>
                <a:gd name="connsiteX0" fmla="*/ 174308 w 786764"/>
                <a:gd name="connsiteY0" fmla="*/ 0 h 693420"/>
                <a:gd name="connsiteX1" fmla="*/ 504825 w 786764"/>
                <a:gd name="connsiteY1" fmla="*/ 0 h 693420"/>
                <a:gd name="connsiteX2" fmla="*/ 786765 w 786764"/>
                <a:gd name="connsiteY2" fmla="*/ 346710 h 693420"/>
                <a:gd name="connsiteX3" fmla="*/ 786765 w 786764"/>
                <a:gd name="connsiteY3" fmla="*/ 693420 h 693420"/>
                <a:gd name="connsiteX4" fmla="*/ 262890 w 786764"/>
                <a:gd name="connsiteY4" fmla="*/ 692468 h 693420"/>
                <a:gd name="connsiteX5" fmla="*/ 0 w 786764"/>
                <a:gd name="connsiteY5" fmla="*/ 346710 h 693420"/>
                <a:gd name="connsiteX6" fmla="*/ 0 w 786764"/>
                <a:gd name="connsiteY6" fmla="*/ 173355 h 693420"/>
                <a:gd name="connsiteX7" fmla="*/ 174308 w 786764"/>
                <a:gd name="connsiteY7" fmla="*/ 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764" h="693420">
                  <a:moveTo>
                    <a:pt x="174308" y="0"/>
                  </a:moveTo>
                  <a:lnTo>
                    <a:pt x="504825" y="0"/>
                  </a:lnTo>
                  <a:cubicBezTo>
                    <a:pt x="660083" y="0"/>
                    <a:pt x="786765" y="156210"/>
                    <a:pt x="786765" y="346710"/>
                  </a:cubicBezTo>
                  <a:lnTo>
                    <a:pt x="786765" y="693420"/>
                  </a:lnTo>
                  <a:lnTo>
                    <a:pt x="262890" y="692468"/>
                  </a:lnTo>
                  <a:cubicBezTo>
                    <a:pt x="116205" y="681038"/>
                    <a:pt x="0" y="528638"/>
                    <a:pt x="0" y="346710"/>
                  </a:cubicBezTo>
                  <a:lnTo>
                    <a:pt x="0" y="173355"/>
                  </a:lnTo>
                  <a:cubicBezTo>
                    <a:pt x="0" y="78105"/>
                    <a:pt x="78105" y="0"/>
                    <a:pt x="17430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B6C10FD-1C4F-4C14-B13A-577890557E61}"/>
                </a:ext>
              </a:extLst>
            </p:cNvPr>
            <p:cNvSpPr/>
            <p:nvPr/>
          </p:nvSpPr>
          <p:spPr>
            <a:xfrm>
              <a:off x="5070793" y="5230782"/>
              <a:ext cx="1056078" cy="1372202"/>
            </a:xfrm>
            <a:custGeom>
              <a:avLst/>
              <a:gdLst>
                <a:gd name="connsiteX0" fmla="*/ 838200 w 944879"/>
                <a:gd name="connsiteY0" fmla="*/ 427672 h 1227718"/>
                <a:gd name="connsiteX1" fmla="*/ 120015 w 944879"/>
                <a:gd name="connsiteY1" fmla="*/ 60960 h 1227718"/>
                <a:gd name="connsiteX2" fmla="*/ 0 w 944879"/>
                <a:gd name="connsiteY2" fmla="*/ 0 h 1227718"/>
                <a:gd name="connsiteX3" fmla="*/ 0 w 944879"/>
                <a:gd name="connsiteY3" fmla="*/ 148590 h 1227718"/>
                <a:gd name="connsiteX4" fmla="*/ 777240 w 944879"/>
                <a:gd name="connsiteY4" fmla="*/ 545782 h 1227718"/>
                <a:gd name="connsiteX5" fmla="*/ 811530 w 944879"/>
                <a:gd name="connsiteY5" fmla="*/ 615315 h 1227718"/>
                <a:gd name="connsiteX6" fmla="*/ 811530 w 944879"/>
                <a:gd name="connsiteY6" fmla="*/ 872490 h 1227718"/>
                <a:gd name="connsiteX7" fmla="*/ 811530 w 944879"/>
                <a:gd name="connsiteY7" fmla="*/ 1055370 h 1227718"/>
                <a:gd name="connsiteX8" fmla="*/ 811530 w 944879"/>
                <a:gd name="connsiteY8" fmla="*/ 1203960 h 1227718"/>
                <a:gd name="connsiteX9" fmla="*/ 838200 w 944879"/>
                <a:gd name="connsiteY9" fmla="*/ 1217295 h 1227718"/>
                <a:gd name="connsiteX10" fmla="*/ 944880 w 944879"/>
                <a:gd name="connsiteY10" fmla="*/ 1137285 h 1227718"/>
                <a:gd name="connsiteX11" fmla="*/ 944880 w 944879"/>
                <a:gd name="connsiteY11" fmla="*/ 614363 h 1227718"/>
                <a:gd name="connsiteX12" fmla="*/ 838200 w 944879"/>
                <a:gd name="connsiteY12" fmla="*/ 427672 h 122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879" h="1227718">
                  <a:moveTo>
                    <a:pt x="838200" y="427672"/>
                  </a:moveTo>
                  <a:lnTo>
                    <a:pt x="120015" y="60960"/>
                  </a:lnTo>
                  <a:lnTo>
                    <a:pt x="0" y="0"/>
                  </a:lnTo>
                  <a:lnTo>
                    <a:pt x="0" y="148590"/>
                  </a:lnTo>
                  <a:lnTo>
                    <a:pt x="777240" y="545782"/>
                  </a:lnTo>
                  <a:cubicBezTo>
                    <a:pt x="794385" y="556260"/>
                    <a:pt x="811530" y="595313"/>
                    <a:pt x="811530" y="615315"/>
                  </a:cubicBezTo>
                  <a:lnTo>
                    <a:pt x="811530" y="872490"/>
                  </a:lnTo>
                  <a:lnTo>
                    <a:pt x="811530" y="1055370"/>
                  </a:lnTo>
                  <a:lnTo>
                    <a:pt x="811530" y="1203960"/>
                  </a:lnTo>
                  <a:lnTo>
                    <a:pt x="838200" y="1217295"/>
                  </a:lnTo>
                  <a:cubicBezTo>
                    <a:pt x="896303" y="1246823"/>
                    <a:pt x="944880" y="1211580"/>
                    <a:pt x="944880" y="1137285"/>
                  </a:cubicBezTo>
                  <a:lnTo>
                    <a:pt x="944880" y="614363"/>
                  </a:lnTo>
                  <a:cubicBezTo>
                    <a:pt x="943928" y="541972"/>
                    <a:pt x="896303" y="457200"/>
                    <a:pt x="838200" y="42767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FB2E12D-A783-4539-9DB0-77E93ABB04DE}"/>
                </a:ext>
              </a:extLst>
            </p:cNvPr>
            <p:cNvSpPr/>
            <p:nvPr/>
          </p:nvSpPr>
          <p:spPr>
            <a:xfrm>
              <a:off x="5058019" y="5134968"/>
              <a:ext cx="568493" cy="502488"/>
            </a:xfrm>
            <a:custGeom>
              <a:avLst/>
              <a:gdLst>
                <a:gd name="connsiteX0" fmla="*/ 396240 w 508634"/>
                <a:gd name="connsiteY0" fmla="*/ 449580 h 449579"/>
                <a:gd name="connsiteX1" fmla="*/ 181927 w 508634"/>
                <a:gd name="connsiteY1" fmla="*/ 449580 h 449579"/>
                <a:gd name="connsiteX2" fmla="*/ 0 w 508634"/>
                <a:gd name="connsiteY2" fmla="*/ 224790 h 449579"/>
                <a:gd name="connsiteX3" fmla="*/ 0 w 508634"/>
                <a:gd name="connsiteY3" fmla="*/ 0 h 449579"/>
                <a:gd name="connsiteX4" fmla="*/ 338138 w 508634"/>
                <a:gd name="connsiteY4" fmla="*/ 953 h 449579"/>
                <a:gd name="connsiteX5" fmla="*/ 508635 w 508634"/>
                <a:gd name="connsiteY5" fmla="*/ 224790 h 449579"/>
                <a:gd name="connsiteX6" fmla="*/ 508635 w 508634"/>
                <a:gd name="connsiteY6" fmla="*/ 336232 h 449579"/>
                <a:gd name="connsiteX7" fmla="*/ 396240 w 508634"/>
                <a:gd name="connsiteY7" fmla="*/ 449580 h 449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634" h="449579">
                  <a:moveTo>
                    <a:pt x="396240" y="449580"/>
                  </a:moveTo>
                  <a:lnTo>
                    <a:pt x="181927" y="449580"/>
                  </a:lnTo>
                  <a:cubicBezTo>
                    <a:pt x="81915" y="449580"/>
                    <a:pt x="0" y="348615"/>
                    <a:pt x="0" y="224790"/>
                  </a:cubicBezTo>
                  <a:lnTo>
                    <a:pt x="0" y="0"/>
                  </a:lnTo>
                  <a:lnTo>
                    <a:pt x="338138" y="953"/>
                  </a:lnTo>
                  <a:cubicBezTo>
                    <a:pt x="433388" y="8572"/>
                    <a:pt x="508635" y="106680"/>
                    <a:pt x="508635" y="224790"/>
                  </a:cubicBezTo>
                  <a:lnTo>
                    <a:pt x="508635" y="336232"/>
                  </a:lnTo>
                  <a:cubicBezTo>
                    <a:pt x="508635" y="399097"/>
                    <a:pt x="458153" y="449580"/>
                    <a:pt x="396240" y="4495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E8FCAD1-2204-472E-AFE6-C047CBB0C915}"/>
                </a:ext>
              </a:extLst>
            </p:cNvPr>
            <p:cNvSpPr/>
            <p:nvPr/>
          </p:nvSpPr>
          <p:spPr>
            <a:xfrm>
              <a:off x="5104328" y="5182875"/>
              <a:ext cx="475874" cy="406674"/>
            </a:xfrm>
            <a:custGeom>
              <a:avLst/>
              <a:gdLst>
                <a:gd name="connsiteX0" fmla="*/ 0 w 425767"/>
                <a:gd name="connsiteY0" fmla="*/ 0 h 363854"/>
                <a:gd name="connsiteX1" fmla="*/ 295275 w 425767"/>
                <a:gd name="connsiteY1" fmla="*/ 0 h 363854"/>
                <a:gd name="connsiteX2" fmla="*/ 425768 w 425767"/>
                <a:gd name="connsiteY2" fmla="*/ 181928 h 363854"/>
                <a:gd name="connsiteX3" fmla="*/ 425768 w 425767"/>
                <a:gd name="connsiteY3" fmla="*/ 293370 h 363854"/>
                <a:gd name="connsiteX4" fmla="*/ 355282 w 425767"/>
                <a:gd name="connsiteY4" fmla="*/ 363855 h 363854"/>
                <a:gd name="connsiteX5" fmla="*/ 140970 w 425767"/>
                <a:gd name="connsiteY5" fmla="*/ 363855 h 363854"/>
                <a:gd name="connsiteX6" fmla="*/ 0 w 425767"/>
                <a:gd name="connsiteY6" fmla="*/ 180975 h 363854"/>
                <a:gd name="connsiteX7" fmla="*/ 0 w 425767"/>
                <a:gd name="connsiteY7" fmla="*/ 0 h 36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767" h="363854">
                  <a:moveTo>
                    <a:pt x="0" y="0"/>
                  </a:moveTo>
                  <a:lnTo>
                    <a:pt x="295275" y="0"/>
                  </a:lnTo>
                  <a:cubicBezTo>
                    <a:pt x="381000" y="7620"/>
                    <a:pt x="425768" y="105728"/>
                    <a:pt x="425768" y="181928"/>
                  </a:cubicBezTo>
                  <a:lnTo>
                    <a:pt x="425768" y="293370"/>
                  </a:lnTo>
                  <a:cubicBezTo>
                    <a:pt x="425768" y="332422"/>
                    <a:pt x="393382" y="363855"/>
                    <a:pt x="355282" y="363855"/>
                  </a:cubicBezTo>
                  <a:lnTo>
                    <a:pt x="140970" y="363855"/>
                  </a:lnTo>
                  <a:cubicBezTo>
                    <a:pt x="50482" y="363855"/>
                    <a:pt x="0" y="260985"/>
                    <a:pt x="0" y="180975"/>
                  </a:cubicBezTo>
                  <a:lnTo>
                    <a:pt x="0" y="0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559BDB3-CA35-4A90-89AF-E52CD0DDBD45}"/>
                </a:ext>
              </a:extLst>
            </p:cNvPr>
            <p:cNvSpPr/>
            <p:nvPr/>
          </p:nvSpPr>
          <p:spPr>
            <a:xfrm>
              <a:off x="4648149" y="5136033"/>
              <a:ext cx="374737" cy="339605"/>
            </a:xfrm>
            <a:custGeom>
              <a:avLst/>
              <a:gdLst>
                <a:gd name="connsiteX0" fmla="*/ 259080 w 335279"/>
                <a:gd name="connsiteY0" fmla="*/ 0 h 303847"/>
                <a:gd name="connsiteX1" fmla="*/ 114300 w 335279"/>
                <a:gd name="connsiteY1" fmla="*/ 0 h 303847"/>
                <a:gd name="connsiteX2" fmla="*/ 91440 w 335279"/>
                <a:gd name="connsiteY2" fmla="*/ 2857 h 303847"/>
                <a:gd name="connsiteX3" fmla="*/ 91440 w 335279"/>
                <a:gd name="connsiteY3" fmla="*/ 2857 h 303847"/>
                <a:gd name="connsiteX4" fmla="*/ 85725 w 335279"/>
                <a:gd name="connsiteY4" fmla="*/ 4763 h 303847"/>
                <a:gd name="connsiteX5" fmla="*/ 84773 w 335279"/>
                <a:gd name="connsiteY5" fmla="*/ 4763 h 303847"/>
                <a:gd name="connsiteX6" fmla="*/ 82868 w 335279"/>
                <a:gd name="connsiteY6" fmla="*/ 5715 h 303847"/>
                <a:gd name="connsiteX7" fmla="*/ 82868 w 335279"/>
                <a:gd name="connsiteY7" fmla="*/ 5715 h 303847"/>
                <a:gd name="connsiteX8" fmla="*/ 80963 w 335279"/>
                <a:gd name="connsiteY8" fmla="*/ 6667 h 303847"/>
                <a:gd name="connsiteX9" fmla="*/ 80010 w 335279"/>
                <a:gd name="connsiteY9" fmla="*/ 6667 h 303847"/>
                <a:gd name="connsiteX10" fmla="*/ 79057 w 335279"/>
                <a:gd name="connsiteY10" fmla="*/ 6667 h 303847"/>
                <a:gd name="connsiteX11" fmla="*/ 77152 w 335279"/>
                <a:gd name="connsiteY11" fmla="*/ 7620 h 303847"/>
                <a:gd name="connsiteX12" fmla="*/ 75248 w 335279"/>
                <a:gd name="connsiteY12" fmla="*/ 8572 h 303847"/>
                <a:gd name="connsiteX13" fmla="*/ 75248 w 335279"/>
                <a:gd name="connsiteY13" fmla="*/ 8572 h 303847"/>
                <a:gd name="connsiteX14" fmla="*/ 72390 w 335279"/>
                <a:gd name="connsiteY14" fmla="*/ 9525 h 303847"/>
                <a:gd name="connsiteX15" fmla="*/ 72390 w 335279"/>
                <a:gd name="connsiteY15" fmla="*/ 9525 h 303847"/>
                <a:gd name="connsiteX16" fmla="*/ 69532 w 335279"/>
                <a:gd name="connsiteY16" fmla="*/ 10477 h 303847"/>
                <a:gd name="connsiteX17" fmla="*/ 69532 w 335279"/>
                <a:gd name="connsiteY17" fmla="*/ 10477 h 303847"/>
                <a:gd name="connsiteX18" fmla="*/ 66675 w 335279"/>
                <a:gd name="connsiteY18" fmla="*/ 11430 h 303847"/>
                <a:gd name="connsiteX19" fmla="*/ 66675 w 335279"/>
                <a:gd name="connsiteY19" fmla="*/ 11430 h 303847"/>
                <a:gd name="connsiteX20" fmla="*/ 63818 w 335279"/>
                <a:gd name="connsiteY20" fmla="*/ 13335 h 303847"/>
                <a:gd name="connsiteX21" fmla="*/ 63818 w 335279"/>
                <a:gd name="connsiteY21" fmla="*/ 13335 h 303847"/>
                <a:gd name="connsiteX22" fmla="*/ 60960 w 335279"/>
                <a:gd name="connsiteY22" fmla="*/ 15240 h 303847"/>
                <a:gd name="connsiteX23" fmla="*/ 60960 w 335279"/>
                <a:gd name="connsiteY23" fmla="*/ 15240 h 303847"/>
                <a:gd name="connsiteX24" fmla="*/ 58102 w 335279"/>
                <a:gd name="connsiteY24" fmla="*/ 17145 h 303847"/>
                <a:gd name="connsiteX25" fmla="*/ 58102 w 335279"/>
                <a:gd name="connsiteY25" fmla="*/ 17145 h 303847"/>
                <a:gd name="connsiteX26" fmla="*/ 56198 w 335279"/>
                <a:gd name="connsiteY26" fmla="*/ 19050 h 303847"/>
                <a:gd name="connsiteX27" fmla="*/ 56198 w 335279"/>
                <a:gd name="connsiteY27" fmla="*/ 19050 h 303847"/>
                <a:gd name="connsiteX28" fmla="*/ 54293 w 335279"/>
                <a:gd name="connsiteY28" fmla="*/ 20955 h 303847"/>
                <a:gd name="connsiteX29" fmla="*/ 54293 w 335279"/>
                <a:gd name="connsiteY29" fmla="*/ 20955 h 303847"/>
                <a:gd name="connsiteX30" fmla="*/ 54293 w 335279"/>
                <a:gd name="connsiteY30" fmla="*/ 20955 h 303847"/>
                <a:gd name="connsiteX31" fmla="*/ 44768 w 335279"/>
                <a:gd name="connsiteY31" fmla="*/ 28575 h 303847"/>
                <a:gd name="connsiteX32" fmla="*/ 44768 w 335279"/>
                <a:gd name="connsiteY32" fmla="*/ 28575 h 303847"/>
                <a:gd name="connsiteX33" fmla="*/ 42863 w 335279"/>
                <a:gd name="connsiteY33" fmla="*/ 29527 h 303847"/>
                <a:gd name="connsiteX34" fmla="*/ 42863 w 335279"/>
                <a:gd name="connsiteY34" fmla="*/ 29527 h 303847"/>
                <a:gd name="connsiteX35" fmla="*/ 41910 w 335279"/>
                <a:gd name="connsiteY35" fmla="*/ 30480 h 303847"/>
                <a:gd name="connsiteX36" fmla="*/ 40957 w 335279"/>
                <a:gd name="connsiteY36" fmla="*/ 31432 h 303847"/>
                <a:gd name="connsiteX37" fmla="*/ 40005 w 335279"/>
                <a:gd name="connsiteY37" fmla="*/ 32385 h 303847"/>
                <a:gd name="connsiteX38" fmla="*/ 39052 w 335279"/>
                <a:gd name="connsiteY38" fmla="*/ 33338 h 303847"/>
                <a:gd name="connsiteX39" fmla="*/ 39052 w 335279"/>
                <a:gd name="connsiteY39" fmla="*/ 33338 h 303847"/>
                <a:gd name="connsiteX40" fmla="*/ 37148 w 335279"/>
                <a:gd name="connsiteY40" fmla="*/ 35242 h 303847"/>
                <a:gd name="connsiteX41" fmla="*/ 37148 w 335279"/>
                <a:gd name="connsiteY41" fmla="*/ 35242 h 303847"/>
                <a:gd name="connsiteX42" fmla="*/ 36195 w 335279"/>
                <a:gd name="connsiteY42" fmla="*/ 36195 h 303847"/>
                <a:gd name="connsiteX43" fmla="*/ 35243 w 335279"/>
                <a:gd name="connsiteY43" fmla="*/ 37147 h 303847"/>
                <a:gd name="connsiteX44" fmla="*/ 35243 w 335279"/>
                <a:gd name="connsiteY44" fmla="*/ 37147 h 303847"/>
                <a:gd name="connsiteX45" fmla="*/ 33338 w 335279"/>
                <a:gd name="connsiteY45" fmla="*/ 39052 h 303847"/>
                <a:gd name="connsiteX46" fmla="*/ 33338 w 335279"/>
                <a:gd name="connsiteY46" fmla="*/ 39052 h 303847"/>
                <a:gd name="connsiteX47" fmla="*/ 32385 w 335279"/>
                <a:gd name="connsiteY47" fmla="*/ 40005 h 303847"/>
                <a:gd name="connsiteX48" fmla="*/ 31432 w 335279"/>
                <a:gd name="connsiteY48" fmla="*/ 40957 h 303847"/>
                <a:gd name="connsiteX49" fmla="*/ 31432 w 335279"/>
                <a:gd name="connsiteY49" fmla="*/ 41910 h 303847"/>
                <a:gd name="connsiteX50" fmla="*/ 30480 w 335279"/>
                <a:gd name="connsiteY50" fmla="*/ 43815 h 303847"/>
                <a:gd name="connsiteX51" fmla="*/ 30480 w 335279"/>
                <a:gd name="connsiteY51" fmla="*/ 43815 h 303847"/>
                <a:gd name="connsiteX52" fmla="*/ 29527 w 335279"/>
                <a:gd name="connsiteY52" fmla="*/ 45720 h 303847"/>
                <a:gd name="connsiteX53" fmla="*/ 28575 w 335279"/>
                <a:gd name="connsiteY53" fmla="*/ 46672 h 303847"/>
                <a:gd name="connsiteX54" fmla="*/ 28575 w 335279"/>
                <a:gd name="connsiteY54" fmla="*/ 47625 h 303847"/>
                <a:gd name="connsiteX55" fmla="*/ 26670 w 335279"/>
                <a:gd name="connsiteY55" fmla="*/ 49530 h 303847"/>
                <a:gd name="connsiteX56" fmla="*/ 26670 w 335279"/>
                <a:gd name="connsiteY56" fmla="*/ 49530 h 303847"/>
                <a:gd name="connsiteX57" fmla="*/ 24765 w 335279"/>
                <a:gd name="connsiteY57" fmla="*/ 52388 h 303847"/>
                <a:gd name="connsiteX58" fmla="*/ 23813 w 335279"/>
                <a:gd name="connsiteY58" fmla="*/ 54292 h 303847"/>
                <a:gd name="connsiteX59" fmla="*/ 23813 w 335279"/>
                <a:gd name="connsiteY59" fmla="*/ 55245 h 303847"/>
                <a:gd name="connsiteX60" fmla="*/ 23813 w 335279"/>
                <a:gd name="connsiteY60" fmla="*/ 56197 h 303847"/>
                <a:gd name="connsiteX61" fmla="*/ 5715 w 335279"/>
                <a:gd name="connsiteY61" fmla="*/ 94297 h 303847"/>
                <a:gd name="connsiteX62" fmla="*/ 5715 w 335279"/>
                <a:gd name="connsiteY62" fmla="*/ 95250 h 303847"/>
                <a:gd name="connsiteX63" fmla="*/ 3810 w 335279"/>
                <a:gd name="connsiteY63" fmla="*/ 101917 h 303847"/>
                <a:gd name="connsiteX64" fmla="*/ 3810 w 335279"/>
                <a:gd name="connsiteY64" fmla="*/ 101917 h 303847"/>
                <a:gd name="connsiteX65" fmla="*/ 0 w 335279"/>
                <a:gd name="connsiteY65" fmla="*/ 119063 h 303847"/>
                <a:gd name="connsiteX66" fmla="*/ 0 w 335279"/>
                <a:gd name="connsiteY66" fmla="*/ 120015 h 303847"/>
                <a:gd name="connsiteX67" fmla="*/ 0 w 335279"/>
                <a:gd name="connsiteY67" fmla="*/ 122872 h 303847"/>
                <a:gd name="connsiteX68" fmla="*/ 0 w 335279"/>
                <a:gd name="connsiteY68" fmla="*/ 122872 h 303847"/>
                <a:gd name="connsiteX69" fmla="*/ 0 w 335279"/>
                <a:gd name="connsiteY69" fmla="*/ 125730 h 303847"/>
                <a:gd name="connsiteX70" fmla="*/ 0 w 335279"/>
                <a:gd name="connsiteY70" fmla="*/ 126682 h 303847"/>
                <a:gd name="connsiteX71" fmla="*/ 0 w 335279"/>
                <a:gd name="connsiteY71" fmla="*/ 129540 h 303847"/>
                <a:gd name="connsiteX72" fmla="*/ 0 w 335279"/>
                <a:gd name="connsiteY72" fmla="*/ 130492 h 303847"/>
                <a:gd name="connsiteX73" fmla="*/ 0 w 335279"/>
                <a:gd name="connsiteY73" fmla="*/ 133350 h 303847"/>
                <a:gd name="connsiteX74" fmla="*/ 0 w 335279"/>
                <a:gd name="connsiteY74" fmla="*/ 134302 h 303847"/>
                <a:gd name="connsiteX75" fmla="*/ 0 w 335279"/>
                <a:gd name="connsiteY75" fmla="*/ 137160 h 303847"/>
                <a:gd name="connsiteX76" fmla="*/ 0 w 335279"/>
                <a:gd name="connsiteY76" fmla="*/ 138113 h 303847"/>
                <a:gd name="connsiteX77" fmla="*/ 0 w 335279"/>
                <a:gd name="connsiteY77" fmla="*/ 140970 h 303847"/>
                <a:gd name="connsiteX78" fmla="*/ 0 w 335279"/>
                <a:gd name="connsiteY78" fmla="*/ 141922 h 303847"/>
                <a:gd name="connsiteX79" fmla="*/ 0 w 335279"/>
                <a:gd name="connsiteY79" fmla="*/ 144780 h 303847"/>
                <a:gd name="connsiteX80" fmla="*/ 0 w 335279"/>
                <a:gd name="connsiteY80" fmla="*/ 144780 h 303847"/>
                <a:gd name="connsiteX81" fmla="*/ 0 w 335279"/>
                <a:gd name="connsiteY81" fmla="*/ 148590 h 303847"/>
                <a:gd name="connsiteX82" fmla="*/ 0 w 335279"/>
                <a:gd name="connsiteY82" fmla="*/ 148590 h 303847"/>
                <a:gd name="connsiteX83" fmla="*/ 0 w 335279"/>
                <a:gd name="connsiteY83" fmla="*/ 152400 h 303847"/>
                <a:gd name="connsiteX84" fmla="*/ 0 w 335279"/>
                <a:gd name="connsiteY84" fmla="*/ 227647 h 303847"/>
                <a:gd name="connsiteX85" fmla="*/ 0 w 335279"/>
                <a:gd name="connsiteY85" fmla="*/ 303847 h 303847"/>
                <a:gd name="connsiteX86" fmla="*/ 72390 w 335279"/>
                <a:gd name="connsiteY86" fmla="*/ 303847 h 303847"/>
                <a:gd name="connsiteX87" fmla="*/ 76200 w 335279"/>
                <a:gd name="connsiteY87" fmla="*/ 303847 h 303847"/>
                <a:gd name="connsiteX88" fmla="*/ 220980 w 335279"/>
                <a:gd name="connsiteY88" fmla="*/ 303847 h 303847"/>
                <a:gd name="connsiteX89" fmla="*/ 243840 w 335279"/>
                <a:gd name="connsiteY89" fmla="*/ 300990 h 303847"/>
                <a:gd name="connsiteX90" fmla="*/ 243840 w 335279"/>
                <a:gd name="connsiteY90" fmla="*/ 300990 h 303847"/>
                <a:gd name="connsiteX91" fmla="*/ 249555 w 335279"/>
                <a:gd name="connsiteY91" fmla="*/ 299085 h 303847"/>
                <a:gd name="connsiteX92" fmla="*/ 250508 w 335279"/>
                <a:gd name="connsiteY92" fmla="*/ 299085 h 303847"/>
                <a:gd name="connsiteX93" fmla="*/ 252413 w 335279"/>
                <a:gd name="connsiteY93" fmla="*/ 298132 h 303847"/>
                <a:gd name="connsiteX94" fmla="*/ 252413 w 335279"/>
                <a:gd name="connsiteY94" fmla="*/ 298132 h 303847"/>
                <a:gd name="connsiteX95" fmla="*/ 254317 w 335279"/>
                <a:gd name="connsiteY95" fmla="*/ 297180 h 303847"/>
                <a:gd name="connsiteX96" fmla="*/ 255270 w 335279"/>
                <a:gd name="connsiteY96" fmla="*/ 297180 h 303847"/>
                <a:gd name="connsiteX97" fmla="*/ 256223 w 335279"/>
                <a:gd name="connsiteY97" fmla="*/ 297180 h 303847"/>
                <a:gd name="connsiteX98" fmla="*/ 258127 w 335279"/>
                <a:gd name="connsiteY98" fmla="*/ 296227 h 303847"/>
                <a:gd name="connsiteX99" fmla="*/ 260033 w 335279"/>
                <a:gd name="connsiteY99" fmla="*/ 295275 h 303847"/>
                <a:gd name="connsiteX100" fmla="*/ 260033 w 335279"/>
                <a:gd name="connsiteY100" fmla="*/ 295275 h 303847"/>
                <a:gd name="connsiteX101" fmla="*/ 262890 w 335279"/>
                <a:gd name="connsiteY101" fmla="*/ 294322 h 303847"/>
                <a:gd name="connsiteX102" fmla="*/ 262890 w 335279"/>
                <a:gd name="connsiteY102" fmla="*/ 294322 h 303847"/>
                <a:gd name="connsiteX103" fmla="*/ 265748 w 335279"/>
                <a:gd name="connsiteY103" fmla="*/ 293370 h 303847"/>
                <a:gd name="connsiteX104" fmla="*/ 265748 w 335279"/>
                <a:gd name="connsiteY104" fmla="*/ 293370 h 303847"/>
                <a:gd name="connsiteX105" fmla="*/ 268605 w 335279"/>
                <a:gd name="connsiteY105" fmla="*/ 292417 h 303847"/>
                <a:gd name="connsiteX106" fmla="*/ 268605 w 335279"/>
                <a:gd name="connsiteY106" fmla="*/ 292417 h 303847"/>
                <a:gd name="connsiteX107" fmla="*/ 271463 w 335279"/>
                <a:gd name="connsiteY107" fmla="*/ 290513 h 303847"/>
                <a:gd name="connsiteX108" fmla="*/ 271463 w 335279"/>
                <a:gd name="connsiteY108" fmla="*/ 290513 h 303847"/>
                <a:gd name="connsiteX109" fmla="*/ 274320 w 335279"/>
                <a:gd name="connsiteY109" fmla="*/ 288607 h 303847"/>
                <a:gd name="connsiteX110" fmla="*/ 274320 w 335279"/>
                <a:gd name="connsiteY110" fmla="*/ 288607 h 303847"/>
                <a:gd name="connsiteX111" fmla="*/ 277178 w 335279"/>
                <a:gd name="connsiteY111" fmla="*/ 286702 h 303847"/>
                <a:gd name="connsiteX112" fmla="*/ 277178 w 335279"/>
                <a:gd name="connsiteY112" fmla="*/ 286702 h 303847"/>
                <a:gd name="connsiteX113" fmla="*/ 279083 w 335279"/>
                <a:gd name="connsiteY113" fmla="*/ 284797 h 303847"/>
                <a:gd name="connsiteX114" fmla="*/ 279083 w 335279"/>
                <a:gd name="connsiteY114" fmla="*/ 284797 h 303847"/>
                <a:gd name="connsiteX115" fmla="*/ 280988 w 335279"/>
                <a:gd name="connsiteY115" fmla="*/ 282892 h 303847"/>
                <a:gd name="connsiteX116" fmla="*/ 280988 w 335279"/>
                <a:gd name="connsiteY116" fmla="*/ 282892 h 303847"/>
                <a:gd name="connsiteX117" fmla="*/ 280988 w 335279"/>
                <a:gd name="connsiteY117" fmla="*/ 282892 h 303847"/>
                <a:gd name="connsiteX118" fmla="*/ 290513 w 335279"/>
                <a:gd name="connsiteY118" fmla="*/ 275272 h 303847"/>
                <a:gd name="connsiteX119" fmla="*/ 290513 w 335279"/>
                <a:gd name="connsiteY119" fmla="*/ 275272 h 303847"/>
                <a:gd name="connsiteX120" fmla="*/ 292417 w 335279"/>
                <a:gd name="connsiteY120" fmla="*/ 274320 h 303847"/>
                <a:gd name="connsiteX121" fmla="*/ 292417 w 335279"/>
                <a:gd name="connsiteY121" fmla="*/ 274320 h 303847"/>
                <a:gd name="connsiteX122" fmla="*/ 293370 w 335279"/>
                <a:gd name="connsiteY122" fmla="*/ 273367 h 303847"/>
                <a:gd name="connsiteX123" fmla="*/ 294323 w 335279"/>
                <a:gd name="connsiteY123" fmla="*/ 272415 h 303847"/>
                <a:gd name="connsiteX124" fmla="*/ 295275 w 335279"/>
                <a:gd name="connsiteY124" fmla="*/ 271463 h 303847"/>
                <a:gd name="connsiteX125" fmla="*/ 296228 w 335279"/>
                <a:gd name="connsiteY125" fmla="*/ 270510 h 303847"/>
                <a:gd name="connsiteX126" fmla="*/ 296228 w 335279"/>
                <a:gd name="connsiteY126" fmla="*/ 270510 h 303847"/>
                <a:gd name="connsiteX127" fmla="*/ 298133 w 335279"/>
                <a:gd name="connsiteY127" fmla="*/ 268605 h 303847"/>
                <a:gd name="connsiteX128" fmla="*/ 298133 w 335279"/>
                <a:gd name="connsiteY128" fmla="*/ 268605 h 303847"/>
                <a:gd name="connsiteX129" fmla="*/ 299085 w 335279"/>
                <a:gd name="connsiteY129" fmla="*/ 267652 h 303847"/>
                <a:gd name="connsiteX130" fmla="*/ 300038 w 335279"/>
                <a:gd name="connsiteY130" fmla="*/ 266700 h 303847"/>
                <a:gd name="connsiteX131" fmla="*/ 300038 w 335279"/>
                <a:gd name="connsiteY131" fmla="*/ 266700 h 303847"/>
                <a:gd name="connsiteX132" fmla="*/ 301942 w 335279"/>
                <a:gd name="connsiteY132" fmla="*/ 264795 h 303847"/>
                <a:gd name="connsiteX133" fmla="*/ 301942 w 335279"/>
                <a:gd name="connsiteY133" fmla="*/ 264795 h 303847"/>
                <a:gd name="connsiteX134" fmla="*/ 302895 w 335279"/>
                <a:gd name="connsiteY134" fmla="*/ 263842 h 303847"/>
                <a:gd name="connsiteX135" fmla="*/ 303848 w 335279"/>
                <a:gd name="connsiteY135" fmla="*/ 262890 h 303847"/>
                <a:gd name="connsiteX136" fmla="*/ 303848 w 335279"/>
                <a:gd name="connsiteY136" fmla="*/ 261938 h 303847"/>
                <a:gd name="connsiteX137" fmla="*/ 304800 w 335279"/>
                <a:gd name="connsiteY137" fmla="*/ 260032 h 303847"/>
                <a:gd name="connsiteX138" fmla="*/ 304800 w 335279"/>
                <a:gd name="connsiteY138" fmla="*/ 260032 h 303847"/>
                <a:gd name="connsiteX139" fmla="*/ 305753 w 335279"/>
                <a:gd name="connsiteY139" fmla="*/ 258127 h 303847"/>
                <a:gd name="connsiteX140" fmla="*/ 306705 w 335279"/>
                <a:gd name="connsiteY140" fmla="*/ 257175 h 303847"/>
                <a:gd name="connsiteX141" fmla="*/ 306705 w 335279"/>
                <a:gd name="connsiteY141" fmla="*/ 256222 h 303847"/>
                <a:gd name="connsiteX142" fmla="*/ 308610 w 335279"/>
                <a:gd name="connsiteY142" fmla="*/ 254317 h 303847"/>
                <a:gd name="connsiteX143" fmla="*/ 308610 w 335279"/>
                <a:gd name="connsiteY143" fmla="*/ 254317 h 303847"/>
                <a:gd name="connsiteX144" fmla="*/ 310515 w 335279"/>
                <a:gd name="connsiteY144" fmla="*/ 251460 h 303847"/>
                <a:gd name="connsiteX145" fmla="*/ 311467 w 335279"/>
                <a:gd name="connsiteY145" fmla="*/ 249555 h 303847"/>
                <a:gd name="connsiteX146" fmla="*/ 311467 w 335279"/>
                <a:gd name="connsiteY146" fmla="*/ 248602 h 303847"/>
                <a:gd name="connsiteX147" fmla="*/ 311467 w 335279"/>
                <a:gd name="connsiteY147" fmla="*/ 247650 h 303847"/>
                <a:gd name="connsiteX148" fmla="*/ 329565 w 335279"/>
                <a:gd name="connsiteY148" fmla="*/ 209550 h 303847"/>
                <a:gd name="connsiteX149" fmla="*/ 329565 w 335279"/>
                <a:gd name="connsiteY149" fmla="*/ 208597 h 303847"/>
                <a:gd name="connsiteX150" fmla="*/ 331470 w 335279"/>
                <a:gd name="connsiteY150" fmla="*/ 201930 h 303847"/>
                <a:gd name="connsiteX151" fmla="*/ 331470 w 335279"/>
                <a:gd name="connsiteY151" fmla="*/ 201930 h 303847"/>
                <a:gd name="connsiteX152" fmla="*/ 335280 w 335279"/>
                <a:gd name="connsiteY152" fmla="*/ 184785 h 303847"/>
                <a:gd name="connsiteX153" fmla="*/ 335280 w 335279"/>
                <a:gd name="connsiteY153" fmla="*/ 183832 h 303847"/>
                <a:gd name="connsiteX154" fmla="*/ 335280 w 335279"/>
                <a:gd name="connsiteY154" fmla="*/ 180975 h 303847"/>
                <a:gd name="connsiteX155" fmla="*/ 335280 w 335279"/>
                <a:gd name="connsiteY155" fmla="*/ 180975 h 303847"/>
                <a:gd name="connsiteX156" fmla="*/ 335280 w 335279"/>
                <a:gd name="connsiteY156" fmla="*/ 178117 h 303847"/>
                <a:gd name="connsiteX157" fmla="*/ 335280 w 335279"/>
                <a:gd name="connsiteY157" fmla="*/ 177165 h 303847"/>
                <a:gd name="connsiteX158" fmla="*/ 335280 w 335279"/>
                <a:gd name="connsiteY158" fmla="*/ 174307 h 303847"/>
                <a:gd name="connsiteX159" fmla="*/ 335280 w 335279"/>
                <a:gd name="connsiteY159" fmla="*/ 173355 h 303847"/>
                <a:gd name="connsiteX160" fmla="*/ 335280 w 335279"/>
                <a:gd name="connsiteY160" fmla="*/ 170497 h 303847"/>
                <a:gd name="connsiteX161" fmla="*/ 335280 w 335279"/>
                <a:gd name="connsiteY161" fmla="*/ 169545 h 303847"/>
                <a:gd name="connsiteX162" fmla="*/ 335280 w 335279"/>
                <a:gd name="connsiteY162" fmla="*/ 166688 h 303847"/>
                <a:gd name="connsiteX163" fmla="*/ 335280 w 335279"/>
                <a:gd name="connsiteY163" fmla="*/ 165735 h 303847"/>
                <a:gd name="connsiteX164" fmla="*/ 335280 w 335279"/>
                <a:gd name="connsiteY164" fmla="*/ 162877 h 303847"/>
                <a:gd name="connsiteX165" fmla="*/ 335280 w 335279"/>
                <a:gd name="connsiteY165" fmla="*/ 161925 h 303847"/>
                <a:gd name="connsiteX166" fmla="*/ 335280 w 335279"/>
                <a:gd name="connsiteY166" fmla="*/ 159067 h 303847"/>
                <a:gd name="connsiteX167" fmla="*/ 335280 w 335279"/>
                <a:gd name="connsiteY167" fmla="*/ 159067 h 303847"/>
                <a:gd name="connsiteX168" fmla="*/ 335280 w 335279"/>
                <a:gd name="connsiteY168" fmla="*/ 155257 h 303847"/>
                <a:gd name="connsiteX169" fmla="*/ 335280 w 335279"/>
                <a:gd name="connsiteY169" fmla="*/ 155257 h 303847"/>
                <a:gd name="connsiteX170" fmla="*/ 335280 w 335279"/>
                <a:gd name="connsiteY170" fmla="*/ 151447 h 303847"/>
                <a:gd name="connsiteX171" fmla="*/ 335280 w 335279"/>
                <a:gd name="connsiteY171" fmla="*/ 76200 h 303847"/>
                <a:gd name="connsiteX172" fmla="*/ 335280 w 335279"/>
                <a:gd name="connsiteY172" fmla="*/ 0 h 303847"/>
                <a:gd name="connsiteX173" fmla="*/ 262890 w 335279"/>
                <a:gd name="connsiteY173" fmla="*/ 0 h 303847"/>
                <a:gd name="connsiteX174" fmla="*/ 259080 w 335279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79" h="303847">
                  <a:moveTo>
                    <a:pt x="259080" y="0"/>
                  </a:moveTo>
                  <a:lnTo>
                    <a:pt x="114300" y="0"/>
                  </a:lnTo>
                  <a:cubicBezTo>
                    <a:pt x="106680" y="0"/>
                    <a:pt x="99060" y="952"/>
                    <a:pt x="91440" y="2857"/>
                  </a:cubicBezTo>
                  <a:lnTo>
                    <a:pt x="91440" y="2857"/>
                  </a:lnTo>
                  <a:cubicBezTo>
                    <a:pt x="89535" y="2857"/>
                    <a:pt x="87630" y="3810"/>
                    <a:pt x="85725" y="4763"/>
                  </a:cubicBezTo>
                  <a:lnTo>
                    <a:pt x="84773" y="4763"/>
                  </a:lnTo>
                  <a:lnTo>
                    <a:pt x="82868" y="5715"/>
                  </a:lnTo>
                  <a:lnTo>
                    <a:pt x="82868" y="5715"/>
                  </a:lnTo>
                  <a:lnTo>
                    <a:pt x="80963" y="6667"/>
                  </a:lnTo>
                  <a:lnTo>
                    <a:pt x="80010" y="6667"/>
                  </a:lnTo>
                  <a:lnTo>
                    <a:pt x="79057" y="6667"/>
                  </a:lnTo>
                  <a:lnTo>
                    <a:pt x="77152" y="7620"/>
                  </a:lnTo>
                  <a:lnTo>
                    <a:pt x="75248" y="8572"/>
                  </a:lnTo>
                  <a:lnTo>
                    <a:pt x="75248" y="8572"/>
                  </a:lnTo>
                  <a:lnTo>
                    <a:pt x="72390" y="9525"/>
                  </a:lnTo>
                  <a:lnTo>
                    <a:pt x="72390" y="9525"/>
                  </a:lnTo>
                  <a:lnTo>
                    <a:pt x="69532" y="10477"/>
                  </a:lnTo>
                  <a:lnTo>
                    <a:pt x="69532" y="10477"/>
                  </a:lnTo>
                  <a:lnTo>
                    <a:pt x="66675" y="11430"/>
                  </a:lnTo>
                  <a:lnTo>
                    <a:pt x="66675" y="11430"/>
                  </a:lnTo>
                  <a:lnTo>
                    <a:pt x="63818" y="13335"/>
                  </a:lnTo>
                  <a:lnTo>
                    <a:pt x="63818" y="13335"/>
                  </a:lnTo>
                  <a:lnTo>
                    <a:pt x="60960" y="15240"/>
                  </a:lnTo>
                  <a:lnTo>
                    <a:pt x="60960" y="15240"/>
                  </a:lnTo>
                  <a:lnTo>
                    <a:pt x="58102" y="17145"/>
                  </a:lnTo>
                  <a:lnTo>
                    <a:pt x="58102" y="17145"/>
                  </a:lnTo>
                  <a:lnTo>
                    <a:pt x="56198" y="19050"/>
                  </a:lnTo>
                  <a:lnTo>
                    <a:pt x="56198" y="19050"/>
                  </a:lnTo>
                  <a:lnTo>
                    <a:pt x="54293" y="20955"/>
                  </a:lnTo>
                  <a:lnTo>
                    <a:pt x="54293" y="20955"/>
                  </a:lnTo>
                  <a:lnTo>
                    <a:pt x="54293" y="20955"/>
                  </a:lnTo>
                  <a:cubicBezTo>
                    <a:pt x="51435" y="22860"/>
                    <a:pt x="47625" y="25717"/>
                    <a:pt x="44768" y="28575"/>
                  </a:cubicBezTo>
                  <a:lnTo>
                    <a:pt x="44768" y="28575"/>
                  </a:lnTo>
                  <a:lnTo>
                    <a:pt x="42863" y="29527"/>
                  </a:lnTo>
                  <a:lnTo>
                    <a:pt x="42863" y="29527"/>
                  </a:lnTo>
                  <a:lnTo>
                    <a:pt x="41910" y="30480"/>
                  </a:lnTo>
                  <a:lnTo>
                    <a:pt x="40957" y="31432"/>
                  </a:lnTo>
                  <a:lnTo>
                    <a:pt x="40005" y="32385"/>
                  </a:lnTo>
                  <a:lnTo>
                    <a:pt x="39052" y="33338"/>
                  </a:lnTo>
                  <a:lnTo>
                    <a:pt x="39052" y="33338"/>
                  </a:lnTo>
                  <a:lnTo>
                    <a:pt x="37148" y="35242"/>
                  </a:lnTo>
                  <a:lnTo>
                    <a:pt x="37148" y="35242"/>
                  </a:lnTo>
                  <a:lnTo>
                    <a:pt x="36195" y="36195"/>
                  </a:lnTo>
                  <a:lnTo>
                    <a:pt x="35243" y="37147"/>
                  </a:lnTo>
                  <a:lnTo>
                    <a:pt x="35243" y="37147"/>
                  </a:lnTo>
                  <a:lnTo>
                    <a:pt x="33338" y="39052"/>
                  </a:lnTo>
                  <a:lnTo>
                    <a:pt x="33338" y="39052"/>
                  </a:lnTo>
                  <a:lnTo>
                    <a:pt x="32385" y="40005"/>
                  </a:lnTo>
                  <a:lnTo>
                    <a:pt x="31432" y="40957"/>
                  </a:lnTo>
                  <a:lnTo>
                    <a:pt x="31432" y="41910"/>
                  </a:lnTo>
                  <a:lnTo>
                    <a:pt x="30480" y="43815"/>
                  </a:lnTo>
                  <a:lnTo>
                    <a:pt x="30480" y="43815"/>
                  </a:lnTo>
                  <a:lnTo>
                    <a:pt x="29527" y="45720"/>
                  </a:lnTo>
                  <a:lnTo>
                    <a:pt x="28575" y="46672"/>
                  </a:lnTo>
                  <a:lnTo>
                    <a:pt x="28575" y="47625"/>
                  </a:lnTo>
                  <a:lnTo>
                    <a:pt x="26670" y="49530"/>
                  </a:lnTo>
                  <a:lnTo>
                    <a:pt x="26670" y="49530"/>
                  </a:lnTo>
                  <a:lnTo>
                    <a:pt x="24765" y="52388"/>
                  </a:lnTo>
                  <a:lnTo>
                    <a:pt x="23813" y="54292"/>
                  </a:lnTo>
                  <a:lnTo>
                    <a:pt x="23813" y="55245"/>
                  </a:lnTo>
                  <a:lnTo>
                    <a:pt x="23813" y="56197"/>
                  </a:lnTo>
                  <a:cubicBezTo>
                    <a:pt x="16193" y="67627"/>
                    <a:pt x="10477" y="80963"/>
                    <a:pt x="5715" y="94297"/>
                  </a:cubicBezTo>
                  <a:lnTo>
                    <a:pt x="5715" y="95250"/>
                  </a:lnTo>
                  <a:cubicBezTo>
                    <a:pt x="4763" y="97155"/>
                    <a:pt x="4763" y="99060"/>
                    <a:pt x="3810" y="101917"/>
                  </a:cubicBezTo>
                  <a:lnTo>
                    <a:pt x="3810" y="101917"/>
                  </a:lnTo>
                  <a:cubicBezTo>
                    <a:pt x="1905" y="107632"/>
                    <a:pt x="952" y="113347"/>
                    <a:pt x="0" y="119063"/>
                  </a:cubicBezTo>
                  <a:lnTo>
                    <a:pt x="0" y="120015"/>
                  </a:lnTo>
                  <a:lnTo>
                    <a:pt x="0" y="122872"/>
                  </a:lnTo>
                  <a:lnTo>
                    <a:pt x="0" y="122872"/>
                  </a:lnTo>
                  <a:lnTo>
                    <a:pt x="0" y="125730"/>
                  </a:lnTo>
                  <a:lnTo>
                    <a:pt x="0" y="126682"/>
                  </a:lnTo>
                  <a:lnTo>
                    <a:pt x="0" y="129540"/>
                  </a:lnTo>
                  <a:lnTo>
                    <a:pt x="0" y="130492"/>
                  </a:lnTo>
                  <a:lnTo>
                    <a:pt x="0" y="133350"/>
                  </a:lnTo>
                  <a:lnTo>
                    <a:pt x="0" y="134302"/>
                  </a:lnTo>
                  <a:lnTo>
                    <a:pt x="0" y="137160"/>
                  </a:lnTo>
                  <a:lnTo>
                    <a:pt x="0" y="138113"/>
                  </a:lnTo>
                  <a:lnTo>
                    <a:pt x="0" y="140970"/>
                  </a:lnTo>
                  <a:lnTo>
                    <a:pt x="0" y="141922"/>
                  </a:lnTo>
                  <a:lnTo>
                    <a:pt x="0" y="144780"/>
                  </a:lnTo>
                  <a:lnTo>
                    <a:pt x="0" y="144780"/>
                  </a:lnTo>
                  <a:lnTo>
                    <a:pt x="0" y="148590"/>
                  </a:lnTo>
                  <a:lnTo>
                    <a:pt x="0" y="148590"/>
                  </a:lnTo>
                  <a:lnTo>
                    <a:pt x="0" y="152400"/>
                  </a:lnTo>
                  <a:lnTo>
                    <a:pt x="0" y="227647"/>
                  </a:lnTo>
                  <a:lnTo>
                    <a:pt x="0" y="303847"/>
                  </a:lnTo>
                  <a:lnTo>
                    <a:pt x="72390" y="303847"/>
                  </a:lnTo>
                  <a:cubicBezTo>
                    <a:pt x="73343" y="303847"/>
                    <a:pt x="75248" y="303847"/>
                    <a:pt x="76200" y="303847"/>
                  </a:cubicBezTo>
                  <a:lnTo>
                    <a:pt x="220980" y="303847"/>
                  </a:lnTo>
                  <a:cubicBezTo>
                    <a:pt x="228600" y="303847"/>
                    <a:pt x="236220" y="302895"/>
                    <a:pt x="243840" y="300990"/>
                  </a:cubicBezTo>
                  <a:lnTo>
                    <a:pt x="243840" y="300990"/>
                  </a:lnTo>
                  <a:cubicBezTo>
                    <a:pt x="245745" y="300990"/>
                    <a:pt x="247650" y="300038"/>
                    <a:pt x="249555" y="299085"/>
                  </a:cubicBezTo>
                  <a:lnTo>
                    <a:pt x="250508" y="299085"/>
                  </a:lnTo>
                  <a:lnTo>
                    <a:pt x="252413" y="298132"/>
                  </a:lnTo>
                  <a:lnTo>
                    <a:pt x="252413" y="298132"/>
                  </a:lnTo>
                  <a:lnTo>
                    <a:pt x="254317" y="297180"/>
                  </a:lnTo>
                  <a:lnTo>
                    <a:pt x="255270" y="297180"/>
                  </a:lnTo>
                  <a:lnTo>
                    <a:pt x="256223" y="297180"/>
                  </a:lnTo>
                  <a:lnTo>
                    <a:pt x="258127" y="296227"/>
                  </a:lnTo>
                  <a:lnTo>
                    <a:pt x="260033" y="295275"/>
                  </a:lnTo>
                  <a:lnTo>
                    <a:pt x="260033" y="295275"/>
                  </a:lnTo>
                  <a:lnTo>
                    <a:pt x="262890" y="294322"/>
                  </a:lnTo>
                  <a:lnTo>
                    <a:pt x="262890" y="294322"/>
                  </a:lnTo>
                  <a:lnTo>
                    <a:pt x="265748" y="293370"/>
                  </a:lnTo>
                  <a:lnTo>
                    <a:pt x="265748" y="293370"/>
                  </a:lnTo>
                  <a:lnTo>
                    <a:pt x="268605" y="292417"/>
                  </a:lnTo>
                  <a:lnTo>
                    <a:pt x="268605" y="292417"/>
                  </a:lnTo>
                  <a:lnTo>
                    <a:pt x="271463" y="290513"/>
                  </a:lnTo>
                  <a:lnTo>
                    <a:pt x="271463" y="290513"/>
                  </a:lnTo>
                  <a:lnTo>
                    <a:pt x="274320" y="288607"/>
                  </a:lnTo>
                  <a:lnTo>
                    <a:pt x="274320" y="288607"/>
                  </a:lnTo>
                  <a:lnTo>
                    <a:pt x="277178" y="286702"/>
                  </a:lnTo>
                  <a:lnTo>
                    <a:pt x="277178" y="286702"/>
                  </a:lnTo>
                  <a:lnTo>
                    <a:pt x="279083" y="284797"/>
                  </a:lnTo>
                  <a:lnTo>
                    <a:pt x="279083" y="284797"/>
                  </a:lnTo>
                  <a:lnTo>
                    <a:pt x="280988" y="282892"/>
                  </a:lnTo>
                  <a:lnTo>
                    <a:pt x="280988" y="282892"/>
                  </a:lnTo>
                  <a:lnTo>
                    <a:pt x="280988" y="282892"/>
                  </a:lnTo>
                  <a:cubicBezTo>
                    <a:pt x="283845" y="280988"/>
                    <a:pt x="287655" y="278130"/>
                    <a:pt x="290513" y="275272"/>
                  </a:cubicBezTo>
                  <a:lnTo>
                    <a:pt x="290513" y="275272"/>
                  </a:lnTo>
                  <a:lnTo>
                    <a:pt x="292417" y="274320"/>
                  </a:lnTo>
                  <a:lnTo>
                    <a:pt x="292417" y="274320"/>
                  </a:lnTo>
                  <a:lnTo>
                    <a:pt x="293370" y="273367"/>
                  </a:lnTo>
                  <a:lnTo>
                    <a:pt x="294323" y="272415"/>
                  </a:lnTo>
                  <a:lnTo>
                    <a:pt x="295275" y="271463"/>
                  </a:lnTo>
                  <a:lnTo>
                    <a:pt x="296228" y="270510"/>
                  </a:lnTo>
                  <a:lnTo>
                    <a:pt x="296228" y="270510"/>
                  </a:lnTo>
                  <a:lnTo>
                    <a:pt x="298133" y="268605"/>
                  </a:lnTo>
                  <a:lnTo>
                    <a:pt x="298133" y="268605"/>
                  </a:lnTo>
                  <a:lnTo>
                    <a:pt x="299085" y="267652"/>
                  </a:lnTo>
                  <a:lnTo>
                    <a:pt x="300038" y="266700"/>
                  </a:lnTo>
                  <a:lnTo>
                    <a:pt x="300038" y="266700"/>
                  </a:lnTo>
                  <a:lnTo>
                    <a:pt x="301942" y="264795"/>
                  </a:lnTo>
                  <a:lnTo>
                    <a:pt x="301942" y="264795"/>
                  </a:lnTo>
                  <a:lnTo>
                    <a:pt x="302895" y="263842"/>
                  </a:lnTo>
                  <a:lnTo>
                    <a:pt x="303848" y="262890"/>
                  </a:lnTo>
                  <a:lnTo>
                    <a:pt x="303848" y="261938"/>
                  </a:lnTo>
                  <a:lnTo>
                    <a:pt x="304800" y="260032"/>
                  </a:lnTo>
                  <a:lnTo>
                    <a:pt x="304800" y="260032"/>
                  </a:lnTo>
                  <a:lnTo>
                    <a:pt x="305753" y="258127"/>
                  </a:lnTo>
                  <a:lnTo>
                    <a:pt x="306705" y="257175"/>
                  </a:lnTo>
                  <a:lnTo>
                    <a:pt x="306705" y="256222"/>
                  </a:lnTo>
                  <a:lnTo>
                    <a:pt x="308610" y="254317"/>
                  </a:lnTo>
                  <a:lnTo>
                    <a:pt x="308610" y="254317"/>
                  </a:lnTo>
                  <a:lnTo>
                    <a:pt x="310515" y="251460"/>
                  </a:lnTo>
                  <a:lnTo>
                    <a:pt x="311467" y="249555"/>
                  </a:lnTo>
                  <a:lnTo>
                    <a:pt x="311467" y="248602"/>
                  </a:lnTo>
                  <a:lnTo>
                    <a:pt x="311467" y="247650"/>
                  </a:lnTo>
                  <a:cubicBezTo>
                    <a:pt x="319088" y="236220"/>
                    <a:pt x="324803" y="222885"/>
                    <a:pt x="329565" y="209550"/>
                  </a:cubicBezTo>
                  <a:lnTo>
                    <a:pt x="329565" y="208597"/>
                  </a:lnTo>
                  <a:cubicBezTo>
                    <a:pt x="330517" y="206692"/>
                    <a:pt x="330517" y="204788"/>
                    <a:pt x="331470" y="201930"/>
                  </a:cubicBezTo>
                  <a:lnTo>
                    <a:pt x="331470" y="201930"/>
                  </a:lnTo>
                  <a:cubicBezTo>
                    <a:pt x="333375" y="196215"/>
                    <a:pt x="334328" y="190500"/>
                    <a:pt x="335280" y="184785"/>
                  </a:cubicBezTo>
                  <a:lnTo>
                    <a:pt x="335280" y="183832"/>
                  </a:lnTo>
                  <a:lnTo>
                    <a:pt x="335280" y="180975"/>
                  </a:lnTo>
                  <a:lnTo>
                    <a:pt x="335280" y="180975"/>
                  </a:lnTo>
                  <a:lnTo>
                    <a:pt x="335280" y="178117"/>
                  </a:lnTo>
                  <a:lnTo>
                    <a:pt x="335280" y="177165"/>
                  </a:lnTo>
                  <a:lnTo>
                    <a:pt x="335280" y="174307"/>
                  </a:lnTo>
                  <a:lnTo>
                    <a:pt x="335280" y="173355"/>
                  </a:lnTo>
                  <a:lnTo>
                    <a:pt x="335280" y="170497"/>
                  </a:lnTo>
                  <a:lnTo>
                    <a:pt x="335280" y="169545"/>
                  </a:lnTo>
                  <a:lnTo>
                    <a:pt x="335280" y="166688"/>
                  </a:lnTo>
                  <a:lnTo>
                    <a:pt x="335280" y="165735"/>
                  </a:lnTo>
                  <a:lnTo>
                    <a:pt x="335280" y="162877"/>
                  </a:lnTo>
                  <a:lnTo>
                    <a:pt x="335280" y="161925"/>
                  </a:lnTo>
                  <a:lnTo>
                    <a:pt x="335280" y="159067"/>
                  </a:lnTo>
                  <a:lnTo>
                    <a:pt x="335280" y="159067"/>
                  </a:lnTo>
                  <a:lnTo>
                    <a:pt x="335280" y="155257"/>
                  </a:lnTo>
                  <a:lnTo>
                    <a:pt x="335280" y="155257"/>
                  </a:lnTo>
                  <a:lnTo>
                    <a:pt x="335280" y="151447"/>
                  </a:lnTo>
                  <a:lnTo>
                    <a:pt x="335280" y="76200"/>
                  </a:lnTo>
                  <a:lnTo>
                    <a:pt x="335280" y="0"/>
                  </a:lnTo>
                  <a:lnTo>
                    <a:pt x="262890" y="0"/>
                  </a:lnTo>
                  <a:cubicBezTo>
                    <a:pt x="260985" y="0"/>
                    <a:pt x="260033" y="0"/>
                    <a:pt x="25908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A41C5240-81B8-425E-B8A4-ED425B67DA17}"/>
                </a:ext>
              </a:extLst>
            </p:cNvPr>
            <p:cNvSpPr/>
            <p:nvPr/>
          </p:nvSpPr>
          <p:spPr>
            <a:xfrm>
              <a:off x="5063342" y="4765553"/>
              <a:ext cx="374737" cy="338541"/>
            </a:xfrm>
            <a:custGeom>
              <a:avLst/>
              <a:gdLst>
                <a:gd name="connsiteX0" fmla="*/ 260033 w 335279"/>
                <a:gd name="connsiteY0" fmla="*/ 0 h 302895"/>
                <a:gd name="connsiteX1" fmla="*/ 115252 w 335279"/>
                <a:gd name="connsiteY1" fmla="*/ 0 h 302895"/>
                <a:gd name="connsiteX2" fmla="*/ 92392 w 335279"/>
                <a:gd name="connsiteY2" fmla="*/ 2858 h 302895"/>
                <a:gd name="connsiteX3" fmla="*/ 92392 w 335279"/>
                <a:gd name="connsiteY3" fmla="*/ 2858 h 302895"/>
                <a:gd name="connsiteX4" fmla="*/ 86677 w 335279"/>
                <a:gd name="connsiteY4" fmla="*/ 4763 h 302895"/>
                <a:gd name="connsiteX5" fmla="*/ 85725 w 335279"/>
                <a:gd name="connsiteY5" fmla="*/ 4763 h 302895"/>
                <a:gd name="connsiteX6" fmla="*/ 83820 w 335279"/>
                <a:gd name="connsiteY6" fmla="*/ 5715 h 302895"/>
                <a:gd name="connsiteX7" fmla="*/ 83820 w 335279"/>
                <a:gd name="connsiteY7" fmla="*/ 5715 h 302895"/>
                <a:gd name="connsiteX8" fmla="*/ 80963 w 335279"/>
                <a:gd name="connsiteY8" fmla="*/ 5715 h 302895"/>
                <a:gd name="connsiteX9" fmla="*/ 80010 w 335279"/>
                <a:gd name="connsiteY9" fmla="*/ 5715 h 302895"/>
                <a:gd name="connsiteX10" fmla="*/ 79058 w 335279"/>
                <a:gd name="connsiteY10" fmla="*/ 5715 h 302895"/>
                <a:gd name="connsiteX11" fmla="*/ 77152 w 335279"/>
                <a:gd name="connsiteY11" fmla="*/ 6668 h 302895"/>
                <a:gd name="connsiteX12" fmla="*/ 75248 w 335279"/>
                <a:gd name="connsiteY12" fmla="*/ 7620 h 302895"/>
                <a:gd name="connsiteX13" fmla="*/ 75248 w 335279"/>
                <a:gd name="connsiteY13" fmla="*/ 7620 h 302895"/>
                <a:gd name="connsiteX14" fmla="*/ 72390 w 335279"/>
                <a:gd name="connsiteY14" fmla="*/ 8572 h 302895"/>
                <a:gd name="connsiteX15" fmla="*/ 72390 w 335279"/>
                <a:gd name="connsiteY15" fmla="*/ 8572 h 302895"/>
                <a:gd name="connsiteX16" fmla="*/ 69533 w 335279"/>
                <a:gd name="connsiteY16" fmla="*/ 9525 h 302895"/>
                <a:gd name="connsiteX17" fmla="*/ 69533 w 335279"/>
                <a:gd name="connsiteY17" fmla="*/ 9525 h 302895"/>
                <a:gd name="connsiteX18" fmla="*/ 66675 w 335279"/>
                <a:gd name="connsiteY18" fmla="*/ 10478 h 302895"/>
                <a:gd name="connsiteX19" fmla="*/ 66675 w 335279"/>
                <a:gd name="connsiteY19" fmla="*/ 10478 h 302895"/>
                <a:gd name="connsiteX20" fmla="*/ 63817 w 335279"/>
                <a:gd name="connsiteY20" fmla="*/ 12383 h 302895"/>
                <a:gd name="connsiteX21" fmla="*/ 63817 w 335279"/>
                <a:gd name="connsiteY21" fmla="*/ 12383 h 302895"/>
                <a:gd name="connsiteX22" fmla="*/ 60960 w 335279"/>
                <a:gd name="connsiteY22" fmla="*/ 14288 h 302895"/>
                <a:gd name="connsiteX23" fmla="*/ 60960 w 335279"/>
                <a:gd name="connsiteY23" fmla="*/ 14288 h 302895"/>
                <a:gd name="connsiteX24" fmla="*/ 58102 w 335279"/>
                <a:gd name="connsiteY24" fmla="*/ 16193 h 302895"/>
                <a:gd name="connsiteX25" fmla="*/ 58102 w 335279"/>
                <a:gd name="connsiteY25" fmla="*/ 16193 h 302895"/>
                <a:gd name="connsiteX26" fmla="*/ 56198 w 335279"/>
                <a:gd name="connsiteY26" fmla="*/ 18097 h 302895"/>
                <a:gd name="connsiteX27" fmla="*/ 56198 w 335279"/>
                <a:gd name="connsiteY27" fmla="*/ 18097 h 302895"/>
                <a:gd name="connsiteX28" fmla="*/ 54292 w 335279"/>
                <a:gd name="connsiteY28" fmla="*/ 20003 h 302895"/>
                <a:gd name="connsiteX29" fmla="*/ 54292 w 335279"/>
                <a:gd name="connsiteY29" fmla="*/ 20003 h 302895"/>
                <a:gd name="connsiteX30" fmla="*/ 54292 w 335279"/>
                <a:gd name="connsiteY30" fmla="*/ 20003 h 302895"/>
                <a:gd name="connsiteX31" fmla="*/ 44767 w 335279"/>
                <a:gd name="connsiteY31" fmla="*/ 27622 h 302895"/>
                <a:gd name="connsiteX32" fmla="*/ 44767 w 335279"/>
                <a:gd name="connsiteY32" fmla="*/ 27622 h 302895"/>
                <a:gd name="connsiteX33" fmla="*/ 42863 w 335279"/>
                <a:gd name="connsiteY33" fmla="*/ 28575 h 302895"/>
                <a:gd name="connsiteX34" fmla="*/ 42863 w 335279"/>
                <a:gd name="connsiteY34" fmla="*/ 28575 h 302895"/>
                <a:gd name="connsiteX35" fmla="*/ 41910 w 335279"/>
                <a:gd name="connsiteY35" fmla="*/ 29528 h 302895"/>
                <a:gd name="connsiteX36" fmla="*/ 40958 w 335279"/>
                <a:gd name="connsiteY36" fmla="*/ 30480 h 302895"/>
                <a:gd name="connsiteX37" fmla="*/ 40005 w 335279"/>
                <a:gd name="connsiteY37" fmla="*/ 31433 h 302895"/>
                <a:gd name="connsiteX38" fmla="*/ 39052 w 335279"/>
                <a:gd name="connsiteY38" fmla="*/ 32385 h 302895"/>
                <a:gd name="connsiteX39" fmla="*/ 39052 w 335279"/>
                <a:gd name="connsiteY39" fmla="*/ 32385 h 302895"/>
                <a:gd name="connsiteX40" fmla="*/ 37148 w 335279"/>
                <a:gd name="connsiteY40" fmla="*/ 34290 h 302895"/>
                <a:gd name="connsiteX41" fmla="*/ 37148 w 335279"/>
                <a:gd name="connsiteY41" fmla="*/ 34290 h 302895"/>
                <a:gd name="connsiteX42" fmla="*/ 36195 w 335279"/>
                <a:gd name="connsiteY42" fmla="*/ 35243 h 302895"/>
                <a:gd name="connsiteX43" fmla="*/ 35242 w 335279"/>
                <a:gd name="connsiteY43" fmla="*/ 36195 h 302895"/>
                <a:gd name="connsiteX44" fmla="*/ 35242 w 335279"/>
                <a:gd name="connsiteY44" fmla="*/ 36195 h 302895"/>
                <a:gd name="connsiteX45" fmla="*/ 33338 w 335279"/>
                <a:gd name="connsiteY45" fmla="*/ 38100 h 302895"/>
                <a:gd name="connsiteX46" fmla="*/ 33338 w 335279"/>
                <a:gd name="connsiteY46" fmla="*/ 38100 h 302895"/>
                <a:gd name="connsiteX47" fmla="*/ 32385 w 335279"/>
                <a:gd name="connsiteY47" fmla="*/ 39053 h 302895"/>
                <a:gd name="connsiteX48" fmla="*/ 31433 w 335279"/>
                <a:gd name="connsiteY48" fmla="*/ 40005 h 302895"/>
                <a:gd name="connsiteX49" fmla="*/ 31433 w 335279"/>
                <a:gd name="connsiteY49" fmla="*/ 40958 h 302895"/>
                <a:gd name="connsiteX50" fmla="*/ 30480 w 335279"/>
                <a:gd name="connsiteY50" fmla="*/ 42863 h 302895"/>
                <a:gd name="connsiteX51" fmla="*/ 30480 w 335279"/>
                <a:gd name="connsiteY51" fmla="*/ 42863 h 302895"/>
                <a:gd name="connsiteX52" fmla="*/ 29527 w 335279"/>
                <a:gd name="connsiteY52" fmla="*/ 44768 h 302895"/>
                <a:gd name="connsiteX53" fmla="*/ 28575 w 335279"/>
                <a:gd name="connsiteY53" fmla="*/ 45720 h 302895"/>
                <a:gd name="connsiteX54" fmla="*/ 28575 w 335279"/>
                <a:gd name="connsiteY54" fmla="*/ 46672 h 302895"/>
                <a:gd name="connsiteX55" fmla="*/ 26670 w 335279"/>
                <a:gd name="connsiteY55" fmla="*/ 48578 h 302895"/>
                <a:gd name="connsiteX56" fmla="*/ 26670 w 335279"/>
                <a:gd name="connsiteY56" fmla="*/ 48578 h 302895"/>
                <a:gd name="connsiteX57" fmla="*/ 24765 w 335279"/>
                <a:gd name="connsiteY57" fmla="*/ 51435 h 302895"/>
                <a:gd name="connsiteX58" fmla="*/ 23813 w 335279"/>
                <a:gd name="connsiteY58" fmla="*/ 53340 h 302895"/>
                <a:gd name="connsiteX59" fmla="*/ 23813 w 335279"/>
                <a:gd name="connsiteY59" fmla="*/ 54293 h 302895"/>
                <a:gd name="connsiteX60" fmla="*/ 23813 w 335279"/>
                <a:gd name="connsiteY60" fmla="*/ 55245 h 302895"/>
                <a:gd name="connsiteX61" fmla="*/ 5715 w 335279"/>
                <a:gd name="connsiteY61" fmla="*/ 93345 h 302895"/>
                <a:gd name="connsiteX62" fmla="*/ 5715 w 335279"/>
                <a:gd name="connsiteY62" fmla="*/ 94297 h 302895"/>
                <a:gd name="connsiteX63" fmla="*/ 3810 w 335279"/>
                <a:gd name="connsiteY63" fmla="*/ 100965 h 302895"/>
                <a:gd name="connsiteX64" fmla="*/ 3810 w 335279"/>
                <a:gd name="connsiteY64" fmla="*/ 100965 h 302895"/>
                <a:gd name="connsiteX65" fmla="*/ 0 w 335279"/>
                <a:gd name="connsiteY65" fmla="*/ 118110 h 302895"/>
                <a:gd name="connsiteX66" fmla="*/ 0 w 335279"/>
                <a:gd name="connsiteY66" fmla="*/ 119063 h 302895"/>
                <a:gd name="connsiteX67" fmla="*/ 0 w 335279"/>
                <a:gd name="connsiteY67" fmla="*/ 121920 h 302895"/>
                <a:gd name="connsiteX68" fmla="*/ 0 w 335279"/>
                <a:gd name="connsiteY68" fmla="*/ 121920 h 302895"/>
                <a:gd name="connsiteX69" fmla="*/ 0 w 335279"/>
                <a:gd name="connsiteY69" fmla="*/ 124778 h 302895"/>
                <a:gd name="connsiteX70" fmla="*/ 0 w 335279"/>
                <a:gd name="connsiteY70" fmla="*/ 125730 h 302895"/>
                <a:gd name="connsiteX71" fmla="*/ 0 w 335279"/>
                <a:gd name="connsiteY71" fmla="*/ 128588 h 302895"/>
                <a:gd name="connsiteX72" fmla="*/ 0 w 335279"/>
                <a:gd name="connsiteY72" fmla="*/ 129540 h 302895"/>
                <a:gd name="connsiteX73" fmla="*/ 0 w 335279"/>
                <a:gd name="connsiteY73" fmla="*/ 132397 h 302895"/>
                <a:gd name="connsiteX74" fmla="*/ 0 w 335279"/>
                <a:gd name="connsiteY74" fmla="*/ 133350 h 302895"/>
                <a:gd name="connsiteX75" fmla="*/ 0 w 335279"/>
                <a:gd name="connsiteY75" fmla="*/ 136208 h 302895"/>
                <a:gd name="connsiteX76" fmla="*/ 0 w 335279"/>
                <a:gd name="connsiteY76" fmla="*/ 137160 h 302895"/>
                <a:gd name="connsiteX77" fmla="*/ 0 w 335279"/>
                <a:gd name="connsiteY77" fmla="*/ 140018 h 302895"/>
                <a:gd name="connsiteX78" fmla="*/ 0 w 335279"/>
                <a:gd name="connsiteY78" fmla="*/ 140970 h 302895"/>
                <a:gd name="connsiteX79" fmla="*/ 0 w 335279"/>
                <a:gd name="connsiteY79" fmla="*/ 143828 h 302895"/>
                <a:gd name="connsiteX80" fmla="*/ 0 w 335279"/>
                <a:gd name="connsiteY80" fmla="*/ 143828 h 302895"/>
                <a:gd name="connsiteX81" fmla="*/ 0 w 335279"/>
                <a:gd name="connsiteY81" fmla="*/ 147638 h 302895"/>
                <a:gd name="connsiteX82" fmla="*/ 0 w 335279"/>
                <a:gd name="connsiteY82" fmla="*/ 147638 h 302895"/>
                <a:gd name="connsiteX83" fmla="*/ 0 w 335279"/>
                <a:gd name="connsiteY83" fmla="*/ 151447 h 302895"/>
                <a:gd name="connsiteX84" fmla="*/ 0 w 335279"/>
                <a:gd name="connsiteY84" fmla="*/ 226695 h 302895"/>
                <a:gd name="connsiteX85" fmla="*/ 0 w 335279"/>
                <a:gd name="connsiteY85" fmla="*/ 302895 h 302895"/>
                <a:gd name="connsiteX86" fmla="*/ 72390 w 335279"/>
                <a:gd name="connsiteY86" fmla="*/ 302895 h 302895"/>
                <a:gd name="connsiteX87" fmla="*/ 76200 w 335279"/>
                <a:gd name="connsiteY87" fmla="*/ 302895 h 302895"/>
                <a:gd name="connsiteX88" fmla="*/ 220980 w 335279"/>
                <a:gd name="connsiteY88" fmla="*/ 302895 h 302895"/>
                <a:gd name="connsiteX89" fmla="*/ 243840 w 335279"/>
                <a:gd name="connsiteY89" fmla="*/ 300038 h 302895"/>
                <a:gd name="connsiteX90" fmla="*/ 243840 w 335279"/>
                <a:gd name="connsiteY90" fmla="*/ 300038 h 302895"/>
                <a:gd name="connsiteX91" fmla="*/ 249555 w 335279"/>
                <a:gd name="connsiteY91" fmla="*/ 298133 h 302895"/>
                <a:gd name="connsiteX92" fmla="*/ 250508 w 335279"/>
                <a:gd name="connsiteY92" fmla="*/ 298133 h 302895"/>
                <a:gd name="connsiteX93" fmla="*/ 252413 w 335279"/>
                <a:gd name="connsiteY93" fmla="*/ 297180 h 302895"/>
                <a:gd name="connsiteX94" fmla="*/ 252413 w 335279"/>
                <a:gd name="connsiteY94" fmla="*/ 297180 h 302895"/>
                <a:gd name="connsiteX95" fmla="*/ 254317 w 335279"/>
                <a:gd name="connsiteY95" fmla="*/ 296228 h 302895"/>
                <a:gd name="connsiteX96" fmla="*/ 255270 w 335279"/>
                <a:gd name="connsiteY96" fmla="*/ 296228 h 302895"/>
                <a:gd name="connsiteX97" fmla="*/ 256223 w 335279"/>
                <a:gd name="connsiteY97" fmla="*/ 296228 h 302895"/>
                <a:gd name="connsiteX98" fmla="*/ 258127 w 335279"/>
                <a:gd name="connsiteY98" fmla="*/ 295275 h 302895"/>
                <a:gd name="connsiteX99" fmla="*/ 260033 w 335279"/>
                <a:gd name="connsiteY99" fmla="*/ 294322 h 302895"/>
                <a:gd name="connsiteX100" fmla="*/ 260033 w 335279"/>
                <a:gd name="connsiteY100" fmla="*/ 294322 h 302895"/>
                <a:gd name="connsiteX101" fmla="*/ 262890 w 335279"/>
                <a:gd name="connsiteY101" fmla="*/ 293370 h 302895"/>
                <a:gd name="connsiteX102" fmla="*/ 262890 w 335279"/>
                <a:gd name="connsiteY102" fmla="*/ 293370 h 302895"/>
                <a:gd name="connsiteX103" fmla="*/ 265748 w 335279"/>
                <a:gd name="connsiteY103" fmla="*/ 292418 h 302895"/>
                <a:gd name="connsiteX104" fmla="*/ 265748 w 335279"/>
                <a:gd name="connsiteY104" fmla="*/ 292418 h 302895"/>
                <a:gd name="connsiteX105" fmla="*/ 268605 w 335279"/>
                <a:gd name="connsiteY105" fmla="*/ 291465 h 302895"/>
                <a:gd name="connsiteX106" fmla="*/ 268605 w 335279"/>
                <a:gd name="connsiteY106" fmla="*/ 291465 h 302895"/>
                <a:gd name="connsiteX107" fmla="*/ 271463 w 335279"/>
                <a:gd name="connsiteY107" fmla="*/ 290513 h 302895"/>
                <a:gd name="connsiteX108" fmla="*/ 271463 w 335279"/>
                <a:gd name="connsiteY108" fmla="*/ 290513 h 302895"/>
                <a:gd name="connsiteX109" fmla="*/ 274320 w 335279"/>
                <a:gd name="connsiteY109" fmla="*/ 288608 h 302895"/>
                <a:gd name="connsiteX110" fmla="*/ 274320 w 335279"/>
                <a:gd name="connsiteY110" fmla="*/ 288608 h 302895"/>
                <a:gd name="connsiteX111" fmla="*/ 277178 w 335279"/>
                <a:gd name="connsiteY111" fmla="*/ 286703 h 302895"/>
                <a:gd name="connsiteX112" fmla="*/ 277178 w 335279"/>
                <a:gd name="connsiteY112" fmla="*/ 286703 h 302895"/>
                <a:gd name="connsiteX113" fmla="*/ 279083 w 335279"/>
                <a:gd name="connsiteY113" fmla="*/ 284797 h 302895"/>
                <a:gd name="connsiteX114" fmla="*/ 279083 w 335279"/>
                <a:gd name="connsiteY114" fmla="*/ 284797 h 302895"/>
                <a:gd name="connsiteX115" fmla="*/ 280988 w 335279"/>
                <a:gd name="connsiteY115" fmla="*/ 282893 h 302895"/>
                <a:gd name="connsiteX116" fmla="*/ 280988 w 335279"/>
                <a:gd name="connsiteY116" fmla="*/ 282893 h 302895"/>
                <a:gd name="connsiteX117" fmla="*/ 280988 w 335279"/>
                <a:gd name="connsiteY117" fmla="*/ 282893 h 302895"/>
                <a:gd name="connsiteX118" fmla="*/ 290513 w 335279"/>
                <a:gd name="connsiteY118" fmla="*/ 275272 h 302895"/>
                <a:gd name="connsiteX119" fmla="*/ 290513 w 335279"/>
                <a:gd name="connsiteY119" fmla="*/ 275272 h 302895"/>
                <a:gd name="connsiteX120" fmla="*/ 292417 w 335279"/>
                <a:gd name="connsiteY120" fmla="*/ 274320 h 302895"/>
                <a:gd name="connsiteX121" fmla="*/ 292417 w 335279"/>
                <a:gd name="connsiteY121" fmla="*/ 274320 h 302895"/>
                <a:gd name="connsiteX122" fmla="*/ 293370 w 335279"/>
                <a:gd name="connsiteY122" fmla="*/ 273368 h 302895"/>
                <a:gd name="connsiteX123" fmla="*/ 294323 w 335279"/>
                <a:gd name="connsiteY123" fmla="*/ 272415 h 302895"/>
                <a:gd name="connsiteX124" fmla="*/ 295275 w 335279"/>
                <a:gd name="connsiteY124" fmla="*/ 271463 h 302895"/>
                <a:gd name="connsiteX125" fmla="*/ 296228 w 335279"/>
                <a:gd name="connsiteY125" fmla="*/ 270510 h 302895"/>
                <a:gd name="connsiteX126" fmla="*/ 296228 w 335279"/>
                <a:gd name="connsiteY126" fmla="*/ 270510 h 302895"/>
                <a:gd name="connsiteX127" fmla="*/ 298133 w 335279"/>
                <a:gd name="connsiteY127" fmla="*/ 268605 h 302895"/>
                <a:gd name="connsiteX128" fmla="*/ 298133 w 335279"/>
                <a:gd name="connsiteY128" fmla="*/ 268605 h 302895"/>
                <a:gd name="connsiteX129" fmla="*/ 299085 w 335279"/>
                <a:gd name="connsiteY129" fmla="*/ 267653 h 302895"/>
                <a:gd name="connsiteX130" fmla="*/ 300038 w 335279"/>
                <a:gd name="connsiteY130" fmla="*/ 266700 h 302895"/>
                <a:gd name="connsiteX131" fmla="*/ 300038 w 335279"/>
                <a:gd name="connsiteY131" fmla="*/ 266700 h 302895"/>
                <a:gd name="connsiteX132" fmla="*/ 301942 w 335279"/>
                <a:gd name="connsiteY132" fmla="*/ 264795 h 302895"/>
                <a:gd name="connsiteX133" fmla="*/ 301942 w 335279"/>
                <a:gd name="connsiteY133" fmla="*/ 264795 h 302895"/>
                <a:gd name="connsiteX134" fmla="*/ 302895 w 335279"/>
                <a:gd name="connsiteY134" fmla="*/ 263843 h 302895"/>
                <a:gd name="connsiteX135" fmla="*/ 303848 w 335279"/>
                <a:gd name="connsiteY135" fmla="*/ 262890 h 302895"/>
                <a:gd name="connsiteX136" fmla="*/ 303848 w 335279"/>
                <a:gd name="connsiteY136" fmla="*/ 261938 h 302895"/>
                <a:gd name="connsiteX137" fmla="*/ 304800 w 335279"/>
                <a:gd name="connsiteY137" fmla="*/ 260033 h 302895"/>
                <a:gd name="connsiteX138" fmla="*/ 304800 w 335279"/>
                <a:gd name="connsiteY138" fmla="*/ 260033 h 302895"/>
                <a:gd name="connsiteX139" fmla="*/ 305753 w 335279"/>
                <a:gd name="connsiteY139" fmla="*/ 258128 h 302895"/>
                <a:gd name="connsiteX140" fmla="*/ 306705 w 335279"/>
                <a:gd name="connsiteY140" fmla="*/ 257175 h 302895"/>
                <a:gd name="connsiteX141" fmla="*/ 306705 w 335279"/>
                <a:gd name="connsiteY141" fmla="*/ 256222 h 302895"/>
                <a:gd name="connsiteX142" fmla="*/ 308610 w 335279"/>
                <a:gd name="connsiteY142" fmla="*/ 254318 h 302895"/>
                <a:gd name="connsiteX143" fmla="*/ 308610 w 335279"/>
                <a:gd name="connsiteY143" fmla="*/ 254318 h 302895"/>
                <a:gd name="connsiteX144" fmla="*/ 310515 w 335279"/>
                <a:gd name="connsiteY144" fmla="*/ 251460 h 302895"/>
                <a:gd name="connsiteX145" fmla="*/ 311467 w 335279"/>
                <a:gd name="connsiteY145" fmla="*/ 249555 h 302895"/>
                <a:gd name="connsiteX146" fmla="*/ 311467 w 335279"/>
                <a:gd name="connsiteY146" fmla="*/ 248603 h 302895"/>
                <a:gd name="connsiteX147" fmla="*/ 311467 w 335279"/>
                <a:gd name="connsiteY147" fmla="*/ 247650 h 302895"/>
                <a:gd name="connsiteX148" fmla="*/ 329565 w 335279"/>
                <a:gd name="connsiteY148" fmla="*/ 209550 h 302895"/>
                <a:gd name="connsiteX149" fmla="*/ 329565 w 335279"/>
                <a:gd name="connsiteY149" fmla="*/ 208597 h 302895"/>
                <a:gd name="connsiteX150" fmla="*/ 331470 w 335279"/>
                <a:gd name="connsiteY150" fmla="*/ 201930 h 302895"/>
                <a:gd name="connsiteX151" fmla="*/ 331470 w 335279"/>
                <a:gd name="connsiteY151" fmla="*/ 201930 h 302895"/>
                <a:gd name="connsiteX152" fmla="*/ 335280 w 335279"/>
                <a:gd name="connsiteY152" fmla="*/ 184785 h 302895"/>
                <a:gd name="connsiteX153" fmla="*/ 335280 w 335279"/>
                <a:gd name="connsiteY153" fmla="*/ 183833 h 302895"/>
                <a:gd name="connsiteX154" fmla="*/ 335280 w 335279"/>
                <a:gd name="connsiteY154" fmla="*/ 180975 h 302895"/>
                <a:gd name="connsiteX155" fmla="*/ 335280 w 335279"/>
                <a:gd name="connsiteY155" fmla="*/ 180975 h 302895"/>
                <a:gd name="connsiteX156" fmla="*/ 335280 w 335279"/>
                <a:gd name="connsiteY156" fmla="*/ 178118 h 302895"/>
                <a:gd name="connsiteX157" fmla="*/ 335280 w 335279"/>
                <a:gd name="connsiteY157" fmla="*/ 177165 h 302895"/>
                <a:gd name="connsiteX158" fmla="*/ 335280 w 335279"/>
                <a:gd name="connsiteY158" fmla="*/ 174308 h 302895"/>
                <a:gd name="connsiteX159" fmla="*/ 335280 w 335279"/>
                <a:gd name="connsiteY159" fmla="*/ 173355 h 302895"/>
                <a:gd name="connsiteX160" fmla="*/ 335280 w 335279"/>
                <a:gd name="connsiteY160" fmla="*/ 170497 h 302895"/>
                <a:gd name="connsiteX161" fmla="*/ 335280 w 335279"/>
                <a:gd name="connsiteY161" fmla="*/ 169545 h 302895"/>
                <a:gd name="connsiteX162" fmla="*/ 335280 w 335279"/>
                <a:gd name="connsiteY162" fmla="*/ 166688 h 302895"/>
                <a:gd name="connsiteX163" fmla="*/ 335280 w 335279"/>
                <a:gd name="connsiteY163" fmla="*/ 165735 h 302895"/>
                <a:gd name="connsiteX164" fmla="*/ 335280 w 335279"/>
                <a:gd name="connsiteY164" fmla="*/ 162878 h 302895"/>
                <a:gd name="connsiteX165" fmla="*/ 335280 w 335279"/>
                <a:gd name="connsiteY165" fmla="*/ 161925 h 302895"/>
                <a:gd name="connsiteX166" fmla="*/ 335280 w 335279"/>
                <a:gd name="connsiteY166" fmla="*/ 159068 h 302895"/>
                <a:gd name="connsiteX167" fmla="*/ 335280 w 335279"/>
                <a:gd name="connsiteY167" fmla="*/ 159068 h 302895"/>
                <a:gd name="connsiteX168" fmla="*/ 335280 w 335279"/>
                <a:gd name="connsiteY168" fmla="*/ 155258 h 302895"/>
                <a:gd name="connsiteX169" fmla="*/ 335280 w 335279"/>
                <a:gd name="connsiteY169" fmla="*/ 155258 h 302895"/>
                <a:gd name="connsiteX170" fmla="*/ 335280 w 335279"/>
                <a:gd name="connsiteY170" fmla="*/ 151447 h 302895"/>
                <a:gd name="connsiteX171" fmla="*/ 335280 w 335279"/>
                <a:gd name="connsiteY171" fmla="*/ 76200 h 302895"/>
                <a:gd name="connsiteX172" fmla="*/ 335280 w 335279"/>
                <a:gd name="connsiteY172" fmla="*/ 0 h 302895"/>
                <a:gd name="connsiteX173" fmla="*/ 262890 w 335279"/>
                <a:gd name="connsiteY173" fmla="*/ 0 h 302895"/>
                <a:gd name="connsiteX174" fmla="*/ 260033 w 335279"/>
                <a:gd name="connsiteY174" fmla="*/ 0 h 302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79" h="302895">
                  <a:moveTo>
                    <a:pt x="260033" y="0"/>
                  </a:moveTo>
                  <a:lnTo>
                    <a:pt x="115252" y="0"/>
                  </a:lnTo>
                  <a:cubicBezTo>
                    <a:pt x="107633" y="0"/>
                    <a:pt x="100013" y="953"/>
                    <a:pt x="92392" y="2858"/>
                  </a:cubicBezTo>
                  <a:lnTo>
                    <a:pt x="92392" y="2858"/>
                  </a:lnTo>
                  <a:cubicBezTo>
                    <a:pt x="90488" y="2858"/>
                    <a:pt x="88583" y="3810"/>
                    <a:pt x="86677" y="4763"/>
                  </a:cubicBezTo>
                  <a:lnTo>
                    <a:pt x="85725" y="4763"/>
                  </a:lnTo>
                  <a:lnTo>
                    <a:pt x="83820" y="5715"/>
                  </a:lnTo>
                  <a:lnTo>
                    <a:pt x="83820" y="5715"/>
                  </a:lnTo>
                  <a:lnTo>
                    <a:pt x="80963" y="5715"/>
                  </a:lnTo>
                  <a:lnTo>
                    <a:pt x="80010" y="5715"/>
                  </a:lnTo>
                  <a:lnTo>
                    <a:pt x="79058" y="5715"/>
                  </a:lnTo>
                  <a:lnTo>
                    <a:pt x="77152" y="6668"/>
                  </a:lnTo>
                  <a:lnTo>
                    <a:pt x="75248" y="7620"/>
                  </a:lnTo>
                  <a:lnTo>
                    <a:pt x="75248" y="7620"/>
                  </a:lnTo>
                  <a:lnTo>
                    <a:pt x="72390" y="8572"/>
                  </a:lnTo>
                  <a:lnTo>
                    <a:pt x="72390" y="8572"/>
                  </a:lnTo>
                  <a:lnTo>
                    <a:pt x="69533" y="9525"/>
                  </a:lnTo>
                  <a:lnTo>
                    <a:pt x="69533" y="9525"/>
                  </a:lnTo>
                  <a:lnTo>
                    <a:pt x="66675" y="10478"/>
                  </a:lnTo>
                  <a:lnTo>
                    <a:pt x="66675" y="10478"/>
                  </a:lnTo>
                  <a:lnTo>
                    <a:pt x="63817" y="12383"/>
                  </a:lnTo>
                  <a:lnTo>
                    <a:pt x="63817" y="12383"/>
                  </a:lnTo>
                  <a:lnTo>
                    <a:pt x="60960" y="14288"/>
                  </a:lnTo>
                  <a:lnTo>
                    <a:pt x="60960" y="14288"/>
                  </a:lnTo>
                  <a:lnTo>
                    <a:pt x="58102" y="16193"/>
                  </a:lnTo>
                  <a:lnTo>
                    <a:pt x="58102" y="16193"/>
                  </a:lnTo>
                  <a:lnTo>
                    <a:pt x="56198" y="18097"/>
                  </a:lnTo>
                  <a:lnTo>
                    <a:pt x="56198" y="18097"/>
                  </a:lnTo>
                  <a:lnTo>
                    <a:pt x="54292" y="20003"/>
                  </a:lnTo>
                  <a:lnTo>
                    <a:pt x="54292" y="20003"/>
                  </a:lnTo>
                  <a:lnTo>
                    <a:pt x="54292" y="20003"/>
                  </a:lnTo>
                  <a:cubicBezTo>
                    <a:pt x="51435" y="21908"/>
                    <a:pt x="47625" y="24765"/>
                    <a:pt x="44767" y="27622"/>
                  </a:cubicBezTo>
                  <a:lnTo>
                    <a:pt x="44767" y="27622"/>
                  </a:lnTo>
                  <a:lnTo>
                    <a:pt x="42863" y="28575"/>
                  </a:lnTo>
                  <a:lnTo>
                    <a:pt x="42863" y="28575"/>
                  </a:lnTo>
                  <a:lnTo>
                    <a:pt x="41910" y="29528"/>
                  </a:lnTo>
                  <a:lnTo>
                    <a:pt x="40958" y="30480"/>
                  </a:lnTo>
                  <a:lnTo>
                    <a:pt x="40005" y="31433"/>
                  </a:lnTo>
                  <a:lnTo>
                    <a:pt x="39052" y="32385"/>
                  </a:lnTo>
                  <a:lnTo>
                    <a:pt x="39052" y="32385"/>
                  </a:lnTo>
                  <a:lnTo>
                    <a:pt x="37148" y="34290"/>
                  </a:lnTo>
                  <a:lnTo>
                    <a:pt x="37148" y="34290"/>
                  </a:lnTo>
                  <a:lnTo>
                    <a:pt x="36195" y="35243"/>
                  </a:lnTo>
                  <a:lnTo>
                    <a:pt x="35242" y="36195"/>
                  </a:lnTo>
                  <a:lnTo>
                    <a:pt x="35242" y="36195"/>
                  </a:lnTo>
                  <a:lnTo>
                    <a:pt x="33338" y="38100"/>
                  </a:lnTo>
                  <a:lnTo>
                    <a:pt x="33338" y="38100"/>
                  </a:lnTo>
                  <a:lnTo>
                    <a:pt x="32385" y="39053"/>
                  </a:lnTo>
                  <a:lnTo>
                    <a:pt x="31433" y="40005"/>
                  </a:lnTo>
                  <a:lnTo>
                    <a:pt x="31433" y="40958"/>
                  </a:lnTo>
                  <a:lnTo>
                    <a:pt x="30480" y="42863"/>
                  </a:lnTo>
                  <a:lnTo>
                    <a:pt x="30480" y="42863"/>
                  </a:lnTo>
                  <a:lnTo>
                    <a:pt x="29527" y="44768"/>
                  </a:lnTo>
                  <a:lnTo>
                    <a:pt x="28575" y="45720"/>
                  </a:lnTo>
                  <a:lnTo>
                    <a:pt x="28575" y="46672"/>
                  </a:lnTo>
                  <a:lnTo>
                    <a:pt x="26670" y="48578"/>
                  </a:lnTo>
                  <a:lnTo>
                    <a:pt x="26670" y="48578"/>
                  </a:lnTo>
                  <a:lnTo>
                    <a:pt x="24765" y="51435"/>
                  </a:lnTo>
                  <a:lnTo>
                    <a:pt x="23813" y="53340"/>
                  </a:lnTo>
                  <a:lnTo>
                    <a:pt x="23813" y="54293"/>
                  </a:lnTo>
                  <a:lnTo>
                    <a:pt x="23813" y="55245"/>
                  </a:lnTo>
                  <a:cubicBezTo>
                    <a:pt x="16192" y="66675"/>
                    <a:pt x="10477" y="80010"/>
                    <a:pt x="5715" y="93345"/>
                  </a:cubicBezTo>
                  <a:lnTo>
                    <a:pt x="5715" y="94297"/>
                  </a:lnTo>
                  <a:cubicBezTo>
                    <a:pt x="4763" y="96203"/>
                    <a:pt x="4763" y="98108"/>
                    <a:pt x="3810" y="100965"/>
                  </a:cubicBezTo>
                  <a:lnTo>
                    <a:pt x="3810" y="100965"/>
                  </a:lnTo>
                  <a:cubicBezTo>
                    <a:pt x="1905" y="106680"/>
                    <a:pt x="952" y="112395"/>
                    <a:pt x="0" y="118110"/>
                  </a:cubicBezTo>
                  <a:lnTo>
                    <a:pt x="0" y="119063"/>
                  </a:lnTo>
                  <a:lnTo>
                    <a:pt x="0" y="121920"/>
                  </a:lnTo>
                  <a:lnTo>
                    <a:pt x="0" y="121920"/>
                  </a:lnTo>
                  <a:lnTo>
                    <a:pt x="0" y="124778"/>
                  </a:lnTo>
                  <a:lnTo>
                    <a:pt x="0" y="125730"/>
                  </a:lnTo>
                  <a:lnTo>
                    <a:pt x="0" y="128588"/>
                  </a:lnTo>
                  <a:lnTo>
                    <a:pt x="0" y="129540"/>
                  </a:lnTo>
                  <a:lnTo>
                    <a:pt x="0" y="132397"/>
                  </a:lnTo>
                  <a:lnTo>
                    <a:pt x="0" y="133350"/>
                  </a:lnTo>
                  <a:lnTo>
                    <a:pt x="0" y="136208"/>
                  </a:lnTo>
                  <a:lnTo>
                    <a:pt x="0" y="137160"/>
                  </a:lnTo>
                  <a:lnTo>
                    <a:pt x="0" y="140018"/>
                  </a:lnTo>
                  <a:lnTo>
                    <a:pt x="0" y="140970"/>
                  </a:lnTo>
                  <a:lnTo>
                    <a:pt x="0" y="143828"/>
                  </a:lnTo>
                  <a:lnTo>
                    <a:pt x="0" y="143828"/>
                  </a:lnTo>
                  <a:lnTo>
                    <a:pt x="0" y="147638"/>
                  </a:lnTo>
                  <a:lnTo>
                    <a:pt x="0" y="147638"/>
                  </a:lnTo>
                  <a:lnTo>
                    <a:pt x="0" y="151447"/>
                  </a:lnTo>
                  <a:lnTo>
                    <a:pt x="0" y="226695"/>
                  </a:lnTo>
                  <a:lnTo>
                    <a:pt x="0" y="302895"/>
                  </a:lnTo>
                  <a:lnTo>
                    <a:pt x="72390" y="302895"/>
                  </a:lnTo>
                  <a:cubicBezTo>
                    <a:pt x="73342" y="302895"/>
                    <a:pt x="75248" y="302895"/>
                    <a:pt x="76200" y="302895"/>
                  </a:cubicBezTo>
                  <a:lnTo>
                    <a:pt x="220980" y="302895"/>
                  </a:lnTo>
                  <a:cubicBezTo>
                    <a:pt x="228600" y="302895"/>
                    <a:pt x="236220" y="301943"/>
                    <a:pt x="243840" y="300038"/>
                  </a:cubicBezTo>
                  <a:lnTo>
                    <a:pt x="243840" y="300038"/>
                  </a:lnTo>
                  <a:cubicBezTo>
                    <a:pt x="245745" y="300038"/>
                    <a:pt x="247650" y="299085"/>
                    <a:pt x="249555" y="298133"/>
                  </a:cubicBezTo>
                  <a:lnTo>
                    <a:pt x="250508" y="298133"/>
                  </a:lnTo>
                  <a:lnTo>
                    <a:pt x="252413" y="297180"/>
                  </a:lnTo>
                  <a:lnTo>
                    <a:pt x="252413" y="297180"/>
                  </a:lnTo>
                  <a:lnTo>
                    <a:pt x="254317" y="296228"/>
                  </a:lnTo>
                  <a:lnTo>
                    <a:pt x="255270" y="296228"/>
                  </a:lnTo>
                  <a:lnTo>
                    <a:pt x="256223" y="296228"/>
                  </a:lnTo>
                  <a:lnTo>
                    <a:pt x="258127" y="295275"/>
                  </a:lnTo>
                  <a:lnTo>
                    <a:pt x="260033" y="294322"/>
                  </a:lnTo>
                  <a:lnTo>
                    <a:pt x="260033" y="294322"/>
                  </a:lnTo>
                  <a:lnTo>
                    <a:pt x="262890" y="293370"/>
                  </a:lnTo>
                  <a:lnTo>
                    <a:pt x="262890" y="293370"/>
                  </a:lnTo>
                  <a:lnTo>
                    <a:pt x="265748" y="292418"/>
                  </a:lnTo>
                  <a:lnTo>
                    <a:pt x="265748" y="292418"/>
                  </a:lnTo>
                  <a:lnTo>
                    <a:pt x="268605" y="291465"/>
                  </a:lnTo>
                  <a:lnTo>
                    <a:pt x="268605" y="291465"/>
                  </a:lnTo>
                  <a:lnTo>
                    <a:pt x="271463" y="290513"/>
                  </a:lnTo>
                  <a:lnTo>
                    <a:pt x="271463" y="290513"/>
                  </a:lnTo>
                  <a:lnTo>
                    <a:pt x="274320" y="288608"/>
                  </a:lnTo>
                  <a:lnTo>
                    <a:pt x="274320" y="288608"/>
                  </a:lnTo>
                  <a:lnTo>
                    <a:pt x="277178" y="286703"/>
                  </a:lnTo>
                  <a:lnTo>
                    <a:pt x="277178" y="286703"/>
                  </a:lnTo>
                  <a:lnTo>
                    <a:pt x="279083" y="284797"/>
                  </a:lnTo>
                  <a:lnTo>
                    <a:pt x="279083" y="284797"/>
                  </a:lnTo>
                  <a:lnTo>
                    <a:pt x="280988" y="282893"/>
                  </a:lnTo>
                  <a:lnTo>
                    <a:pt x="280988" y="282893"/>
                  </a:lnTo>
                  <a:lnTo>
                    <a:pt x="280988" y="282893"/>
                  </a:lnTo>
                  <a:cubicBezTo>
                    <a:pt x="283845" y="280988"/>
                    <a:pt x="287655" y="278130"/>
                    <a:pt x="290513" y="275272"/>
                  </a:cubicBezTo>
                  <a:lnTo>
                    <a:pt x="290513" y="275272"/>
                  </a:lnTo>
                  <a:lnTo>
                    <a:pt x="292417" y="274320"/>
                  </a:lnTo>
                  <a:lnTo>
                    <a:pt x="292417" y="274320"/>
                  </a:lnTo>
                  <a:lnTo>
                    <a:pt x="293370" y="273368"/>
                  </a:lnTo>
                  <a:lnTo>
                    <a:pt x="294323" y="272415"/>
                  </a:lnTo>
                  <a:lnTo>
                    <a:pt x="295275" y="271463"/>
                  </a:lnTo>
                  <a:lnTo>
                    <a:pt x="296228" y="270510"/>
                  </a:lnTo>
                  <a:lnTo>
                    <a:pt x="296228" y="270510"/>
                  </a:lnTo>
                  <a:lnTo>
                    <a:pt x="298133" y="268605"/>
                  </a:lnTo>
                  <a:lnTo>
                    <a:pt x="298133" y="268605"/>
                  </a:lnTo>
                  <a:lnTo>
                    <a:pt x="299085" y="267653"/>
                  </a:lnTo>
                  <a:lnTo>
                    <a:pt x="300038" y="266700"/>
                  </a:lnTo>
                  <a:lnTo>
                    <a:pt x="300038" y="266700"/>
                  </a:lnTo>
                  <a:lnTo>
                    <a:pt x="301942" y="264795"/>
                  </a:lnTo>
                  <a:lnTo>
                    <a:pt x="301942" y="264795"/>
                  </a:lnTo>
                  <a:lnTo>
                    <a:pt x="302895" y="263843"/>
                  </a:lnTo>
                  <a:lnTo>
                    <a:pt x="303848" y="262890"/>
                  </a:lnTo>
                  <a:lnTo>
                    <a:pt x="303848" y="261938"/>
                  </a:lnTo>
                  <a:lnTo>
                    <a:pt x="304800" y="260033"/>
                  </a:lnTo>
                  <a:lnTo>
                    <a:pt x="304800" y="260033"/>
                  </a:lnTo>
                  <a:lnTo>
                    <a:pt x="305753" y="258128"/>
                  </a:lnTo>
                  <a:lnTo>
                    <a:pt x="306705" y="257175"/>
                  </a:lnTo>
                  <a:lnTo>
                    <a:pt x="306705" y="256222"/>
                  </a:lnTo>
                  <a:lnTo>
                    <a:pt x="308610" y="254318"/>
                  </a:lnTo>
                  <a:lnTo>
                    <a:pt x="308610" y="254318"/>
                  </a:lnTo>
                  <a:lnTo>
                    <a:pt x="310515" y="251460"/>
                  </a:lnTo>
                  <a:lnTo>
                    <a:pt x="311467" y="249555"/>
                  </a:lnTo>
                  <a:lnTo>
                    <a:pt x="311467" y="248603"/>
                  </a:lnTo>
                  <a:lnTo>
                    <a:pt x="311467" y="247650"/>
                  </a:lnTo>
                  <a:cubicBezTo>
                    <a:pt x="319088" y="236220"/>
                    <a:pt x="324803" y="222885"/>
                    <a:pt x="329565" y="209550"/>
                  </a:cubicBezTo>
                  <a:lnTo>
                    <a:pt x="329565" y="208597"/>
                  </a:lnTo>
                  <a:cubicBezTo>
                    <a:pt x="330517" y="206693"/>
                    <a:pt x="330517" y="204788"/>
                    <a:pt x="331470" y="201930"/>
                  </a:cubicBezTo>
                  <a:lnTo>
                    <a:pt x="331470" y="201930"/>
                  </a:lnTo>
                  <a:cubicBezTo>
                    <a:pt x="333375" y="196215"/>
                    <a:pt x="334328" y="190500"/>
                    <a:pt x="335280" y="184785"/>
                  </a:cubicBezTo>
                  <a:lnTo>
                    <a:pt x="335280" y="183833"/>
                  </a:lnTo>
                  <a:lnTo>
                    <a:pt x="335280" y="180975"/>
                  </a:lnTo>
                  <a:lnTo>
                    <a:pt x="335280" y="180975"/>
                  </a:lnTo>
                  <a:lnTo>
                    <a:pt x="335280" y="178118"/>
                  </a:lnTo>
                  <a:lnTo>
                    <a:pt x="335280" y="177165"/>
                  </a:lnTo>
                  <a:lnTo>
                    <a:pt x="335280" y="174308"/>
                  </a:lnTo>
                  <a:lnTo>
                    <a:pt x="335280" y="173355"/>
                  </a:lnTo>
                  <a:lnTo>
                    <a:pt x="335280" y="170497"/>
                  </a:lnTo>
                  <a:lnTo>
                    <a:pt x="335280" y="169545"/>
                  </a:lnTo>
                  <a:lnTo>
                    <a:pt x="335280" y="166688"/>
                  </a:lnTo>
                  <a:lnTo>
                    <a:pt x="335280" y="165735"/>
                  </a:lnTo>
                  <a:lnTo>
                    <a:pt x="335280" y="162878"/>
                  </a:lnTo>
                  <a:lnTo>
                    <a:pt x="335280" y="161925"/>
                  </a:lnTo>
                  <a:lnTo>
                    <a:pt x="335280" y="159068"/>
                  </a:lnTo>
                  <a:lnTo>
                    <a:pt x="335280" y="159068"/>
                  </a:lnTo>
                  <a:lnTo>
                    <a:pt x="335280" y="155258"/>
                  </a:lnTo>
                  <a:lnTo>
                    <a:pt x="335280" y="155258"/>
                  </a:lnTo>
                  <a:lnTo>
                    <a:pt x="335280" y="151447"/>
                  </a:lnTo>
                  <a:lnTo>
                    <a:pt x="335280" y="76200"/>
                  </a:lnTo>
                  <a:lnTo>
                    <a:pt x="335280" y="0"/>
                  </a:lnTo>
                  <a:lnTo>
                    <a:pt x="262890" y="0"/>
                  </a:lnTo>
                  <a:cubicBezTo>
                    <a:pt x="262890" y="0"/>
                    <a:pt x="260985" y="0"/>
                    <a:pt x="26003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2" name="Graphic 1">
            <a:extLst>
              <a:ext uri="{FF2B5EF4-FFF2-40B4-BE49-F238E27FC236}">
                <a16:creationId xmlns:a16="http://schemas.microsoft.com/office/drawing/2014/main" id="{BB36463C-F71C-414F-AA8F-BCFF6CADDFDF}"/>
              </a:ext>
            </a:extLst>
          </p:cNvPr>
          <p:cNvGrpSpPr/>
          <p:nvPr/>
        </p:nvGrpSpPr>
        <p:grpSpPr>
          <a:xfrm>
            <a:off x="5277660" y="5264279"/>
            <a:ext cx="129210" cy="243866"/>
            <a:chOff x="1558289" y="3338512"/>
            <a:chExt cx="558164" cy="1053465"/>
          </a:xfrm>
          <a:solidFill>
            <a:schemeClr val="accent2"/>
          </a:solidFill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68570E2-41B0-424F-890D-A3341DC17C78}"/>
                </a:ext>
              </a:extLst>
            </p:cNvPr>
            <p:cNvSpPr/>
            <p:nvPr/>
          </p:nvSpPr>
          <p:spPr>
            <a:xfrm>
              <a:off x="1558289" y="3338512"/>
              <a:ext cx="558164" cy="781050"/>
            </a:xfrm>
            <a:custGeom>
              <a:avLst/>
              <a:gdLst>
                <a:gd name="connsiteX0" fmla="*/ 558165 w 558164"/>
                <a:gd name="connsiteY0" fmla="*/ 503872 h 781050"/>
                <a:gd name="connsiteX1" fmla="*/ 304800 w 558164"/>
                <a:gd name="connsiteY1" fmla="*/ 781050 h 781050"/>
                <a:gd name="connsiteX2" fmla="*/ 304800 w 558164"/>
                <a:gd name="connsiteY2" fmla="*/ 702945 h 781050"/>
                <a:gd name="connsiteX3" fmla="*/ 426720 w 558164"/>
                <a:gd name="connsiteY3" fmla="*/ 549593 h 781050"/>
                <a:gd name="connsiteX4" fmla="*/ 386715 w 558164"/>
                <a:gd name="connsiteY4" fmla="*/ 518160 h 781050"/>
                <a:gd name="connsiteX5" fmla="*/ 303848 w 558164"/>
                <a:gd name="connsiteY5" fmla="*/ 621982 h 781050"/>
                <a:gd name="connsiteX6" fmla="*/ 303848 w 558164"/>
                <a:gd name="connsiteY6" fmla="*/ 347663 h 781050"/>
                <a:gd name="connsiteX7" fmla="*/ 253365 w 558164"/>
                <a:gd name="connsiteY7" fmla="*/ 347663 h 781050"/>
                <a:gd name="connsiteX8" fmla="*/ 253365 w 558164"/>
                <a:gd name="connsiteY8" fmla="*/ 461010 h 781050"/>
                <a:gd name="connsiteX9" fmla="*/ 213360 w 558164"/>
                <a:gd name="connsiteY9" fmla="*/ 406718 h 781050"/>
                <a:gd name="connsiteX10" fmla="*/ 172403 w 558164"/>
                <a:gd name="connsiteY10" fmla="*/ 436245 h 781050"/>
                <a:gd name="connsiteX11" fmla="*/ 253365 w 558164"/>
                <a:gd name="connsiteY11" fmla="*/ 546735 h 781050"/>
                <a:gd name="connsiteX12" fmla="*/ 253365 w 558164"/>
                <a:gd name="connsiteY12" fmla="*/ 781050 h 781050"/>
                <a:gd name="connsiteX13" fmla="*/ 0 w 558164"/>
                <a:gd name="connsiteY13" fmla="*/ 503872 h 781050"/>
                <a:gd name="connsiteX14" fmla="*/ 258128 w 558164"/>
                <a:gd name="connsiteY14" fmla="*/ 25717 h 781050"/>
                <a:gd name="connsiteX15" fmla="*/ 278130 w 558164"/>
                <a:gd name="connsiteY15" fmla="*/ 0 h 781050"/>
                <a:gd name="connsiteX16" fmla="*/ 298133 w 558164"/>
                <a:gd name="connsiteY16" fmla="*/ 25717 h 781050"/>
                <a:gd name="connsiteX17" fmla="*/ 558165 w 558164"/>
                <a:gd name="connsiteY17" fmla="*/ 503872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164" h="781050">
                  <a:moveTo>
                    <a:pt x="558165" y="503872"/>
                  </a:moveTo>
                  <a:cubicBezTo>
                    <a:pt x="558165" y="648653"/>
                    <a:pt x="446723" y="768668"/>
                    <a:pt x="304800" y="781050"/>
                  </a:cubicBezTo>
                  <a:lnTo>
                    <a:pt x="304800" y="702945"/>
                  </a:lnTo>
                  <a:lnTo>
                    <a:pt x="426720" y="549593"/>
                  </a:lnTo>
                  <a:lnTo>
                    <a:pt x="386715" y="518160"/>
                  </a:lnTo>
                  <a:lnTo>
                    <a:pt x="303848" y="621982"/>
                  </a:lnTo>
                  <a:lnTo>
                    <a:pt x="303848" y="347663"/>
                  </a:lnTo>
                  <a:lnTo>
                    <a:pt x="253365" y="347663"/>
                  </a:lnTo>
                  <a:lnTo>
                    <a:pt x="253365" y="461010"/>
                  </a:lnTo>
                  <a:lnTo>
                    <a:pt x="213360" y="406718"/>
                  </a:lnTo>
                  <a:lnTo>
                    <a:pt x="172403" y="436245"/>
                  </a:lnTo>
                  <a:lnTo>
                    <a:pt x="253365" y="546735"/>
                  </a:lnTo>
                  <a:lnTo>
                    <a:pt x="253365" y="781050"/>
                  </a:lnTo>
                  <a:cubicBezTo>
                    <a:pt x="111442" y="768668"/>
                    <a:pt x="0" y="648653"/>
                    <a:pt x="0" y="503872"/>
                  </a:cubicBezTo>
                  <a:cubicBezTo>
                    <a:pt x="0" y="357188"/>
                    <a:pt x="247650" y="39053"/>
                    <a:pt x="258128" y="25717"/>
                  </a:cubicBezTo>
                  <a:lnTo>
                    <a:pt x="278130" y="0"/>
                  </a:lnTo>
                  <a:lnTo>
                    <a:pt x="298133" y="25717"/>
                  </a:lnTo>
                  <a:cubicBezTo>
                    <a:pt x="309562" y="40005"/>
                    <a:pt x="558165" y="357188"/>
                    <a:pt x="558165" y="5038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C7C6041-E75D-4198-845A-F0A629097BBF}"/>
                </a:ext>
              </a:extLst>
            </p:cNvPr>
            <p:cNvSpPr/>
            <p:nvPr/>
          </p:nvSpPr>
          <p:spPr>
            <a:xfrm>
              <a:off x="1812606" y="4119562"/>
              <a:ext cx="50482" cy="272415"/>
            </a:xfrm>
            <a:custGeom>
              <a:avLst/>
              <a:gdLst>
                <a:gd name="connsiteX0" fmla="*/ 50482 w 50482"/>
                <a:gd name="connsiteY0" fmla="*/ 0 h 272415"/>
                <a:gd name="connsiteX1" fmla="*/ 50482 w 50482"/>
                <a:gd name="connsiteY1" fmla="*/ 272415 h 272415"/>
                <a:gd name="connsiteX2" fmla="*/ 0 w 50482"/>
                <a:gd name="connsiteY2" fmla="*/ 272415 h 272415"/>
                <a:gd name="connsiteX3" fmla="*/ 0 w 50482"/>
                <a:gd name="connsiteY3" fmla="*/ 0 h 272415"/>
                <a:gd name="connsiteX4" fmla="*/ 25718 w 50482"/>
                <a:gd name="connsiteY4" fmla="*/ 953 h 272415"/>
                <a:gd name="connsiteX5" fmla="*/ 50482 w 50482"/>
                <a:gd name="connsiteY5" fmla="*/ 0 h 2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" h="272415">
                  <a:moveTo>
                    <a:pt x="50482" y="0"/>
                  </a:moveTo>
                  <a:lnTo>
                    <a:pt x="50482" y="272415"/>
                  </a:lnTo>
                  <a:lnTo>
                    <a:pt x="0" y="272415"/>
                  </a:lnTo>
                  <a:lnTo>
                    <a:pt x="0" y="0"/>
                  </a:lnTo>
                  <a:cubicBezTo>
                    <a:pt x="8573" y="953"/>
                    <a:pt x="17145" y="953"/>
                    <a:pt x="25718" y="953"/>
                  </a:cubicBezTo>
                  <a:cubicBezTo>
                    <a:pt x="33338" y="1905"/>
                    <a:pt x="41910" y="953"/>
                    <a:pt x="5048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5" name="Graphic 1">
            <a:extLst>
              <a:ext uri="{FF2B5EF4-FFF2-40B4-BE49-F238E27FC236}">
                <a16:creationId xmlns:a16="http://schemas.microsoft.com/office/drawing/2014/main" id="{BDB24151-2451-448E-A184-342AA14D1779}"/>
              </a:ext>
            </a:extLst>
          </p:cNvPr>
          <p:cNvGrpSpPr/>
          <p:nvPr/>
        </p:nvGrpSpPr>
        <p:grpSpPr>
          <a:xfrm>
            <a:off x="6724602" y="4611887"/>
            <a:ext cx="250262" cy="200872"/>
            <a:chOff x="6348412" y="2426970"/>
            <a:chExt cx="1081087" cy="867727"/>
          </a:xfrm>
          <a:solidFill>
            <a:schemeClr val="accent3"/>
          </a:solidFill>
        </p:grpSpPr>
        <p:grpSp>
          <p:nvGrpSpPr>
            <p:cNvPr id="146" name="Graphic 1">
              <a:extLst>
                <a:ext uri="{FF2B5EF4-FFF2-40B4-BE49-F238E27FC236}">
                  <a16:creationId xmlns:a16="http://schemas.microsoft.com/office/drawing/2014/main" id="{175A9CBD-F670-4985-A237-D7814655BEF9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0C2B376A-CC82-4F45-A767-8A46D59BD597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E7D71E7B-01ED-42BD-B2AA-BF7C3887EE05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E175D9D0-AE7F-4A9E-8D99-9C89D45AFDAF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578CF6-6EAD-4583-88C6-2C02B7155AF0}"/>
              </a:ext>
            </a:extLst>
          </p:cNvPr>
          <p:cNvGrpSpPr/>
          <p:nvPr/>
        </p:nvGrpSpPr>
        <p:grpSpPr>
          <a:xfrm>
            <a:off x="5977829" y="4973150"/>
            <a:ext cx="2072767" cy="2287753"/>
            <a:chOff x="5977829" y="4973150"/>
            <a:chExt cx="2072767" cy="2287753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6E8CEA3C-5BFA-4168-A8ED-455F3F3DDF7C}"/>
                </a:ext>
              </a:extLst>
            </p:cNvPr>
            <p:cNvSpPr/>
            <p:nvPr/>
          </p:nvSpPr>
          <p:spPr>
            <a:xfrm>
              <a:off x="6565487" y="5780113"/>
              <a:ext cx="568493" cy="502488"/>
            </a:xfrm>
            <a:custGeom>
              <a:avLst/>
              <a:gdLst>
                <a:gd name="connsiteX0" fmla="*/ 112395 w 508634"/>
                <a:gd name="connsiteY0" fmla="*/ 449580 h 449579"/>
                <a:gd name="connsiteX1" fmla="*/ 326707 w 508634"/>
                <a:gd name="connsiteY1" fmla="*/ 449580 h 449579"/>
                <a:gd name="connsiteX2" fmla="*/ 508635 w 508634"/>
                <a:gd name="connsiteY2" fmla="*/ 224790 h 449579"/>
                <a:gd name="connsiteX3" fmla="*/ 508635 w 508634"/>
                <a:gd name="connsiteY3" fmla="*/ 0 h 449579"/>
                <a:gd name="connsiteX4" fmla="*/ 170497 w 508634"/>
                <a:gd name="connsiteY4" fmla="*/ 952 h 449579"/>
                <a:gd name="connsiteX5" fmla="*/ 0 w 508634"/>
                <a:gd name="connsiteY5" fmla="*/ 224790 h 449579"/>
                <a:gd name="connsiteX6" fmla="*/ 0 w 508634"/>
                <a:gd name="connsiteY6" fmla="*/ 336232 h 449579"/>
                <a:gd name="connsiteX7" fmla="*/ 112395 w 508634"/>
                <a:gd name="connsiteY7" fmla="*/ 449580 h 449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634" h="449579">
                  <a:moveTo>
                    <a:pt x="112395" y="449580"/>
                  </a:moveTo>
                  <a:lnTo>
                    <a:pt x="326707" y="449580"/>
                  </a:lnTo>
                  <a:cubicBezTo>
                    <a:pt x="426720" y="449580"/>
                    <a:pt x="508635" y="348615"/>
                    <a:pt x="508635" y="224790"/>
                  </a:cubicBezTo>
                  <a:lnTo>
                    <a:pt x="508635" y="0"/>
                  </a:lnTo>
                  <a:lnTo>
                    <a:pt x="170497" y="952"/>
                  </a:lnTo>
                  <a:cubicBezTo>
                    <a:pt x="75247" y="8572"/>
                    <a:pt x="0" y="106680"/>
                    <a:pt x="0" y="224790"/>
                  </a:cubicBezTo>
                  <a:lnTo>
                    <a:pt x="0" y="336232"/>
                  </a:lnTo>
                  <a:cubicBezTo>
                    <a:pt x="0" y="398145"/>
                    <a:pt x="50482" y="449580"/>
                    <a:pt x="112395" y="4495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398F63D-3D9E-48CC-AB88-8142B1BA33D1}"/>
                </a:ext>
              </a:extLst>
            </p:cNvPr>
            <p:cNvSpPr/>
            <p:nvPr/>
          </p:nvSpPr>
          <p:spPr>
            <a:xfrm>
              <a:off x="5977829" y="5888701"/>
              <a:ext cx="1056079" cy="1372202"/>
            </a:xfrm>
            <a:custGeom>
              <a:avLst/>
              <a:gdLst>
                <a:gd name="connsiteX0" fmla="*/ 106680 w 944880"/>
                <a:gd name="connsiteY0" fmla="*/ 427672 h 1227718"/>
                <a:gd name="connsiteX1" fmla="*/ 824865 w 944880"/>
                <a:gd name="connsiteY1" fmla="*/ 60960 h 1227718"/>
                <a:gd name="connsiteX2" fmla="*/ 944880 w 944880"/>
                <a:gd name="connsiteY2" fmla="*/ 0 h 1227718"/>
                <a:gd name="connsiteX3" fmla="*/ 944880 w 944880"/>
                <a:gd name="connsiteY3" fmla="*/ 148590 h 1227718"/>
                <a:gd name="connsiteX4" fmla="*/ 167640 w 944880"/>
                <a:gd name="connsiteY4" fmla="*/ 545783 h 1227718"/>
                <a:gd name="connsiteX5" fmla="*/ 133350 w 944880"/>
                <a:gd name="connsiteY5" fmla="*/ 615315 h 1227718"/>
                <a:gd name="connsiteX6" fmla="*/ 133350 w 944880"/>
                <a:gd name="connsiteY6" fmla="*/ 872490 h 1227718"/>
                <a:gd name="connsiteX7" fmla="*/ 133350 w 944880"/>
                <a:gd name="connsiteY7" fmla="*/ 1055370 h 1227718"/>
                <a:gd name="connsiteX8" fmla="*/ 133350 w 944880"/>
                <a:gd name="connsiteY8" fmla="*/ 1203960 h 1227718"/>
                <a:gd name="connsiteX9" fmla="*/ 106680 w 944880"/>
                <a:gd name="connsiteY9" fmla="*/ 1217295 h 1227718"/>
                <a:gd name="connsiteX10" fmla="*/ 0 w 944880"/>
                <a:gd name="connsiteY10" fmla="*/ 1137285 h 1227718"/>
                <a:gd name="connsiteX11" fmla="*/ 0 w 944880"/>
                <a:gd name="connsiteY11" fmla="*/ 614363 h 1227718"/>
                <a:gd name="connsiteX12" fmla="*/ 106680 w 944880"/>
                <a:gd name="connsiteY12" fmla="*/ 427672 h 122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880" h="1227718">
                  <a:moveTo>
                    <a:pt x="106680" y="427672"/>
                  </a:moveTo>
                  <a:lnTo>
                    <a:pt x="824865" y="60960"/>
                  </a:lnTo>
                  <a:lnTo>
                    <a:pt x="944880" y="0"/>
                  </a:lnTo>
                  <a:lnTo>
                    <a:pt x="944880" y="148590"/>
                  </a:lnTo>
                  <a:lnTo>
                    <a:pt x="167640" y="545783"/>
                  </a:lnTo>
                  <a:cubicBezTo>
                    <a:pt x="150495" y="556260"/>
                    <a:pt x="133350" y="595313"/>
                    <a:pt x="133350" y="615315"/>
                  </a:cubicBezTo>
                  <a:lnTo>
                    <a:pt x="133350" y="872490"/>
                  </a:lnTo>
                  <a:lnTo>
                    <a:pt x="133350" y="1055370"/>
                  </a:lnTo>
                  <a:lnTo>
                    <a:pt x="133350" y="1203960"/>
                  </a:lnTo>
                  <a:lnTo>
                    <a:pt x="106680" y="1217295"/>
                  </a:lnTo>
                  <a:cubicBezTo>
                    <a:pt x="48578" y="1246823"/>
                    <a:pt x="0" y="1211580"/>
                    <a:pt x="0" y="1137285"/>
                  </a:cubicBezTo>
                  <a:lnTo>
                    <a:pt x="0" y="614363"/>
                  </a:lnTo>
                  <a:cubicBezTo>
                    <a:pt x="0" y="541972"/>
                    <a:pt x="47625" y="457200"/>
                    <a:pt x="106680" y="42767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644B142-EE3F-4C65-A353-A10273BC03C0}"/>
                </a:ext>
              </a:extLst>
            </p:cNvPr>
            <p:cNvSpPr/>
            <p:nvPr/>
          </p:nvSpPr>
          <p:spPr>
            <a:xfrm>
              <a:off x="7170176" y="4973150"/>
              <a:ext cx="880420" cy="775025"/>
            </a:xfrm>
            <a:custGeom>
              <a:avLst/>
              <a:gdLst>
                <a:gd name="connsiteX0" fmla="*/ 613410 w 787717"/>
                <a:gd name="connsiteY0" fmla="*/ 0 h 693420"/>
                <a:gd name="connsiteX1" fmla="*/ 281940 w 787717"/>
                <a:gd name="connsiteY1" fmla="*/ 0 h 693420"/>
                <a:gd name="connsiteX2" fmla="*/ 0 w 787717"/>
                <a:gd name="connsiteY2" fmla="*/ 346710 h 693420"/>
                <a:gd name="connsiteX3" fmla="*/ 0 w 787717"/>
                <a:gd name="connsiteY3" fmla="*/ 693420 h 693420"/>
                <a:gd name="connsiteX4" fmla="*/ 523875 w 787717"/>
                <a:gd name="connsiteY4" fmla="*/ 692468 h 693420"/>
                <a:gd name="connsiteX5" fmla="*/ 787718 w 787717"/>
                <a:gd name="connsiteY5" fmla="*/ 345758 h 693420"/>
                <a:gd name="connsiteX6" fmla="*/ 787718 w 787717"/>
                <a:gd name="connsiteY6" fmla="*/ 172403 h 693420"/>
                <a:gd name="connsiteX7" fmla="*/ 613410 w 787717"/>
                <a:gd name="connsiteY7" fmla="*/ 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717" h="693420">
                  <a:moveTo>
                    <a:pt x="613410" y="0"/>
                  </a:moveTo>
                  <a:lnTo>
                    <a:pt x="281940" y="0"/>
                  </a:lnTo>
                  <a:cubicBezTo>
                    <a:pt x="126683" y="0"/>
                    <a:pt x="0" y="156210"/>
                    <a:pt x="0" y="346710"/>
                  </a:cubicBezTo>
                  <a:lnTo>
                    <a:pt x="0" y="693420"/>
                  </a:lnTo>
                  <a:lnTo>
                    <a:pt x="523875" y="692468"/>
                  </a:lnTo>
                  <a:cubicBezTo>
                    <a:pt x="671513" y="681038"/>
                    <a:pt x="787718" y="528638"/>
                    <a:pt x="787718" y="345758"/>
                  </a:cubicBezTo>
                  <a:lnTo>
                    <a:pt x="787718" y="172403"/>
                  </a:lnTo>
                  <a:cubicBezTo>
                    <a:pt x="786765" y="78105"/>
                    <a:pt x="708660" y="0"/>
                    <a:pt x="61341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DB59B23-591B-4731-8BD0-248F4B49397A}"/>
                </a:ext>
              </a:extLst>
            </p:cNvPr>
            <p:cNvSpPr/>
            <p:nvPr/>
          </p:nvSpPr>
          <p:spPr>
            <a:xfrm>
              <a:off x="6611796" y="5827488"/>
              <a:ext cx="475874" cy="407739"/>
            </a:xfrm>
            <a:custGeom>
              <a:avLst/>
              <a:gdLst>
                <a:gd name="connsiteX0" fmla="*/ 425768 w 425767"/>
                <a:gd name="connsiteY0" fmla="*/ 0 h 364807"/>
                <a:gd name="connsiteX1" fmla="*/ 130492 w 425767"/>
                <a:gd name="connsiteY1" fmla="*/ 0 h 364807"/>
                <a:gd name="connsiteX2" fmla="*/ 0 w 425767"/>
                <a:gd name="connsiteY2" fmla="*/ 181928 h 364807"/>
                <a:gd name="connsiteX3" fmla="*/ 0 w 425767"/>
                <a:gd name="connsiteY3" fmla="*/ 294322 h 364807"/>
                <a:gd name="connsiteX4" fmla="*/ 70485 w 425767"/>
                <a:gd name="connsiteY4" fmla="*/ 364807 h 364807"/>
                <a:gd name="connsiteX5" fmla="*/ 284797 w 425767"/>
                <a:gd name="connsiteY5" fmla="*/ 364807 h 364807"/>
                <a:gd name="connsiteX6" fmla="*/ 425768 w 425767"/>
                <a:gd name="connsiteY6" fmla="*/ 181928 h 364807"/>
                <a:gd name="connsiteX7" fmla="*/ 425768 w 425767"/>
                <a:gd name="connsiteY7" fmla="*/ 0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767" h="364807">
                  <a:moveTo>
                    <a:pt x="425768" y="0"/>
                  </a:moveTo>
                  <a:lnTo>
                    <a:pt x="130492" y="0"/>
                  </a:lnTo>
                  <a:cubicBezTo>
                    <a:pt x="44767" y="7620"/>
                    <a:pt x="0" y="105728"/>
                    <a:pt x="0" y="181928"/>
                  </a:cubicBezTo>
                  <a:lnTo>
                    <a:pt x="0" y="294322"/>
                  </a:lnTo>
                  <a:cubicBezTo>
                    <a:pt x="0" y="333375"/>
                    <a:pt x="32385" y="364807"/>
                    <a:pt x="70485" y="364807"/>
                  </a:cubicBezTo>
                  <a:lnTo>
                    <a:pt x="284797" y="364807"/>
                  </a:lnTo>
                  <a:cubicBezTo>
                    <a:pt x="375285" y="364807"/>
                    <a:pt x="425768" y="261938"/>
                    <a:pt x="425768" y="181928"/>
                  </a:cubicBezTo>
                  <a:lnTo>
                    <a:pt x="425768" y="0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A71D53E-1E1C-4F90-B5DC-45F19F88D40E}"/>
                </a:ext>
              </a:extLst>
            </p:cNvPr>
            <p:cNvSpPr/>
            <p:nvPr/>
          </p:nvSpPr>
          <p:spPr>
            <a:xfrm>
              <a:off x="7170176" y="5781177"/>
              <a:ext cx="374738" cy="339605"/>
            </a:xfrm>
            <a:custGeom>
              <a:avLst/>
              <a:gdLst>
                <a:gd name="connsiteX0" fmla="*/ 76200 w 335280"/>
                <a:gd name="connsiteY0" fmla="*/ 0 h 303847"/>
                <a:gd name="connsiteX1" fmla="*/ 220980 w 335280"/>
                <a:gd name="connsiteY1" fmla="*/ 0 h 303847"/>
                <a:gd name="connsiteX2" fmla="*/ 243840 w 335280"/>
                <a:gd name="connsiteY2" fmla="*/ 2858 h 303847"/>
                <a:gd name="connsiteX3" fmla="*/ 243840 w 335280"/>
                <a:gd name="connsiteY3" fmla="*/ 2858 h 303847"/>
                <a:gd name="connsiteX4" fmla="*/ 249555 w 335280"/>
                <a:gd name="connsiteY4" fmla="*/ 4763 h 303847"/>
                <a:gd name="connsiteX5" fmla="*/ 250508 w 335280"/>
                <a:gd name="connsiteY5" fmla="*/ 4763 h 303847"/>
                <a:gd name="connsiteX6" fmla="*/ 252413 w 335280"/>
                <a:gd name="connsiteY6" fmla="*/ 5715 h 303847"/>
                <a:gd name="connsiteX7" fmla="*/ 252413 w 335280"/>
                <a:gd name="connsiteY7" fmla="*/ 5715 h 303847"/>
                <a:gd name="connsiteX8" fmla="*/ 254318 w 335280"/>
                <a:gd name="connsiteY8" fmla="*/ 6668 h 303847"/>
                <a:gd name="connsiteX9" fmla="*/ 255270 w 335280"/>
                <a:gd name="connsiteY9" fmla="*/ 6668 h 303847"/>
                <a:gd name="connsiteX10" fmla="*/ 256222 w 335280"/>
                <a:gd name="connsiteY10" fmla="*/ 6668 h 303847"/>
                <a:gd name="connsiteX11" fmla="*/ 258128 w 335280"/>
                <a:gd name="connsiteY11" fmla="*/ 7620 h 303847"/>
                <a:gd name="connsiteX12" fmla="*/ 260033 w 335280"/>
                <a:gd name="connsiteY12" fmla="*/ 8573 h 303847"/>
                <a:gd name="connsiteX13" fmla="*/ 260033 w 335280"/>
                <a:gd name="connsiteY13" fmla="*/ 8573 h 303847"/>
                <a:gd name="connsiteX14" fmla="*/ 262890 w 335280"/>
                <a:gd name="connsiteY14" fmla="*/ 9525 h 303847"/>
                <a:gd name="connsiteX15" fmla="*/ 262890 w 335280"/>
                <a:gd name="connsiteY15" fmla="*/ 9525 h 303847"/>
                <a:gd name="connsiteX16" fmla="*/ 265747 w 335280"/>
                <a:gd name="connsiteY16" fmla="*/ 10478 h 303847"/>
                <a:gd name="connsiteX17" fmla="*/ 265747 w 335280"/>
                <a:gd name="connsiteY17" fmla="*/ 10478 h 303847"/>
                <a:gd name="connsiteX18" fmla="*/ 268605 w 335280"/>
                <a:gd name="connsiteY18" fmla="*/ 11430 h 303847"/>
                <a:gd name="connsiteX19" fmla="*/ 268605 w 335280"/>
                <a:gd name="connsiteY19" fmla="*/ 11430 h 303847"/>
                <a:gd name="connsiteX20" fmla="*/ 271463 w 335280"/>
                <a:gd name="connsiteY20" fmla="*/ 13335 h 303847"/>
                <a:gd name="connsiteX21" fmla="*/ 271463 w 335280"/>
                <a:gd name="connsiteY21" fmla="*/ 13335 h 303847"/>
                <a:gd name="connsiteX22" fmla="*/ 274320 w 335280"/>
                <a:gd name="connsiteY22" fmla="*/ 15240 h 303847"/>
                <a:gd name="connsiteX23" fmla="*/ 274320 w 335280"/>
                <a:gd name="connsiteY23" fmla="*/ 15240 h 303847"/>
                <a:gd name="connsiteX24" fmla="*/ 277178 w 335280"/>
                <a:gd name="connsiteY24" fmla="*/ 17145 h 303847"/>
                <a:gd name="connsiteX25" fmla="*/ 277178 w 335280"/>
                <a:gd name="connsiteY25" fmla="*/ 17145 h 303847"/>
                <a:gd name="connsiteX26" fmla="*/ 279083 w 335280"/>
                <a:gd name="connsiteY26" fmla="*/ 19050 h 303847"/>
                <a:gd name="connsiteX27" fmla="*/ 279083 w 335280"/>
                <a:gd name="connsiteY27" fmla="*/ 19050 h 303847"/>
                <a:gd name="connsiteX28" fmla="*/ 280988 w 335280"/>
                <a:gd name="connsiteY28" fmla="*/ 20955 h 303847"/>
                <a:gd name="connsiteX29" fmla="*/ 280988 w 335280"/>
                <a:gd name="connsiteY29" fmla="*/ 20955 h 303847"/>
                <a:gd name="connsiteX30" fmla="*/ 280988 w 335280"/>
                <a:gd name="connsiteY30" fmla="*/ 20955 h 303847"/>
                <a:gd name="connsiteX31" fmla="*/ 290513 w 335280"/>
                <a:gd name="connsiteY31" fmla="*/ 28575 h 303847"/>
                <a:gd name="connsiteX32" fmla="*/ 290513 w 335280"/>
                <a:gd name="connsiteY32" fmla="*/ 28575 h 303847"/>
                <a:gd name="connsiteX33" fmla="*/ 292418 w 335280"/>
                <a:gd name="connsiteY33" fmla="*/ 29528 h 303847"/>
                <a:gd name="connsiteX34" fmla="*/ 292418 w 335280"/>
                <a:gd name="connsiteY34" fmla="*/ 29528 h 303847"/>
                <a:gd name="connsiteX35" fmla="*/ 293370 w 335280"/>
                <a:gd name="connsiteY35" fmla="*/ 30480 h 303847"/>
                <a:gd name="connsiteX36" fmla="*/ 294322 w 335280"/>
                <a:gd name="connsiteY36" fmla="*/ 31433 h 303847"/>
                <a:gd name="connsiteX37" fmla="*/ 295275 w 335280"/>
                <a:gd name="connsiteY37" fmla="*/ 32385 h 303847"/>
                <a:gd name="connsiteX38" fmla="*/ 296228 w 335280"/>
                <a:gd name="connsiteY38" fmla="*/ 33338 h 303847"/>
                <a:gd name="connsiteX39" fmla="*/ 296228 w 335280"/>
                <a:gd name="connsiteY39" fmla="*/ 33338 h 303847"/>
                <a:gd name="connsiteX40" fmla="*/ 298133 w 335280"/>
                <a:gd name="connsiteY40" fmla="*/ 35243 h 303847"/>
                <a:gd name="connsiteX41" fmla="*/ 298133 w 335280"/>
                <a:gd name="connsiteY41" fmla="*/ 35243 h 303847"/>
                <a:gd name="connsiteX42" fmla="*/ 299085 w 335280"/>
                <a:gd name="connsiteY42" fmla="*/ 36195 h 303847"/>
                <a:gd name="connsiteX43" fmla="*/ 300038 w 335280"/>
                <a:gd name="connsiteY43" fmla="*/ 37148 h 303847"/>
                <a:gd name="connsiteX44" fmla="*/ 300038 w 335280"/>
                <a:gd name="connsiteY44" fmla="*/ 37148 h 303847"/>
                <a:gd name="connsiteX45" fmla="*/ 301943 w 335280"/>
                <a:gd name="connsiteY45" fmla="*/ 39053 h 303847"/>
                <a:gd name="connsiteX46" fmla="*/ 301943 w 335280"/>
                <a:gd name="connsiteY46" fmla="*/ 39053 h 303847"/>
                <a:gd name="connsiteX47" fmla="*/ 302895 w 335280"/>
                <a:gd name="connsiteY47" fmla="*/ 40005 h 303847"/>
                <a:gd name="connsiteX48" fmla="*/ 303847 w 335280"/>
                <a:gd name="connsiteY48" fmla="*/ 40958 h 303847"/>
                <a:gd name="connsiteX49" fmla="*/ 303847 w 335280"/>
                <a:gd name="connsiteY49" fmla="*/ 41910 h 303847"/>
                <a:gd name="connsiteX50" fmla="*/ 304800 w 335280"/>
                <a:gd name="connsiteY50" fmla="*/ 43815 h 303847"/>
                <a:gd name="connsiteX51" fmla="*/ 304800 w 335280"/>
                <a:gd name="connsiteY51" fmla="*/ 43815 h 303847"/>
                <a:gd name="connsiteX52" fmla="*/ 305753 w 335280"/>
                <a:gd name="connsiteY52" fmla="*/ 45720 h 303847"/>
                <a:gd name="connsiteX53" fmla="*/ 306705 w 335280"/>
                <a:gd name="connsiteY53" fmla="*/ 46673 h 303847"/>
                <a:gd name="connsiteX54" fmla="*/ 306705 w 335280"/>
                <a:gd name="connsiteY54" fmla="*/ 47625 h 303847"/>
                <a:gd name="connsiteX55" fmla="*/ 308610 w 335280"/>
                <a:gd name="connsiteY55" fmla="*/ 49530 h 303847"/>
                <a:gd name="connsiteX56" fmla="*/ 308610 w 335280"/>
                <a:gd name="connsiteY56" fmla="*/ 49530 h 303847"/>
                <a:gd name="connsiteX57" fmla="*/ 310515 w 335280"/>
                <a:gd name="connsiteY57" fmla="*/ 52388 h 303847"/>
                <a:gd name="connsiteX58" fmla="*/ 311468 w 335280"/>
                <a:gd name="connsiteY58" fmla="*/ 54293 h 303847"/>
                <a:gd name="connsiteX59" fmla="*/ 311468 w 335280"/>
                <a:gd name="connsiteY59" fmla="*/ 55245 h 303847"/>
                <a:gd name="connsiteX60" fmla="*/ 311468 w 335280"/>
                <a:gd name="connsiteY60" fmla="*/ 56198 h 303847"/>
                <a:gd name="connsiteX61" fmla="*/ 329565 w 335280"/>
                <a:gd name="connsiteY61" fmla="*/ 94298 h 303847"/>
                <a:gd name="connsiteX62" fmla="*/ 329565 w 335280"/>
                <a:gd name="connsiteY62" fmla="*/ 95250 h 303847"/>
                <a:gd name="connsiteX63" fmla="*/ 331470 w 335280"/>
                <a:gd name="connsiteY63" fmla="*/ 101918 h 303847"/>
                <a:gd name="connsiteX64" fmla="*/ 331470 w 335280"/>
                <a:gd name="connsiteY64" fmla="*/ 101918 h 303847"/>
                <a:gd name="connsiteX65" fmla="*/ 335280 w 335280"/>
                <a:gd name="connsiteY65" fmla="*/ 119063 h 303847"/>
                <a:gd name="connsiteX66" fmla="*/ 335280 w 335280"/>
                <a:gd name="connsiteY66" fmla="*/ 120015 h 303847"/>
                <a:gd name="connsiteX67" fmla="*/ 335280 w 335280"/>
                <a:gd name="connsiteY67" fmla="*/ 122873 h 303847"/>
                <a:gd name="connsiteX68" fmla="*/ 335280 w 335280"/>
                <a:gd name="connsiteY68" fmla="*/ 122873 h 303847"/>
                <a:gd name="connsiteX69" fmla="*/ 335280 w 335280"/>
                <a:gd name="connsiteY69" fmla="*/ 125730 h 303847"/>
                <a:gd name="connsiteX70" fmla="*/ 335280 w 335280"/>
                <a:gd name="connsiteY70" fmla="*/ 126683 h 303847"/>
                <a:gd name="connsiteX71" fmla="*/ 335280 w 335280"/>
                <a:gd name="connsiteY71" fmla="*/ 129540 h 303847"/>
                <a:gd name="connsiteX72" fmla="*/ 335280 w 335280"/>
                <a:gd name="connsiteY72" fmla="*/ 130493 h 303847"/>
                <a:gd name="connsiteX73" fmla="*/ 335280 w 335280"/>
                <a:gd name="connsiteY73" fmla="*/ 133350 h 303847"/>
                <a:gd name="connsiteX74" fmla="*/ 335280 w 335280"/>
                <a:gd name="connsiteY74" fmla="*/ 134303 h 303847"/>
                <a:gd name="connsiteX75" fmla="*/ 335280 w 335280"/>
                <a:gd name="connsiteY75" fmla="*/ 137160 h 303847"/>
                <a:gd name="connsiteX76" fmla="*/ 335280 w 335280"/>
                <a:gd name="connsiteY76" fmla="*/ 138113 h 303847"/>
                <a:gd name="connsiteX77" fmla="*/ 335280 w 335280"/>
                <a:gd name="connsiteY77" fmla="*/ 140970 h 303847"/>
                <a:gd name="connsiteX78" fmla="*/ 335280 w 335280"/>
                <a:gd name="connsiteY78" fmla="*/ 141923 h 303847"/>
                <a:gd name="connsiteX79" fmla="*/ 335280 w 335280"/>
                <a:gd name="connsiteY79" fmla="*/ 144780 h 303847"/>
                <a:gd name="connsiteX80" fmla="*/ 335280 w 335280"/>
                <a:gd name="connsiteY80" fmla="*/ 144780 h 303847"/>
                <a:gd name="connsiteX81" fmla="*/ 335280 w 335280"/>
                <a:gd name="connsiteY81" fmla="*/ 148590 h 303847"/>
                <a:gd name="connsiteX82" fmla="*/ 335280 w 335280"/>
                <a:gd name="connsiteY82" fmla="*/ 148590 h 303847"/>
                <a:gd name="connsiteX83" fmla="*/ 335280 w 335280"/>
                <a:gd name="connsiteY83" fmla="*/ 152400 h 303847"/>
                <a:gd name="connsiteX84" fmla="*/ 335280 w 335280"/>
                <a:gd name="connsiteY84" fmla="*/ 227648 h 303847"/>
                <a:gd name="connsiteX85" fmla="*/ 335280 w 335280"/>
                <a:gd name="connsiteY85" fmla="*/ 303848 h 303847"/>
                <a:gd name="connsiteX86" fmla="*/ 262890 w 335280"/>
                <a:gd name="connsiteY86" fmla="*/ 303848 h 303847"/>
                <a:gd name="connsiteX87" fmla="*/ 259080 w 335280"/>
                <a:gd name="connsiteY87" fmla="*/ 303848 h 303847"/>
                <a:gd name="connsiteX88" fmla="*/ 114300 w 335280"/>
                <a:gd name="connsiteY88" fmla="*/ 303848 h 303847"/>
                <a:gd name="connsiteX89" fmla="*/ 91440 w 335280"/>
                <a:gd name="connsiteY89" fmla="*/ 300990 h 303847"/>
                <a:gd name="connsiteX90" fmla="*/ 91440 w 335280"/>
                <a:gd name="connsiteY90" fmla="*/ 300990 h 303847"/>
                <a:gd name="connsiteX91" fmla="*/ 85725 w 335280"/>
                <a:gd name="connsiteY91" fmla="*/ 299085 h 303847"/>
                <a:gd name="connsiteX92" fmla="*/ 84772 w 335280"/>
                <a:gd name="connsiteY92" fmla="*/ 299085 h 303847"/>
                <a:gd name="connsiteX93" fmla="*/ 82868 w 335280"/>
                <a:gd name="connsiteY93" fmla="*/ 298133 h 303847"/>
                <a:gd name="connsiteX94" fmla="*/ 82868 w 335280"/>
                <a:gd name="connsiteY94" fmla="*/ 298133 h 303847"/>
                <a:gd name="connsiteX95" fmla="*/ 80963 w 335280"/>
                <a:gd name="connsiteY95" fmla="*/ 297180 h 303847"/>
                <a:gd name="connsiteX96" fmla="*/ 80010 w 335280"/>
                <a:gd name="connsiteY96" fmla="*/ 297180 h 303847"/>
                <a:gd name="connsiteX97" fmla="*/ 79058 w 335280"/>
                <a:gd name="connsiteY97" fmla="*/ 297180 h 303847"/>
                <a:gd name="connsiteX98" fmla="*/ 77153 w 335280"/>
                <a:gd name="connsiteY98" fmla="*/ 296228 h 303847"/>
                <a:gd name="connsiteX99" fmla="*/ 75247 w 335280"/>
                <a:gd name="connsiteY99" fmla="*/ 295275 h 303847"/>
                <a:gd name="connsiteX100" fmla="*/ 75247 w 335280"/>
                <a:gd name="connsiteY100" fmla="*/ 295275 h 303847"/>
                <a:gd name="connsiteX101" fmla="*/ 72390 w 335280"/>
                <a:gd name="connsiteY101" fmla="*/ 294323 h 303847"/>
                <a:gd name="connsiteX102" fmla="*/ 72390 w 335280"/>
                <a:gd name="connsiteY102" fmla="*/ 294323 h 303847"/>
                <a:gd name="connsiteX103" fmla="*/ 69533 w 335280"/>
                <a:gd name="connsiteY103" fmla="*/ 293370 h 303847"/>
                <a:gd name="connsiteX104" fmla="*/ 69533 w 335280"/>
                <a:gd name="connsiteY104" fmla="*/ 293370 h 303847"/>
                <a:gd name="connsiteX105" fmla="*/ 66675 w 335280"/>
                <a:gd name="connsiteY105" fmla="*/ 292418 h 303847"/>
                <a:gd name="connsiteX106" fmla="*/ 66675 w 335280"/>
                <a:gd name="connsiteY106" fmla="*/ 292418 h 303847"/>
                <a:gd name="connsiteX107" fmla="*/ 63818 w 335280"/>
                <a:gd name="connsiteY107" fmla="*/ 290513 h 303847"/>
                <a:gd name="connsiteX108" fmla="*/ 63818 w 335280"/>
                <a:gd name="connsiteY108" fmla="*/ 290513 h 303847"/>
                <a:gd name="connsiteX109" fmla="*/ 60960 w 335280"/>
                <a:gd name="connsiteY109" fmla="*/ 288608 h 303847"/>
                <a:gd name="connsiteX110" fmla="*/ 60960 w 335280"/>
                <a:gd name="connsiteY110" fmla="*/ 288608 h 303847"/>
                <a:gd name="connsiteX111" fmla="*/ 58103 w 335280"/>
                <a:gd name="connsiteY111" fmla="*/ 286703 h 303847"/>
                <a:gd name="connsiteX112" fmla="*/ 58103 w 335280"/>
                <a:gd name="connsiteY112" fmla="*/ 286703 h 303847"/>
                <a:gd name="connsiteX113" fmla="*/ 56197 w 335280"/>
                <a:gd name="connsiteY113" fmla="*/ 284798 h 303847"/>
                <a:gd name="connsiteX114" fmla="*/ 56197 w 335280"/>
                <a:gd name="connsiteY114" fmla="*/ 284798 h 303847"/>
                <a:gd name="connsiteX115" fmla="*/ 54293 w 335280"/>
                <a:gd name="connsiteY115" fmla="*/ 282893 h 303847"/>
                <a:gd name="connsiteX116" fmla="*/ 54293 w 335280"/>
                <a:gd name="connsiteY116" fmla="*/ 282893 h 303847"/>
                <a:gd name="connsiteX117" fmla="*/ 54293 w 335280"/>
                <a:gd name="connsiteY117" fmla="*/ 282893 h 303847"/>
                <a:gd name="connsiteX118" fmla="*/ 44768 w 335280"/>
                <a:gd name="connsiteY118" fmla="*/ 275273 h 303847"/>
                <a:gd name="connsiteX119" fmla="*/ 44768 w 335280"/>
                <a:gd name="connsiteY119" fmla="*/ 275273 h 303847"/>
                <a:gd name="connsiteX120" fmla="*/ 42863 w 335280"/>
                <a:gd name="connsiteY120" fmla="*/ 274320 h 303847"/>
                <a:gd name="connsiteX121" fmla="*/ 42863 w 335280"/>
                <a:gd name="connsiteY121" fmla="*/ 274320 h 303847"/>
                <a:gd name="connsiteX122" fmla="*/ 41910 w 335280"/>
                <a:gd name="connsiteY122" fmla="*/ 273368 h 303847"/>
                <a:gd name="connsiteX123" fmla="*/ 40958 w 335280"/>
                <a:gd name="connsiteY123" fmla="*/ 272415 h 303847"/>
                <a:gd name="connsiteX124" fmla="*/ 40005 w 335280"/>
                <a:gd name="connsiteY124" fmla="*/ 271463 h 303847"/>
                <a:gd name="connsiteX125" fmla="*/ 39053 w 335280"/>
                <a:gd name="connsiteY125" fmla="*/ 270510 h 303847"/>
                <a:gd name="connsiteX126" fmla="*/ 39053 w 335280"/>
                <a:gd name="connsiteY126" fmla="*/ 270510 h 303847"/>
                <a:gd name="connsiteX127" fmla="*/ 37147 w 335280"/>
                <a:gd name="connsiteY127" fmla="*/ 268605 h 303847"/>
                <a:gd name="connsiteX128" fmla="*/ 37147 w 335280"/>
                <a:gd name="connsiteY128" fmla="*/ 268605 h 303847"/>
                <a:gd name="connsiteX129" fmla="*/ 36195 w 335280"/>
                <a:gd name="connsiteY129" fmla="*/ 267653 h 303847"/>
                <a:gd name="connsiteX130" fmla="*/ 35243 w 335280"/>
                <a:gd name="connsiteY130" fmla="*/ 266700 h 303847"/>
                <a:gd name="connsiteX131" fmla="*/ 35243 w 335280"/>
                <a:gd name="connsiteY131" fmla="*/ 266700 h 303847"/>
                <a:gd name="connsiteX132" fmla="*/ 33338 w 335280"/>
                <a:gd name="connsiteY132" fmla="*/ 264795 h 303847"/>
                <a:gd name="connsiteX133" fmla="*/ 33338 w 335280"/>
                <a:gd name="connsiteY133" fmla="*/ 264795 h 303847"/>
                <a:gd name="connsiteX134" fmla="*/ 32385 w 335280"/>
                <a:gd name="connsiteY134" fmla="*/ 263843 h 303847"/>
                <a:gd name="connsiteX135" fmla="*/ 31433 w 335280"/>
                <a:gd name="connsiteY135" fmla="*/ 262890 h 303847"/>
                <a:gd name="connsiteX136" fmla="*/ 31433 w 335280"/>
                <a:gd name="connsiteY136" fmla="*/ 261938 h 303847"/>
                <a:gd name="connsiteX137" fmla="*/ 30480 w 335280"/>
                <a:gd name="connsiteY137" fmla="*/ 260033 h 303847"/>
                <a:gd name="connsiteX138" fmla="*/ 30480 w 335280"/>
                <a:gd name="connsiteY138" fmla="*/ 260033 h 303847"/>
                <a:gd name="connsiteX139" fmla="*/ 29528 w 335280"/>
                <a:gd name="connsiteY139" fmla="*/ 258128 h 303847"/>
                <a:gd name="connsiteX140" fmla="*/ 28575 w 335280"/>
                <a:gd name="connsiteY140" fmla="*/ 257175 h 303847"/>
                <a:gd name="connsiteX141" fmla="*/ 28575 w 335280"/>
                <a:gd name="connsiteY141" fmla="*/ 256223 h 303847"/>
                <a:gd name="connsiteX142" fmla="*/ 26670 w 335280"/>
                <a:gd name="connsiteY142" fmla="*/ 254318 h 303847"/>
                <a:gd name="connsiteX143" fmla="*/ 26670 w 335280"/>
                <a:gd name="connsiteY143" fmla="*/ 254318 h 303847"/>
                <a:gd name="connsiteX144" fmla="*/ 24765 w 335280"/>
                <a:gd name="connsiteY144" fmla="*/ 251460 h 303847"/>
                <a:gd name="connsiteX145" fmla="*/ 23813 w 335280"/>
                <a:gd name="connsiteY145" fmla="*/ 249555 h 303847"/>
                <a:gd name="connsiteX146" fmla="*/ 23813 w 335280"/>
                <a:gd name="connsiteY146" fmla="*/ 248603 h 303847"/>
                <a:gd name="connsiteX147" fmla="*/ 23813 w 335280"/>
                <a:gd name="connsiteY147" fmla="*/ 247650 h 303847"/>
                <a:gd name="connsiteX148" fmla="*/ 5715 w 335280"/>
                <a:gd name="connsiteY148" fmla="*/ 209550 h 303847"/>
                <a:gd name="connsiteX149" fmla="*/ 5715 w 335280"/>
                <a:gd name="connsiteY149" fmla="*/ 208598 h 303847"/>
                <a:gd name="connsiteX150" fmla="*/ 3810 w 335280"/>
                <a:gd name="connsiteY150" fmla="*/ 201930 h 303847"/>
                <a:gd name="connsiteX151" fmla="*/ 3810 w 335280"/>
                <a:gd name="connsiteY151" fmla="*/ 201930 h 303847"/>
                <a:gd name="connsiteX152" fmla="*/ 0 w 335280"/>
                <a:gd name="connsiteY152" fmla="*/ 184785 h 303847"/>
                <a:gd name="connsiteX153" fmla="*/ 0 w 335280"/>
                <a:gd name="connsiteY153" fmla="*/ 183833 h 303847"/>
                <a:gd name="connsiteX154" fmla="*/ 0 w 335280"/>
                <a:gd name="connsiteY154" fmla="*/ 180975 h 303847"/>
                <a:gd name="connsiteX155" fmla="*/ 0 w 335280"/>
                <a:gd name="connsiteY155" fmla="*/ 180975 h 303847"/>
                <a:gd name="connsiteX156" fmla="*/ 0 w 335280"/>
                <a:gd name="connsiteY156" fmla="*/ 178118 h 303847"/>
                <a:gd name="connsiteX157" fmla="*/ 0 w 335280"/>
                <a:gd name="connsiteY157" fmla="*/ 177165 h 303847"/>
                <a:gd name="connsiteX158" fmla="*/ 0 w 335280"/>
                <a:gd name="connsiteY158" fmla="*/ 174308 h 303847"/>
                <a:gd name="connsiteX159" fmla="*/ 0 w 335280"/>
                <a:gd name="connsiteY159" fmla="*/ 173355 h 303847"/>
                <a:gd name="connsiteX160" fmla="*/ 0 w 335280"/>
                <a:gd name="connsiteY160" fmla="*/ 170498 h 303847"/>
                <a:gd name="connsiteX161" fmla="*/ 0 w 335280"/>
                <a:gd name="connsiteY161" fmla="*/ 169545 h 303847"/>
                <a:gd name="connsiteX162" fmla="*/ 0 w 335280"/>
                <a:gd name="connsiteY162" fmla="*/ 166688 h 303847"/>
                <a:gd name="connsiteX163" fmla="*/ 0 w 335280"/>
                <a:gd name="connsiteY163" fmla="*/ 165735 h 303847"/>
                <a:gd name="connsiteX164" fmla="*/ 0 w 335280"/>
                <a:gd name="connsiteY164" fmla="*/ 162878 h 303847"/>
                <a:gd name="connsiteX165" fmla="*/ 0 w 335280"/>
                <a:gd name="connsiteY165" fmla="*/ 161925 h 303847"/>
                <a:gd name="connsiteX166" fmla="*/ 0 w 335280"/>
                <a:gd name="connsiteY166" fmla="*/ 159068 h 303847"/>
                <a:gd name="connsiteX167" fmla="*/ 0 w 335280"/>
                <a:gd name="connsiteY167" fmla="*/ 159068 h 303847"/>
                <a:gd name="connsiteX168" fmla="*/ 0 w 335280"/>
                <a:gd name="connsiteY168" fmla="*/ 155258 h 303847"/>
                <a:gd name="connsiteX169" fmla="*/ 0 w 335280"/>
                <a:gd name="connsiteY169" fmla="*/ 155258 h 303847"/>
                <a:gd name="connsiteX170" fmla="*/ 0 w 335280"/>
                <a:gd name="connsiteY170" fmla="*/ 151448 h 303847"/>
                <a:gd name="connsiteX171" fmla="*/ 0 w 335280"/>
                <a:gd name="connsiteY171" fmla="*/ 76200 h 303847"/>
                <a:gd name="connsiteX172" fmla="*/ 0 w 335280"/>
                <a:gd name="connsiteY172" fmla="*/ 0 h 303847"/>
                <a:gd name="connsiteX173" fmla="*/ 72390 w 335280"/>
                <a:gd name="connsiteY173" fmla="*/ 0 h 303847"/>
                <a:gd name="connsiteX174" fmla="*/ 76200 w 335280"/>
                <a:gd name="connsiteY174" fmla="*/ 0 h 30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5280" h="303847">
                  <a:moveTo>
                    <a:pt x="76200" y="0"/>
                  </a:moveTo>
                  <a:lnTo>
                    <a:pt x="220980" y="0"/>
                  </a:lnTo>
                  <a:cubicBezTo>
                    <a:pt x="228600" y="0"/>
                    <a:pt x="236220" y="953"/>
                    <a:pt x="243840" y="2858"/>
                  </a:cubicBezTo>
                  <a:lnTo>
                    <a:pt x="243840" y="2858"/>
                  </a:lnTo>
                  <a:cubicBezTo>
                    <a:pt x="245745" y="2858"/>
                    <a:pt x="247650" y="3810"/>
                    <a:pt x="249555" y="4763"/>
                  </a:cubicBezTo>
                  <a:lnTo>
                    <a:pt x="250508" y="4763"/>
                  </a:lnTo>
                  <a:lnTo>
                    <a:pt x="252413" y="5715"/>
                  </a:lnTo>
                  <a:lnTo>
                    <a:pt x="252413" y="5715"/>
                  </a:lnTo>
                  <a:lnTo>
                    <a:pt x="254318" y="6668"/>
                  </a:lnTo>
                  <a:lnTo>
                    <a:pt x="255270" y="6668"/>
                  </a:lnTo>
                  <a:lnTo>
                    <a:pt x="256222" y="6668"/>
                  </a:lnTo>
                  <a:lnTo>
                    <a:pt x="258128" y="7620"/>
                  </a:lnTo>
                  <a:lnTo>
                    <a:pt x="260033" y="8573"/>
                  </a:lnTo>
                  <a:lnTo>
                    <a:pt x="260033" y="8573"/>
                  </a:lnTo>
                  <a:lnTo>
                    <a:pt x="262890" y="9525"/>
                  </a:lnTo>
                  <a:lnTo>
                    <a:pt x="262890" y="9525"/>
                  </a:lnTo>
                  <a:lnTo>
                    <a:pt x="265747" y="10478"/>
                  </a:lnTo>
                  <a:lnTo>
                    <a:pt x="265747" y="10478"/>
                  </a:lnTo>
                  <a:lnTo>
                    <a:pt x="268605" y="11430"/>
                  </a:lnTo>
                  <a:lnTo>
                    <a:pt x="268605" y="11430"/>
                  </a:lnTo>
                  <a:lnTo>
                    <a:pt x="271463" y="13335"/>
                  </a:lnTo>
                  <a:lnTo>
                    <a:pt x="271463" y="13335"/>
                  </a:lnTo>
                  <a:lnTo>
                    <a:pt x="274320" y="15240"/>
                  </a:lnTo>
                  <a:lnTo>
                    <a:pt x="274320" y="15240"/>
                  </a:lnTo>
                  <a:lnTo>
                    <a:pt x="277178" y="17145"/>
                  </a:lnTo>
                  <a:lnTo>
                    <a:pt x="277178" y="17145"/>
                  </a:lnTo>
                  <a:lnTo>
                    <a:pt x="279083" y="19050"/>
                  </a:lnTo>
                  <a:lnTo>
                    <a:pt x="279083" y="19050"/>
                  </a:lnTo>
                  <a:lnTo>
                    <a:pt x="280988" y="20955"/>
                  </a:lnTo>
                  <a:lnTo>
                    <a:pt x="280988" y="20955"/>
                  </a:lnTo>
                  <a:lnTo>
                    <a:pt x="280988" y="20955"/>
                  </a:lnTo>
                  <a:cubicBezTo>
                    <a:pt x="283845" y="22860"/>
                    <a:pt x="287655" y="25718"/>
                    <a:pt x="290513" y="28575"/>
                  </a:cubicBezTo>
                  <a:lnTo>
                    <a:pt x="290513" y="28575"/>
                  </a:lnTo>
                  <a:lnTo>
                    <a:pt x="292418" y="29528"/>
                  </a:lnTo>
                  <a:lnTo>
                    <a:pt x="292418" y="29528"/>
                  </a:lnTo>
                  <a:lnTo>
                    <a:pt x="293370" y="30480"/>
                  </a:lnTo>
                  <a:lnTo>
                    <a:pt x="294322" y="31433"/>
                  </a:lnTo>
                  <a:lnTo>
                    <a:pt x="295275" y="32385"/>
                  </a:lnTo>
                  <a:lnTo>
                    <a:pt x="296228" y="33338"/>
                  </a:lnTo>
                  <a:lnTo>
                    <a:pt x="296228" y="33338"/>
                  </a:lnTo>
                  <a:lnTo>
                    <a:pt x="298133" y="35243"/>
                  </a:lnTo>
                  <a:lnTo>
                    <a:pt x="298133" y="35243"/>
                  </a:lnTo>
                  <a:lnTo>
                    <a:pt x="299085" y="36195"/>
                  </a:lnTo>
                  <a:lnTo>
                    <a:pt x="300038" y="37148"/>
                  </a:lnTo>
                  <a:lnTo>
                    <a:pt x="300038" y="37148"/>
                  </a:lnTo>
                  <a:lnTo>
                    <a:pt x="301943" y="39053"/>
                  </a:lnTo>
                  <a:lnTo>
                    <a:pt x="301943" y="39053"/>
                  </a:lnTo>
                  <a:lnTo>
                    <a:pt x="302895" y="40005"/>
                  </a:lnTo>
                  <a:lnTo>
                    <a:pt x="303847" y="40958"/>
                  </a:lnTo>
                  <a:lnTo>
                    <a:pt x="303847" y="41910"/>
                  </a:lnTo>
                  <a:lnTo>
                    <a:pt x="304800" y="43815"/>
                  </a:lnTo>
                  <a:lnTo>
                    <a:pt x="304800" y="43815"/>
                  </a:lnTo>
                  <a:lnTo>
                    <a:pt x="305753" y="45720"/>
                  </a:lnTo>
                  <a:lnTo>
                    <a:pt x="306705" y="46673"/>
                  </a:lnTo>
                  <a:lnTo>
                    <a:pt x="306705" y="47625"/>
                  </a:lnTo>
                  <a:lnTo>
                    <a:pt x="308610" y="49530"/>
                  </a:lnTo>
                  <a:lnTo>
                    <a:pt x="308610" y="49530"/>
                  </a:lnTo>
                  <a:lnTo>
                    <a:pt x="310515" y="52388"/>
                  </a:lnTo>
                  <a:lnTo>
                    <a:pt x="311468" y="54293"/>
                  </a:lnTo>
                  <a:lnTo>
                    <a:pt x="311468" y="55245"/>
                  </a:lnTo>
                  <a:lnTo>
                    <a:pt x="311468" y="56198"/>
                  </a:lnTo>
                  <a:cubicBezTo>
                    <a:pt x="319088" y="67628"/>
                    <a:pt x="324803" y="80963"/>
                    <a:pt x="329565" y="94298"/>
                  </a:cubicBezTo>
                  <a:lnTo>
                    <a:pt x="329565" y="95250"/>
                  </a:lnTo>
                  <a:cubicBezTo>
                    <a:pt x="330518" y="97155"/>
                    <a:pt x="330518" y="99060"/>
                    <a:pt x="331470" y="101918"/>
                  </a:cubicBezTo>
                  <a:lnTo>
                    <a:pt x="331470" y="101918"/>
                  </a:lnTo>
                  <a:cubicBezTo>
                    <a:pt x="333375" y="107633"/>
                    <a:pt x="334328" y="113348"/>
                    <a:pt x="335280" y="119063"/>
                  </a:cubicBezTo>
                  <a:lnTo>
                    <a:pt x="335280" y="120015"/>
                  </a:lnTo>
                  <a:lnTo>
                    <a:pt x="335280" y="122873"/>
                  </a:lnTo>
                  <a:lnTo>
                    <a:pt x="335280" y="122873"/>
                  </a:lnTo>
                  <a:lnTo>
                    <a:pt x="335280" y="125730"/>
                  </a:lnTo>
                  <a:lnTo>
                    <a:pt x="335280" y="126683"/>
                  </a:lnTo>
                  <a:lnTo>
                    <a:pt x="335280" y="129540"/>
                  </a:lnTo>
                  <a:lnTo>
                    <a:pt x="335280" y="130493"/>
                  </a:lnTo>
                  <a:lnTo>
                    <a:pt x="335280" y="133350"/>
                  </a:lnTo>
                  <a:lnTo>
                    <a:pt x="335280" y="134303"/>
                  </a:lnTo>
                  <a:lnTo>
                    <a:pt x="335280" y="137160"/>
                  </a:lnTo>
                  <a:lnTo>
                    <a:pt x="335280" y="138113"/>
                  </a:lnTo>
                  <a:lnTo>
                    <a:pt x="335280" y="140970"/>
                  </a:lnTo>
                  <a:lnTo>
                    <a:pt x="335280" y="141923"/>
                  </a:lnTo>
                  <a:lnTo>
                    <a:pt x="335280" y="144780"/>
                  </a:lnTo>
                  <a:lnTo>
                    <a:pt x="335280" y="144780"/>
                  </a:lnTo>
                  <a:lnTo>
                    <a:pt x="335280" y="148590"/>
                  </a:lnTo>
                  <a:lnTo>
                    <a:pt x="335280" y="148590"/>
                  </a:lnTo>
                  <a:lnTo>
                    <a:pt x="335280" y="152400"/>
                  </a:lnTo>
                  <a:lnTo>
                    <a:pt x="335280" y="227648"/>
                  </a:lnTo>
                  <a:lnTo>
                    <a:pt x="335280" y="303848"/>
                  </a:lnTo>
                  <a:lnTo>
                    <a:pt x="262890" y="303848"/>
                  </a:lnTo>
                  <a:cubicBezTo>
                    <a:pt x="261938" y="303848"/>
                    <a:pt x="260033" y="303848"/>
                    <a:pt x="259080" y="303848"/>
                  </a:cubicBezTo>
                  <a:lnTo>
                    <a:pt x="114300" y="303848"/>
                  </a:lnTo>
                  <a:cubicBezTo>
                    <a:pt x="106680" y="303848"/>
                    <a:pt x="99060" y="302895"/>
                    <a:pt x="91440" y="300990"/>
                  </a:cubicBezTo>
                  <a:lnTo>
                    <a:pt x="91440" y="300990"/>
                  </a:lnTo>
                  <a:cubicBezTo>
                    <a:pt x="89535" y="300990"/>
                    <a:pt x="87630" y="300038"/>
                    <a:pt x="85725" y="299085"/>
                  </a:cubicBezTo>
                  <a:lnTo>
                    <a:pt x="84772" y="299085"/>
                  </a:lnTo>
                  <a:lnTo>
                    <a:pt x="82868" y="298133"/>
                  </a:lnTo>
                  <a:lnTo>
                    <a:pt x="82868" y="298133"/>
                  </a:lnTo>
                  <a:lnTo>
                    <a:pt x="80963" y="297180"/>
                  </a:lnTo>
                  <a:lnTo>
                    <a:pt x="80010" y="297180"/>
                  </a:lnTo>
                  <a:lnTo>
                    <a:pt x="79058" y="297180"/>
                  </a:lnTo>
                  <a:lnTo>
                    <a:pt x="77153" y="296228"/>
                  </a:lnTo>
                  <a:lnTo>
                    <a:pt x="75247" y="295275"/>
                  </a:lnTo>
                  <a:lnTo>
                    <a:pt x="75247" y="295275"/>
                  </a:lnTo>
                  <a:lnTo>
                    <a:pt x="72390" y="294323"/>
                  </a:lnTo>
                  <a:lnTo>
                    <a:pt x="72390" y="294323"/>
                  </a:lnTo>
                  <a:lnTo>
                    <a:pt x="69533" y="293370"/>
                  </a:lnTo>
                  <a:lnTo>
                    <a:pt x="69533" y="293370"/>
                  </a:lnTo>
                  <a:lnTo>
                    <a:pt x="66675" y="292418"/>
                  </a:lnTo>
                  <a:lnTo>
                    <a:pt x="66675" y="292418"/>
                  </a:lnTo>
                  <a:lnTo>
                    <a:pt x="63818" y="290513"/>
                  </a:lnTo>
                  <a:lnTo>
                    <a:pt x="63818" y="290513"/>
                  </a:lnTo>
                  <a:lnTo>
                    <a:pt x="60960" y="288608"/>
                  </a:lnTo>
                  <a:lnTo>
                    <a:pt x="60960" y="288608"/>
                  </a:lnTo>
                  <a:lnTo>
                    <a:pt x="58103" y="286703"/>
                  </a:lnTo>
                  <a:lnTo>
                    <a:pt x="58103" y="286703"/>
                  </a:lnTo>
                  <a:lnTo>
                    <a:pt x="56197" y="284798"/>
                  </a:lnTo>
                  <a:lnTo>
                    <a:pt x="56197" y="284798"/>
                  </a:lnTo>
                  <a:lnTo>
                    <a:pt x="54293" y="282893"/>
                  </a:lnTo>
                  <a:lnTo>
                    <a:pt x="54293" y="282893"/>
                  </a:lnTo>
                  <a:lnTo>
                    <a:pt x="54293" y="282893"/>
                  </a:lnTo>
                  <a:cubicBezTo>
                    <a:pt x="51435" y="280988"/>
                    <a:pt x="47625" y="278130"/>
                    <a:pt x="44768" y="275273"/>
                  </a:cubicBezTo>
                  <a:lnTo>
                    <a:pt x="44768" y="275273"/>
                  </a:lnTo>
                  <a:lnTo>
                    <a:pt x="42863" y="274320"/>
                  </a:lnTo>
                  <a:lnTo>
                    <a:pt x="42863" y="274320"/>
                  </a:lnTo>
                  <a:lnTo>
                    <a:pt x="41910" y="273368"/>
                  </a:lnTo>
                  <a:lnTo>
                    <a:pt x="40958" y="272415"/>
                  </a:lnTo>
                  <a:lnTo>
                    <a:pt x="40005" y="271463"/>
                  </a:lnTo>
                  <a:lnTo>
                    <a:pt x="39053" y="270510"/>
                  </a:lnTo>
                  <a:lnTo>
                    <a:pt x="39053" y="270510"/>
                  </a:lnTo>
                  <a:lnTo>
                    <a:pt x="37147" y="268605"/>
                  </a:lnTo>
                  <a:lnTo>
                    <a:pt x="37147" y="268605"/>
                  </a:lnTo>
                  <a:lnTo>
                    <a:pt x="36195" y="267653"/>
                  </a:lnTo>
                  <a:lnTo>
                    <a:pt x="35243" y="266700"/>
                  </a:lnTo>
                  <a:lnTo>
                    <a:pt x="35243" y="266700"/>
                  </a:lnTo>
                  <a:lnTo>
                    <a:pt x="33338" y="264795"/>
                  </a:lnTo>
                  <a:lnTo>
                    <a:pt x="33338" y="264795"/>
                  </a:lnTo>
                  <a:lnTo>
                    <a:pt x="32385" y="263843"/>
                  </a:lnTo>
                  <a:lnTo>
                    <a:pt x="31433" y="262890"/>
                  </a:lnTo>
                  <a:lnTo>
                    <a:pt x="31433" y="261938"/>
                  </a:lnTo>
                  <a:lnTo>
                    <a:pt x="30480" y="260033"/>
                  </a:lnTo>
                  <a:lnTo>
                    <a:pt x="30480" y="260033"/>
                  </a:lnTo>
                  <a:lnTo>
                    <a:pt x="29528" y="258128"/>
                  </a:lnTo>
                  <a:lnTo>
                    <a:pt x="28575" y="257175"/>
                  </a:lnTo>
                  <a:lnTo>
                    <a:pt x="28575" y="256223"/>
                  </a:lnTo>
                  <a:lnTo>
                    <a:pt x="26670" y="254318"/>
                  </a:lnTo>
                  <a:lnTo>
                    <a:pt x="26670" y="254318"/>
                  </a:lnTo>
                  <a:lnTo>
                    <a:pt x="24765" y="251460"/>
                  </a:lnTo>
                  <a:lnTo>
                    <a:pt x="23813" y="249555"/>
                  </a:lnTo>
                  <a:lnTo>
                    <a:pt x="23813" y="248603"/>
                  </a:lnTo>
                  <a:lnTo>
                    <a:pt x="23813" y="247650"/>
                  </a:lnTo>
                  <a:cubicBezTo>
                    <a:pt x="16193" y="236220"/>
                    <a:pt x="10478" y="222885"/>
                    <a:pt x="5715" y="209550"/>
                  </a:cubicBezTo>
                  <a:lnTo>
                    <a:pt x="5715" y="208598"/>
                  </a:lnTo>
                  <a:cubicBezTo>
                    <a:pt x="4763" y="206693"/>
                    <a:pt x="4763" y="204788"/>
                    <a:pt x="3810" y="201930"/>
                  </a:cubicBezTo>
                  <a:lnTo>
                    <a:pt x="3810" y="201930"/>
                  </a:lnTo>
                  <a:cubicBezTo>
                    <a:pt x="1905" y="196215"/>
                    <a:pt x="953" y="190500"/>
                    <a:pt x="0" y="184785"/>
                  </a:cubicBezTo>
                  <a:lnTo>
                    <a:pt x="0" y="183833"/>
                  </a:lnTo>
                  <a:lnTo>
                    <a:pt x="0" y="180975"/>
                  </a:lnTo>
                  <a:lnTo>
                    <a:pt x="0" y="180975"/>
                  </a:lnTo>
                  <a:lnTo>
                    <a:pt x="0" y="178118"/>
                  </a:lnTo>
                  <a:lnTo>
                    <a:pt x="0" y="177165"/>
                  </a:lnTo>
                  <a:lnTo>
                    <a:pt x="0" y="174308"/>
                  </a:lnTo>
                  <a:lnTo>
                    <a:pt x="0" y="173355"/>
                  </a:lnTo>
                  <a:lnTo>
                    <a:pt x="0" y="170498"/>
                  </a:lnTo>
                  <a:lnTo>
                    <a:pt x="0" y="169545"/>
                  </a:lnTo>
                  <a:lnTo>
                    <a:pt x="0" y="166688"/>
                  </a:lnTo>
                  <a:lnTo>
                    <a:pt x="0" y="165735"/>
                  </a:lnTo>
                  <a:lnTo>
                    <a:pt x="0" y="162878"/>
                  </a:lnTo>
                  <a:lnTo>
                    <a:pt x="0" y="161925"/>
                  </a:lnTo>
                  <a:lnTo>
                    <a:pt x="0" y="159068"/>
                  </a:lnTo>
                  <a:lnTo>
                    <a:pt x="0" y="159068"/>
                  </a:lnTo>
                  <a:lnTo>
                    <a:pt x="0" y="155258"/>
                  </a:lnTo>
                  <a:lnTo>
                    <a:pt x="0" y="155258"/>
                  </a:lnTo>
                  <a:lnTo>
                    <a:pt x="0" y="151448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72390" y="0"/>
                  </a:lnTo>
                  <a:cubicBezTo>
                    <a:pt x="73343" y="0"/>
                    <a:pt x="74295" y="0"/>
                    <a:pt x="7620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3D3E2E77-30F6-4B0E-8C02-4587263C4DAC}"/>
                </a:ext>
              </a:extLst>
            </p:cNvPr>
            <p:cNvSpPr/>
            <p:nvPr/>
          </p:nvSpPr>
          <p:spPr>
            <a:xfrm>
              <a:off x="6759243" y="5407505"/>
              <a:ext cx="369414" cy="341734"/>
            </a:xfrm>
            <a:custGeom>
              <a:avLst/>
              <a:gdLst>
                <a:gd name="connsiteX0" fmla="*/ 71438 w 330517"/>
                <a:gd name="connsiteY0" fmla="*/ 1905 h 305752"/>
                <a:gd name="connsiteX1" fmla="*/ 216217 w 330517"/>
                <a:gd name="connsiteY1" fmla="*/ 1905 h 305752"/>
                <a:gd name="connsiteX2" fmla="*/ 239077 w 330517"/>
                <a:gd name="connsiteY2" fmla="*/ 4763 h 305752"/>
                <a:gd name="connsiteX3" fmla="*/ 239077 w 330517"/>
                <a:gd name="connsiteY3" fmla="*/ 4763 h 305752"/>
                <a:gd name="connsiteX4" fmla="*/ 244792 w 330517"/>
                <a:gd name="connsiteY4" fmla="*/ 6667 h 305752"/>
                <a:gd name="connsiteX5" fmla="*/ 245745 w 330517"/>
                <a:gd name="connsiteY5" fmla="*/ 6667 h 305752"/>
                <a:gd name="connsiteX6" fmla="*/ 247650 w 330517"/>
                <a:gd name="connsiteY6" fmla="*/ 7620 h 305752"/>
                <a:gd name="connsiteX7" fmla="*/ 247650 w 330517"/>
                <a:gd name="connsiteY7" fmla="*/ 7620 h 305752"/>
                <a:gd name="connsiteX8" fmla="*/ 249555 w 330517"/>
                <a:gd name="connsiteY8" fmla="*/ 8572 h 305752"/>
                <a:gd name="connsiteX9" fmla="*/ 250508 w 330517"/>
                <a:gd name="connsiteY9" fmla="*/ 8572 h 305752"/>
                <a:gd name="connsiteX10" fmla="*/ 251460 w 330517"/>
                <a:gd name="connsiteY10" fmla="*/ 8572 h 305752"/>
                <a:gd name="connsiteX11" fmla="*/ 253365 w 330517"/>
                <a:gd name="connsiteY11" fmla="*/ 9525 h 305752"/>
                <a:gd name="connsiteX12" fmla="*/ 255270 w 330517"/>
                <a:gd name="connsiteY12" fmla="*/ 10477 h 305752"/>
                <a:gd name="connsiteX13" fmla="*/ 255270 w 330517"/>
                <a:gd name="connsiteY13" fmla="*/ 10477 h 305752"/>
                <a:gd name="connsiteX14" fmla="*/ 258127 w 330517"/>
                <a:gd name="connsiteY14" fmla="*/ 11430 h 305752"/>
                <a:gd name="connsiteX15" fmla="*/ 258127 w 330517"/>
                <a:gd name="connsiteY15" fmla="*/ 11430 h 305752"/>
                <a:gd name="connsiteX16" fmla="*/ 260985 w 330517"/>
                <a:gd name="connsiteY16" fmla="*/ 12382 h 305752"/>
                <a:gd name="connsiteX17" fmla="*/ 260985 w 330517"/>
                <a:gd name="connsiteY17" fmla="*/ 12382 h 305752"/>
                <a:gd name="connsiteX18" fmla="*/ 263842 w 330517"/>
                <a:gd name="connsiteY18" fmla="*/ 13335 h 305752"/>
                <a:gd name="connsiteX19" fmla="*/ 263842 w 330517"/>
                <a:gd name="connsiteY19" fmla="*/ 13335 h 305752"/>
                <a:gd name="connsiteX20" fmla="*/ 266700 w 330517"/>
                <a:gd name="connsiteY20" fmla="*/ 15240 h 305752"/>
                <a:gd name="connsiteX21" fmla="*/ 266700 w 330517"/>
                <a:gd name="connsiteY21" fmla="*/ 15240 h 305752"/>
                <a:gd name="connsiteX22" fmla="*/ 269558 w 330517"/>
                <a:gd name="connsiteY22" fmla="*/ 17145 h 305752"/>
                <a:gd name="connsiteX23" fmla="*/ 269558 w 330517"/>
                <a:gd name="connsiteY23" fmla="*/ 17145 h 305752"/>
                <a:gd name="connsiteX24" fmla="*/ 272415 w 330517"/>
                <a:gd name="connsiteY24" fmla="*/ 19050 h 305752"/>
                <a:gd name="connsiteX25" fmla="*/ 272415 w 330517"/>
                <a:gd name="connsiteY25" fmla="*/ 19050 h 305752"/>
                <a:gd name="connsiteX26" fmla="*/ 274320 w 330517"/>
                <a:gd name="connsiteY26" fmla="*/ 20955 h 305752"/>
                <a:gd name="connsiteX27" fmla="*/ 274320 w 330517"/>
                <a:gd name="connsiteY27" fmla="*/ 20955 h 305752"/>
                <a:gd name="connsiteX28" fmla="*/ 276225 w 330517"/>
                <a:gd name="connsiteY28" fmla="*/ 22860 h 305752"/>
                <a:gd name="connsiteX29" fmla="*/ 276225 w 330517"/>
                <a:gd name="connsiteY29" fmla="*/ 22860 h 305752"/>
                <a:gd name="connsiteX30" fmla="*/ 276225 w 330517"/>
                <a:gd name="connsiteY30" fmla="*/ 22860 h 305752"/>
                <a:gd name="connsiteX31" fmla="*/ 285750 w 330517"/>
                <a:gd name="connsiteY31" fmla="*/ 30480 h 305752"/>
                <a:gd name="connsiteX32" fmla="*/ 285750 w 330517"/>
                <a:gd name="connsiteY32" fmla="*/ 30480 h 305752"/>
                <a:gd name="connsiteX33" fmla="*/ 287655 w 330517"/>
                <a:gd name="connsiteY33" fmla="*/ 31432 h 305752"/>
                <a:gd name="connsiteX34" fmla="*/ 287655 w 330517"/>
                <a:gd name="connsiteY34" fmla="*/ 31432 h 305752"/>
                <a:gd name="connsiteX35" fmla="*/ 288608 w 330517"/>
                <a:gd name="connsiteY35" fmla="*/ 32385 h 305752"/>
                <a:gd name="connsiteX36" fmla="*/ 289560 w 330517"/>
                <a:gd name="connsiteY36" fmla="*/ 33338 h 305752"/>
                <a:gd name="connsiteX37" fmla="*/ 290512 w 330517"/>
                <a:gd name="connsiteY37" fmla="*/ 34290 h 305752"/>
                <a:gd name="connsiteX38" fmla="*/ 291465 w 330517"/>
                <a:gd name="connsiteY38" fmla="*/ 35242 h 305752"/>
                <a:gd name="connsiteX39" fmla="*/ 291465 w 330517"/>
                <a:gd name="connsiteY39" fmla="*/ 35242 h 305752"/>
                <a:gd name="connsiteX40" fmla="*/ 293370 w 330517"/>
                <a:gd name="connsiteY40" fmla="*/ 37147 h 305752"/>
                <a:gd name="connsiteX41" fmla="*/ 293370 w 330517"/>
                <a:gd name="connsiteY41" fmla="*/ 37147 h 305752"/>
                <a:gd name="connsiteX42" fmla="*/ 294323 w 330517"/>
                <a:gd name="connsiteY42" fmla="*/ 38100 h 305752"/>
                <a:gd name="connsiteX43" fmla="*/ 295275 w 330517"/>
                <a:gd name="connsiteY43" fmla="*/ 39052 h 305752"/>
                <a:gd name="connsiteX44" fmla="*/ 295275 w 330517"/>
                <a:gd name="connsiteY44" fmla="*/ 39052 h 305752"/>
                <a:gd name="connsiteX45" fmla="*/ 297180 w 330517"/>
                <a:gd name="connsiteY45" fmla="*/ 40957 h 305752"/>
                <a:gd name="connsiteX46" fmla="*/ 297180 w 330517"/>
                <a:gd name="connsiteY46" fmla="*/ 40957 h 305752"/>
                <a:gd name="connsiteX47" fmla="*/ 298133 w 330517"/>
                <a:gd name="connsiteY47" fmla="*/ 41910 h 305752"/>
                <a:gd name="connsiteX48" fmla="*/ 299085 w 330517"/>
                <a:gd name="connsiteY48" fmla="*/ 42863 h 305752"/>
                <a:gd name="connsiteX49" fmla="*/ 299085 w 330517"/>
                <a:gd name="connsiteY49" fmla="*/ 43815 h 305752"/>
                <a:gd name="connsiteX50" fmla="*/ 300037 w 330517"/>
                <a:gd name="connsiteY50" fmla="*/ 45720 h 305752"/>
                <a:gd name="connsiteX51" fmla="*/ 300037 w 330517"/>
                <a:gd name="connsiteY51" fmla="*/ 45720 h 305752"/>
                <a:gd name="connsiteX52" fmla="*/ 300990 w 330517"/>
                <a:gd name="connsiteY52" fmla="*/ 47625 h 305752"/>
                <a:gd name="connsiteX53" fmla="*/ 301942 w 330517"/>
                <a:gd name="connsiteY53" fmla="*/ 48577 h 305752"/>
                <a:gd name="connsiteX54" fmla="*/ 301942 w 330517"/>
                <a:gd name="connsiteY54" fmla="*/ 49530 h 305752"/>
                <a:gd name="connsiteX55" fmla="*/ 303848 w 330517"/>
                <a:gd name="connsiteY55" fmla="*/ 51435 h 305752"/>
                <a:gd name="connsiteX56" fmla="*/ 303848 w 330517"/>
                <a:gd name="connsiteY56" fmla="*/ 51435 h 305752"/>
                <a:gd name="connsiteX57" fmla="*/ 305752 w 330517"/>
                <a:gd name="connsiteY57" fmla="*/ 54292 h 305752"/>
                <a:gd name="connsiteX58" fmla="*/ 306705 w 330517"/>
                <a:gd name="connsiteY58" fmla="*/ 56197 h 305752"/>
                <a:gd name="connsiteX59" fmla="*/ 306705 w 330517"/>
                <a:gd name="connsiteY59" fmla="*/ 57150 h 305752"/>
                <a:gd name="connsiteX60" fmla="*/ 306705 w 330517"/>
                <a:gd name="connsiteY60" fmla="*/ 58102 h 305752"/>
                <a:gd name="connsiteX61" fmla="*/ 324802 w 330517"/>
                <a:gd name="connsiteY61" fmla="*/ 96202 h 305752"/>
                <a:gd name="connsiteX62" fmla="*/ 324802 w 330517"/>
                <a:gd name="connsiteY62" fmla="*/ 97155 h 305752"/>
                <a:gd name="connsiteX63" fmla="*/ 326708 w 330517"/>
                <a:gd name="connsiteY63" fmla="*/ 103822 h 305752"/>
                <a:gd name="connsiteX64" fmla="*/ 326708 w 330517"/>
                <a:gd name="connsiteY64" fmla="*/ 103822 h 305752"/>
                <a:gd name="connsiteX65" fmla="*/ 330517 w 330517"/>
                <a:gd name="connsiteY65" fmla="*/ 120967 h 305752"/>
                <a:gd name="connsiteX66" fmla="*/ 330517 w 330517"/>
                <a:gd name="connsiteY66" fmla="*/ 121920 h 305752"/>
                <a:gd name="connsiteX67" fmla="*/ 330517 w 330517"/>
                <a:gd name="connsiteY67" fmla="*/ 124777 h 305752"/>
                <a:gd name="connsiteX68" fmla="*/ 330517 w 330517"/>
                <a:gd name="connsiteY68" fmla="*/ 124777 h 305752"/>
                <a:gd name="connsiteX69" fmla="*/ 330517 w 330517"/>
                <a:gd name="connsiteY69" fmla="*/ 127635 h 305752"/>
                <a:gd name="connsiteX70" fmla="*/ 330517 w 330517"/>
                <a:gd name="connsiteY70" fmla="*/ 128588 h 305752"/>
                <a:gd name="connsiteX71" fmla="*/ 330517 w 330517"/>
                <a:gd name="connsiteY71" fmla="*/ 131445 h 305752"/>
                <a:gd name="connsiteX72" fmla="*/ 330517 w 330517"/>
                <a:gd name="connsiteY72" fmla="*/ 132397 h 305752"/>
                <a:gd name="connsiteX73" fmla="*/ 330517 w 330517"/>
                <a:gd name="connsiteY73" fmla="*/ 135255 h 305752"/>
                <a:gd name="connsiteX74" fmla="*/ 330517 w 330517"/>
                <a:gd name="connsiteY74" fmla="*/ 136207 h 305752"/>
                <a:gd name="connsiteX75" fmla="*/ 330517 w 330517"/>
                <a:gd name="connsiteY75" fmla="*/ 139065 h 305752"/>
                <a:gd name="connsiteX76" fmla="*/ 330517 w 330517"/>
                <a:gd name="connsiteY76" fmla="*/ 140017 h 305752"/>
                <a:gd name="connsiteX77" fmla="*/ 330517 w 330517"/>
                <a:gd name="connsiteY77" fmla="*/ 142875 h 305752"/>
                <a:gd name="connsiteX78" fmla="*/ 330517 w 330517"/>
                <a:gd name="connsiteY78" fmla="*/ 143827 h 305752"/>
                <a:gd name="connsiteX79" fmla="*/ 330517 w 330517"/>
                <a:gd name="connsiteY79" fmla="*/ 146685 h 305752"/>
                <a:gd name="connsiteX80" fmla="*/ 330517 w 330517"/>
                <a:gd name="connsiteY80" fmla="*/ 146685 h 305752"/>
                <a:gd name="connsiteX81" fmla="*/ 330517 w 330517"/>
                <a:gd name="connsiteY81" fmla="*/ 150495 h 305752"/>
                <a:gd name="connsiteX82" fmla="*/ 330517 w 330517"/>
                <a:gd name="connsiteY82" fmla="*/ 150495 h 305752"/>
                <a:gd name="connsiteX83" fmla="*/ 330517 w 330517"/>
                <a:gd name="connsiteY83" fmla="*/ 154305 h 305752"/>
                <a:gd name="connsiteX84" fmla="*/ 330517 w 330517"/>
                <a:gd name="connsiteY84" fmla="*/ 229552 h 305752"/>
                <a:gd name="connsiteX85" fmla="*/ 330517 w 330517"/>
                <a:gd name="connsiteY85" fmla="*/ 305752 h 305752"/>
                <a:gd name="connsiteX86" fmla="*/ 258127 w 330517"/>
                <a:gd name="connsiteY86" fmla="*/ 305752 h 305752"/>
                <a:gd name="connsiteX87" fmla="*/ 254317 w 330517"/>
                <a:gd name="connsiteY87" fmla="*/ 305752 h 305752"/>
                <a:gd name="connsiteX88" fmla="*/ 109537 w 330517"/>
                <a:gd name="connsiteY88" fmla="*/ 305752 h 305752"/>
                <a:gd name="connsiteX89" fmla="*/ 86677 w 330517"/>
                <a:gd name="connsiteY89" fmla="*/ 302895 h 305752"/>
                <a:gd name="connsiteX90" fmla="*/ 86677 w 330517"/>
                <a:gd name="connsiteY90" fmla="*/ 302895 h 305752"/>
                <a:gd name="connsiteX91" fmla="*/ 80963 w 330517"/>
                <a:gd name="connsiteY91" fmla="*/ 300990 h 305752"/>
                <a:gd name="connsiteX92" fmla="*/ 80010 w 330517"/>
                <a:gd name="connsiteY92" fmla="*/ 300990 h 305752"/>
                <a:gd name="connsiteX93" fmla="*/ 78105 w 330517"/>
                <a:gd name="connsiteY93" fmla="*/ 300038 h 305752"/>
                <a:gd name="connsiteX94" fmla="*/ 78105 w 330517"/>
                <a:gd name="connsiteY94" fmla="*/ 300038 h 305752"/>
                <a:gd name="connsiteX95" fmla="*/ 76200 w 330517"/>
                <a:gd name="connsiteY95" fmla="*/ 299085 h 305752"/>
                <a:gd name="connsiteX96" fmla="*/ 75247 w 330517"/>
                <a:gd name="connsiteY96" fmla="*/ 299085 h 305752"/>
                <a:gd name="connsiteX97" fmla="*/ 74295 w 330517"/>
                <a:gd name="connsiteY97" fmla="*/ 299085 h 305752"/>
                <a:gd name="connsiteX98" fmla="*/ 72390 w 330517"/>
                <a:gd name="connsiteY98" fmla="*/ 298132 h 305752"/>
                <a:gd name="connsiteX99" fmla="*/ 70485 w 330517"/>
                <a:gd name="connsiteY99" fmla="*/ 297180 h 305752"/>
                <a:gd name="connsiteX100" fmla="*/ 70485 w 330517"/>
                <a:gd name="connsiteY100" fmla="*/ 297180 h 305752"/>
                <a:gd name="connsiteX101" fmla="*/ 67627 w 330517"/>
                <a:gd name="connsiteY101" fmla="*/ 296227 h 305752"/>
                <a:gd name="connsiteX102" fmla="*/ 67627 w 330517"/>
                <a:gd name="connsiteY102" fmla="*/ 296227 h 305752"/>
                <a:gd name="connsiteX103" fmla="*/ 64770 w 330517"/>
                <a:gd name="connsiteY103" fmla="*/ 295275 h 305752"/>
                <a:gd name="connsiteX104" fmla="*/ 64770 w 330517"/>
                <a:gd name="connsiteY104" fmla="*/ 295275 h 305752"/>
                <a:gd name="connsiteX105" fmla="*/ 61913 w 330517"/>
                <a:gd name="connsiteY105" fmla="*/ 294322 h 305752"/>
                <a:gd name="connsiteX106" fmla="*/ 61913 w 330517"/>
                <a:gd name="connsiteY106" fmla="*/ 294322 h 305752"/>
                <a:gd name="connsiteX107" fmla="*/ 59055 w 330517"/>
                <a:gd name="connsiteY107" fmla="*/ 293370 h 305752"/>
                <a:gd name="connsiteX108" fmla="*/ 59055 w 330517"/>
                <a:gd name="connsiteY108" fmla="*/ 293370 h 305752"/>
                <a:gd name="connsiteX109" fmla="*/ 56197 w 330517"/>
                <a:gd name="connsiteY109" fmla="*/ 291465 h 305752"/>
                <a:gd name="connsiteX110" fmla="*/ 56197 w 330517"/>
                <a:gd name="connsiteY110" fmla="*/ 291465 h 305752"/>
                <a:gd name="connsiteX111" fmla="*/ 53340 w 330517"/>
                <a:gd name="connsiteY111" fmla="*/ 289560 h 305752"/>
                <a:gd name="connsiteX112" fmla="*/ 53340 w 330517"/>
                <a:gd name="connsiteY112" fmla="*/ 289560 h 305752"/>
                <a:gd name="connsiteX113" fmla="*/ 51435 w 330517"/>
                <a:gd name="connsiteY113" fmla="*/ 287655 h 305752"/>
                <a:gd name="connsiteX114" fmla="*/ 51435 w 330517"/>
                <a:gd name="connsiteY114" fmla="*/ 287655 h 305752"/>
                <a:gd name="connsiteX115" fmla="*/ 49530 w 330517"/>
                <a:gd name="connsiteY115" fmla="*/ 285750 h 305752"/>
                <a:gd name="connsiteX116" fmla="*/ 49530 w 330517"/>
                <a:gd name="connsiteY116" fmla="*/ 285750 h 305752"/>
                <a:gd name="connsiteX117" fmla="*/ 49530 w 330517"/>
                <a:gd name="connsiteY117" fmla="*/ 285750 h 305752"/>
                <a:gd name="connsiteX118" fmla="*/ 40005 w 330517"/>
                <a:gd name="connsiteY118" fmla="*/ 278130 h 305752"/>
                <a:gd name="connsiteX119" fmla="*/ 40005 w 330517"/>
                <a:gd name="connsiteY119" fmla="*/ 278130 h 305752"/>
                <a:gd name="connsiteX120" fmla="*/ 38100 w 330517"/>
                <a:gd name="connsiteY120" fmla="*/ 277177 h 305752"/>
                <a:gd name="connsiteX121" fmla="*/ 38100 w 330517"/>
                <a:gd name="connsiteY121" fmla="*/ 277177 h 305752"/>
                <a:gd name="connsiteX122" fmla="*/ 37147 w 330517"/>
                <a:gd name="connsiteY122" fmla="*/ 276225 h 305752"/>
                <a:gd name="connsiteX123" fmla="*/ 36195 w 330517"/>
                <a:gd name="connsiteY123" fmla="*/ 275272 h 305752"/>
                <a:gd name="connsiteX124" fmla="*/ 35242 w 330517"/>
                <a:gd name="connsiteY124" fmla="*/ 274320 h 305752"/>
                <a:gd name="connsiteX125" fmla="*/ 34290 w 330517"/>
                <a:gd name="connsiteY125" fmla="*/ 273367 h 305752"/>
                <a:gd name="connsiteX126" fmla="*/ 34290 w 330517"/>
                <a:gd name="connsiteY126" fmla="*/ 273367 h 305752"/>
                <a:gd name="connsiteX127" fmla="*/ 32385 w 330517"/>
                <a:gd name="connsiteY127" fmla="*/ 271463 h 305752"/>
                <a:gd name="connsiteX128" fmla="*/ 32385 w 330517"/>
                <a:gd name="connsiteY128" fmla="*/ 271463 h 305752"/>
                <a:gd name="connsiteX129" fmla="*/ 31433 w 330517"/>
                <a:gd name="connsiteY129" fmla="*/ 270510 h 305752"/>
                <a:gd name="connsiteX130" fmla="*/ 30480 w 330517"/>
                <a:gd name="connsiteY130" fmla="*/ 269557 h 305752"/>
                <a:gd name="connsiteX131" fmla="*/ 30480 w 330517"/>
                <a:gd name="connsiteY131" fmla="*/ 269557 h 305752"/>
                <a:gd name="connsiteX132" fmla="*/ 28575 w 330517"/>
                <a:gd name="connsiteY132" fmla="*/ 267652 h 305752"/>
                <a:gd name="connsiteX133" fmla="*/ 28575 w 330517"/>
                <a:gd name="connsiteY133" fmla="*/ 267652 h 305752"/>
                <a:gd name="connsiteX134" fmla="*/ 27622 w 330517"/>
                <a:gd name="connsiteY134" fmla="*/ 266700 h 305752"/>
                <a:gd name="connsiteX135" fmla="*/ 26670 w 330517"/>
                <a:gd name="connsiteY135" fmla="*/ 265747 h 305752"/>
                <a:gd name="connsiteX136" fmla="*/ 26670 w 330517"/>
                <a:gd name="connsiteY136" fmla="*/ 264795 h 305752"/>
                <a:gd name="connsiteX137" fmla="*/ 30480 w 330517"/>
                <a:gd name="connsiteY137" fmla="*/ 260032 h 305752"/>
                <a:gd name="connsiteX138" fmla="*/ 30480 w 330517"/>
                <a:gd name="connsiteY138" fmla="*/ 260032 h 305752"/>
                <a:gd name="connsiteX139" fmla="*/ 29527 w 330517"/>
                <a:gd name="connsiteY139" fmla="*/ 258127 h 305752"/>
                <a:gd name="connsiteX140" fmla="*/ 28575 w 330517"/>
                <a:gd name="connsiteY140" fmla="*/ 257175 h 305752"/>
                <a:gd name="connsiteX141" fmla="*/ 28575 w 330517"/>
                <a:gd name="connsiteY141" fmla="*/ 256222 h 305752"/>
                <a:gd name="connsiteX142" fmla="*/ 26670 w 330517"/>
                <a:gd name="connsiteY142" fmla="*/ 254317 h 305752"/>
                <a:gd name="connsiteX143" fmla="*/ 26670 w 330517"/>
                <a:gd name="connsiteY143" fmla="*/ 254317 h 305752"/>
                <a:gd name="connsiteX144" fmla="*/ 24765 w 330517"/>
                <a:gd name="connsiteY144" fmla="*/ 251460 h 305752"/>
                <a:gd name="connsiteX145" fmla="*/ 23813 w 330517"/>
                <a:gd name="connsiteY145" fmla="*/ 249555 h 305752"/>
                <a:gd name="connsiteX146" fmla="*/ 23813 w 330517"/>
                <a:gd name="connsiteY146" fmla="*/ 248602 h 305752"/>
                <a:gd name="connsiteX147" fmla="*/ 23813 w 330517"/>
                <a:gd name="connsiteY147" fmla="*/ 247650 h 305752"/>
                <a:gd name="connsiteX148" fmla="*/ 5715 w 330517"/>
                <a:gd name="connsiteY148" fmla="*/ 209550 h 305752"/>
                <a:gd name="connsiteX149" fmla="*/ 5715 w 330517"/>
                <a:gd name="connsiteY149" fmla="*/ 208597 h 305752"/>
                <a:gd name="connsiteX150" fmla="*/ 3810 w 330517"/>
                <a:gd name="connsiteY150" fmla="*/ 201930 h 305752"/>
                <a:gd name="connsiteX151" fmla="*/ 3810 w 330517"/>
                <a:gd name="connsiteY151" fmla="*/ 201930 h 305752"/>
                <a:gd name="connsiteX152" fmla="*/ 0 w 330517"/>
                <a:gd name="connsiteY152" fmla="*/ 184785 h 305752"/>
                <a:gd name="connsiteX153" fmla="*/ 0 w 330517"/>
                <a:gd name="connsiteY153" fmla="*/ 183832 h 305752"/>
                <a:gd name="connsiteX154" fmla="*/ 0 w 330517"/>
                <a:gd name="connsiteY154" fmla="*/ 180975 h 305752"/>
                <a:gd name="connsiteX155" fmla="*/ 0 w 330517"/>
                <a:gd name="connsiteY155" fmla="*/ 180975 h 305752"/>
                <a:gd name="connsiteX156" fmla="*/ 0 w 330517"/>
                <a:gd name="connsiteY156" fmla="*/ 178117 h 305752"/>
                <a:gd name="connsiteX157" fmla="*/ 0 w 330517"/>
                <a:gd name="connsiteY157" fmla="*/ 177165 h 305752"/>
                <a:gd name="connsiteX158" fmla="*/ 0 w 330517"/>
                <a:gd name="connsiteY158" fmla="*/ 174307 h 305752"/>
                <a:gd name="connsiteX159" fmla="*/ 0 w 330517"/>
                <a:gd name="connsiteY159" fmla="*/ 173355 h 305752"/>
                <a:gd name="connsiteX160" fmla="*/ 0 w 330517"/>
                <a:gd name="connsiteY160" fmla="*/ 170497 h 305752"/>
                <a:gd name="connsiteX161" fmla="*/ 0 w 330517"/>
                <a:gd name="connsiteY161" fmla="*/ 169545 h 305752"/>
                <a:gd name="connsiteX162" fmla="*/ 0 w 330517"/>
                <a:gd name="connsiteY162" fmla="*/ 166688 h 305752"/>
                <a:gd name="connsiteX163" fmla="*/ 0 w 330517"/>
                <a:gd name="connsiteY163" fmla="*/ 165735 h 305752"/>
                <a:gd name="connsiteX164" fmla="*/ 0 w 330517"/>
                <a:gd name="connsiteY164" fmla="*/ 162877 h 305752"/>
                <a:gd name="connsiteX165" fmla="*/ 0 w 330517"/>
                <a:gd name="connsiteY165" fmla="*/ 161925 h 305752"/>
                <a:gd name="connsiteX166" fmla="*/ 0 w 330517"/>
                <a:gd name="connsiteY166" fmla="*/ 159067 h 305752"/>
                <a:gd name="connsiteX167" fmla="*/ 0 w 330517"/>
                <a:gd name="connsiteY167" fmla="*/ 159067 h 305752"/>
                <a:gd name="connsiteX168" fmla="*/ 0 w 330517"/>
                <a:gd name="connsiteY168" fmla="*/ 155257 h 305752"/>
                <a:gd name="connsiteX169" fmla="*/ 0 w 330517"/>
                <a:gd name="connsiteY169" fmla="*/ 155257 h 305752"/>
                <a:gd name="connsiteX170" fmla="*/ 0 w 330517"/>
                <a:gd name="connsiteY170" fmla="*/ 151447 h 305752"/>
                <a:gd name="connsiteX171" fmla="*/ 0 w 330517"/>
                <a:gd name="connsiteY171" fmla="*/ 76200 h 305752"/>
                <a:gd name="connsiteX172" fmla="*/ 0 w 330517"/>
                <a:gd name="connsiteY172" fmla="*/ 0 h 305752"/>
                <a:gd name="connsiteX173" fmla="*/ 72390 w 330517"/>
                <a:gd name="connsiteY173" fmla="*/ 0 h 305752"/>
                <a:gd name="connsiteX174" fmla="*/ 71438 w 330517"/>
                <a:gd name="connsiteY174" fmla="*/ 1905 h 30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30517" h="305752">
                  <a:moveTo>
                    <a:pt x="71438" y="1905"/>
                  </a:moveTo>
                  <a:lnTo>
                    <a:pt x="216217" y="1905"/>
                  </a:lnTo>
                  <a:cubicBezTo>
                    <a:pt x="223837" y="1905"/>
                    <a:pt x="231458" y="2857"/>
                    <a:pt x="239077" y="4763"/>
                  </a:cubicBezTo>
                  <a:lnTo>
                    <a:pt x="239077" y="4763"/>
                  </a:lnTo>
                  <a:cubicBezTo>
                    <a:pt x="240983" y="4763"/>
                    <a:pt x="242887" y="5715"/>
                    <a:pt x="244792" y="6667"/>
                  </a:cubicBezTo>
                  <a:lnTo>
                    <a:pt x="245745" y="6667"/>
                  </a:lnTo>
                  <a:lnTo>
                    <a:pt x="247650" y="7620"/>
                  </a:lnTo>
                  <a:lnTo>
                    <a:pt x="247650" y="7620"/>
                  </a:lnTo>
                  <a:lnTo>
                    <a:pt x="249555" y="8572"/>
                  </a:lnTo>
                  <a:lnTo>
                    <a:pt x="250508" y="8572"/>
                  </a:lnTo>
                  <a:lnTo>
                    <a:pt x="251460" y="8572"/>
                  </a:lnTo>
                  <a:lnTo>
                    <a:pt x="253365" y="9525"/>
                  </a:lnTo>
                  <a:lnTo>
                    <a:pt x="255270" y="10477"/>
                  </a:lnTo>
                  <a:lnTo>
                    <a:pt x="255270" y="10477"/>
                  </a:lnTo>
                  <a:lnTo>
                    <a:pt x="258127" y="11430"/>
                  </a:lnTo>
                  <a:lnTo>
                    <a:pt x="258127" y="11430"/>
                  </a:lnTo>
                  <a:lnTo>
                    <a:pt x="260985" y="12382"/>
                  </a:lnTo>
                  <a:lnTo>
                    <a:pt x="260985" y="12382"/>
                  </a:lnTo>
                  <a:lnTo>
                    <a:pt x="263842" y="13335"/>
                  </a:lnTo>
                  <a:lnTo>
                    <a:pt x="263842" y="13335"/>
                  </a:lnTo>
                  <a:lnTo>
                    <a:pt x="266700" y="15240"/>
                  </a:lnTo>
                  <a:lnTo>
                    <a:pt x="266700" y="15240"/>
                  </a:lnTo>
                  <a:lnTo>
                    <a:pt x="269558" y="17145"/>
                  </a:lnTo>
                  <a:lnTo>
                    <a:pt x="269558" y="17145"/>
                  </a:lnTo>
                  <a:lnTo>
                    <a:pt x="272415" y="19050"/>
                  </a:lnTo>
                  <a:lnTo>
                    <a:pt x="272415" y="19050"/>
                  </a:lnTo>
                  <a:lnTo>
                    <a:pt x="274320" y="20955"/>
                  </a:lnTo>
                  <a:lnTo>
                    <a:pt x="274320" y="20955"/>
                  </a:lnTo>
                  <a:lnTo>
                    <a:pt x="276225" y="22860"/>
                  </a:lnTo>
                  <a:lnTo>
                    <a:pt x="276225" y="22860"/>
                  </a:lnTo>
                  <a:lnTo>
                    <a:pt x="276225" y="22860"/>
                  </a:lnTo>
                  <a:cubicBezTo>
                    <a:pt x="279083" y="24765"/>
                    <a:pt x="282892" y="27622"/>
                    <a:pt x="285750" y="30480"/>
                  </a:cubicBezTo>
                  <a:lnTo>
                    <a:pt x="285750" y="30480"/>
                  </a:lnTo>
                  <a:lnTo>
                    <a:pt x="287655" y="31432"/>
                  </a:lnTo>
                  <a:lnTo>
                    <a:pt x="287655" y="31432"/>
                  </a:lnTo>
                  <a:lnTo>
                    <a:pt x="288608" y="32385"/>
                  </a:lnTo>
                  <a:lnTo>
                    <a:pt x="289560" y="33338"/>
                  </a:lnTo>
                  <a:lnTo>
                    <a:pt x="290512" y="34290"/>
                  </a:lnTo>
                  <a:lnTo>
                    <a:pt x="291465" y="35242"/>
                  </a:lnTo>
                  <a:lnTo>
                    <a:pt x="291465" y="35242"/>
                  </a:lnTo>
                  <a:lnTo>
                    <a:pt x="293370" y="37147"/>
                  </a:lnTo>
                  <a:lnTo>
                    <a:pt x="293370" y="37147"/>
                  </a:lnTo>
                  <a:lnTo>
                    <a:pt x="294323" y="38100"/>
                  </a:lnTo>
                  <a:lnTo>
                    <a:pt x="295275" y="39052"/>
                  </a:lnTo>
                  <a:lnTo>
                    <a:pt x="295275" y="39052"/>
                  </a:lnTo>
                  <a:lnTo>
                    <a:pt x="297180" y="40957"/>
                  </a:lnTo>
                  <a:lnTo>
                    <a:pt x="297180" y="40957"/>
                  </a:lnTo>
                  <a:lnTo>
                    <a:pt x="298133" y="41910"/>
                  </a:lnTo>
                  <a:lnTo>
                    <a:pt x="299085" y="42863"/>
                  </a:lnTo>
                  <a:lnTo>
                    <a:pt x="299085" y="43815"/>
                  </a:lnTo>
                  <a:lnTo>
                    <a:pt x="300037" y="45720"/>
                  </a:lnTo>
                  <a:lnTo>
                    <a:pt x="300037" y="45720"/>
                  </a:lnTo>
                  <a:lnTo>
                    <a:pt x="300990" y="47625"/>
                  </a:lnTo>
                  <a:lnTo>
                    <a:pt x="301942" y="48577"/>
                  </a:lnTo>
                  <a:lnTo>
                    <a:pt x="301942" y="49530"/>
                  </a:lnTo>
                  <a:lnTo>
                    <a:pt x="303848" y="51435"/>
                  </a:lnTo>
                  <a:lnTo>
                    <a:pt x="303848" y="51435"/>
                  </a:lnTo>
                  <a:lnTo>
                    <a:pt x="305752" y="54292"/>
                  </a:lnTo>
                  <a:lnTo>
                    <a:pt x="306705" y="56197"/>
                  </a:lnTo>
                  <a:lnTo>
                    <a:pt x="306705" y="57150"/>
                  </a:lnTo>
                  <a:lnTo>
                    <a:pt x="306705" y="58102"/>
                  </a:lnTo>
                  <a:cubicBezTo>
                    <a:pt x="314325" y="69532"/>
                    <a:pt x="320040" y="82867"/>
                    <a:pt x="324802" y="96202"/>
                  </a:cubicBezTo>
                  <a:lnTo>
                    <a:pt x="324802" y="97155"/>
                  </a:lnTo>
                  <a:cubicBezTo>
                    <a:pt x="325755" y="99060"/>
                    <a:pt x="325755" y="100965"/>
                    <a:pt x="326708" y="103822"/>
                  </a:cubicBezTo>
                  <a:lnTo>
                    <a:pt x="326708" y="103822"/>
                  </a:lnTo>
                  <a:cubicBezTo>
                    <a:pt x="328612" y="109538"/>
                    <a:pt x="329565" y="115252"/>
                    <a:pt x="330517" y="120967"/>
                  </a:cubicBezTo>
                  <a:lnTo>
                    <a:pt x="330517" y="121920"/>
                  </a:lnTo>
                  <a:lnTo>
                    <a:pt x="330517" y="124777"/>
                  </a:lnTo>
                  <a:lnTo>
                    <a:pt x="330517" y="124777"/>
                  </a:lnTo>
                  <a:lnTo>
                    <a:pt x="330517" y="127635"/>
                  </a:lnTo>
                  <a:lnTo>
                    <a:pt x="330517" y="128588"/>
                  </a:lnTo>
                  <a:lnTo>
                    <a:pt x="330517" y="131445"/>
                  </a:lnTo>
                  <a:lnTo>
                    <a:pt x="330517" y="132397"/>
                  </a:lnTo>
                  <a:lnTo>
                    <a:pt x="330517" y="135255"/>
                  </a:lnTo>
                  <a:lnTo>
                    <a:pt x="330517" y="136207"/>
                  </a:lnTo>
                  <a:lnTo>
                    <a:pt x="330517" y="139065"/>
                  </a:lnTo>
                  <a:lnTo>
                    <a:pt x="330517" y="140017"/>
                  </a:lnTo>
                  <a:lnTo>
                    <a:pt x="330517" y="142875"/>
                  </a:lnTo>
                  <a:lnTo>
                    <a:pt x="330517" y="143827"/>
                  </a:lnTo>
                  <a:lnTo>
                    <a:pt x="330517" y="146685"/>
                  </a:lnTo>
                  <a:lnTo>
                    <a:pt x="330517" y="146685"/>
                  </a:lnTo>
                  <a:lnTo>
                    <a:pt x="330517" y="150495"/>
                  </a:lnTo>
                  <a:lnTo>
                    <a:pt x="330517" y="150495"/>
                  </a:lnTo>
                  <a:lnTo>
                    <a:pt x="330517" y="154305"/>
                  </a:lnTo>
                  <a:lnTo>
                    <a:pt x="330517" y="229552"/>
                  </a:lnTo>
                  <a:lnTo>
                    <a:pt x="330517" y="305752"/>
                  </a:lnTo>
                  <a:lnTo>
                    <a:pt x="258127" y="305752"/>
                  </a:lnTo>
                  <a:cubicBezTo>
                    <a:pt x="257175" y="305752"/>
                    <a:pt x="255270" y="305752"/>
                    <a:pt x="254317" y="305752"/>
                  </a:cubicBezTo>
                  <a:lnTo>
                    <a:pt x="109537" y="305752"/>
                  </a:lnTo>
                  <a:cubicBezTo>
                    <a:pt x="101917" y="305752"/>
                    <a:pt x="94297" y="304800"/>
                    <a:pt x="86677" y="302895"/>
                  </a:cubicBezTo>
                  <a:lnTo>
                    <a:pt x="86677" y="302895"/>
                  </a:lnTo>
                  <a:cubicBezTo>
                    <a:pt x="84772" y="302895"/>
                    <a:pt x="82867" y="301942"/>
                    <a:pt x="80963" y="300990"/>
                  </a:cubicBezTo>
                  <a:lnTo>
                    <a:pt x="80010" y="300990"/>
                  </a:lnTo>
                  <a:lnTo>
                    <a:pt x="78105" y="300038"/>
                  </a:lnTo>
                  <a:lnTo>
                    <a:pt x="78105" y="300038"/>
                  </a:lnTo>
                  <a:lnTo>
                    <a:pt x="76200" y="299085"/>
                  </a:lnTo>
                  <a:lnTo>
                    <a:pt x="75247" y="299085"/>
                  </a:lnTo>
                  <a:lnTo>
                    <a:pt x="74295" y="299085"/>
                  </a:lnTo>
                  <a:lnTo>
                    <a:pt x="72390" y="298132"/>
                  </a:lnTo>
                  <a:lnTo>
                    <a:pt x="70485" y="297180"/>
                  </a:lnTo>
                  <a:lnTo>
                    <a:pt x="70485" y="297180"/>
                  </a:lnTo>
                  <a:lnTo>
                    <a:pt x="67627" y="296227"/>
                  </a:lnTo>
                  <a:lnTo>
                    <a:pt x="67627" y="296227"/>
                  </a:lnTo>
                  <a:lnTo>
                    <a:pt x="64770" y="295275"/>
                  </a:lnTo>
                  <a:lnTo>
                    <a:pt x="64770" y="295275"/>
                  </a:lnTo>
                  <a:lnTo>
                    <a:pt x="61913" y="294322"/>
                  </a:lnTo>
                  <a:lnTo>
                    <a:pt x="61913" y="294322"/>
                  </a:lnTo>
                  <a:lnTo>
                    <a:pt x="59055" y="293370"/>
                  </a:lnTo>
                  <a:lnTo>
                    <a:pt x="59055" y="293370"/>
                  </a:lnTo>
                  <a:lnTo>
                    <a:pt x="56197" y="291465"/>
                  </a:lnTo>
                  <a:lnTo>
                    <a:pt x="56197" y="291465"/>
                  </a:lnTo>
                  <a:lnTo>
                    <a:pt x="53340" y="289560"/>
                  </a:lnTo>
                  <a:lnTo>
                    <a:pt x="53340" y="289560"/>
                  </a:lnTo>
                  <a:lnTo>
                    <a:pt x="51435" y="287655"/>
                  </a:lnTo>
                  <a:lnTo>
                    <a:pt x="51435" y="287655"/>
                  </a:lnTo>
                  <a:lnTo>
                    <a:pt x="49530" y="285750"/>
                  </a:lnTo>
                  <a:lnTo>
                    <a:pt x="49530" y="285750"/>
                  </a:lnTo>
                  <a:lnTo>
                    <a:pt x="49530" y="285750"/>
                  </a:lnTo>
                  <a:cubicBezTo>
                    <a:pt x="46672" y="283845"/>
                    <a:pt x="42863" y="280988"/>
                    <a:pt x="40005" y="278130"/>
                  </a:cubicBezTo>
                  <a:lnTo>
                    <a:pt x="40005" y="278130"/>
                  </a:lnTo>
                  <a:lnTo>
                    <a:pt x="38100" y="277177"/>
                  </a:lnTo>
                  <a:lnTo>
                    <a:pt x="38100" y="277177"/>
                  </a:lnTo>
                  <a:lnTo>
                    <a:pt x="37147" y="276225"/>
                  </a:lnTo>
                  <a:lnTo>
                    <a:pt x="36195" y="275272"/>
                  </a:lnTo>
                  <a:lnTo>
                    <a:pt x="35242" y="274320"/>
                  </a:lnTo>
                  <a:lnTo>
                    <a:pt x="34290" y="273367"/>
                  </a:lnTo>
                  <a:lnTo>
                    <a:pt x="34290" y="273367"/>
                  </a:lnTo>
                  <a:lnTo>
                    <a:pt x="32385" y="271463"/>
                  </a:lnTo>
                  <a:lnTo>
                    <a:pt x="32385" y="271463"/>
                  </a:lnTo>
                  <a:lnTo>
                    <a:pt x="31433" y="270510"/>
                  </a:lnTo>
                  <a:lnTo>
                    <a:pt x="30480" y="269557"/>
                  </a:lnTo>
                  <a:lnTo>
                    <a:pt x="30480" y="269557"/>
                  </a:lnTo>
                  <a:lnTo>
                    <a:pt x="28575" y="267652"/>
                  </a:lnTo>
                  <a:lnTo>
                    <a:pt x="28575" y="267652"/>
                  </a:lnTo>
                  <a:lnTo>
                    <a:pt x="27622" y="266700"/>
                  </a:lnTo>
                  <a:lnTo>
                    <a:pt x="26670" y="265747"/>
                  </a:lnTo>
                  <a:lnTo>
                    <a:pt x="26670" y="264795"/>
                  </a:lnTo>
                  <a:lnTo>
                    <a:pt x="30480" y="260032"/>
                  </a:lnTo>
                  <a:lnTo>
                    <a:pt x="30480" y="260032"/>
                  </a:lnTo>
                  <a:lnTo>
                    <a:pt x="29527" y="258127"/>
                  </a:lnTo>
                  <a:lnTo>
                    <a:pt x="28575" y="257175"/>
                  </a:lnTo>
                  <a:lnTo>
                    <a:pt x="28575" y="256222"/>
                  </a:lnTo>
                  <a:lnTo>
                    <a:pt x="26670" y="254317"/>
                  </a:lnTo>
                  <a:lnTo>
                    <a:pt x="26670" y="254317"/>
                  </a:lnTo>
                  <a:lnTo>
                    <a:pt x="24765" y="251460"/>
                  </a:lnTo>
                  <a:lnTo>
                    <a:pt x="23813" y="249555"/>
                  </a:lnTo>
                  <a:lnTo>
                    <a:pt x="23813" y="248602"/>
                  </a:lnTo>
                  <a:lnTo>
                    <a:pt x="23813" y="247650"/>
                  </a:lnTo>
                  <a:cubicBezTo>
                    <a:pt x="16192" y="236220"/>
                    <a:pt x="10477" y="222885"/>
                    <a:pt x="5715" y="209550"/>
                  </a:cubicBezTo>
                  <a:lnTo>
                    <a:pt x="5715" y="208597"/>
                  </a:lnTo>
                  <a:cubicBezTo>
                    <a:pt x="4763" y="206692"/>
                    <a:pt x="4763" y="204788"/>
                    <a:pt x="3810" y="201930"/>
                  </a:cubicBezTo>
                  <a:lnTo>
                    <a:pt x="3810" y="201930"/>
                  </a:lnTo>
                  <a:cubicBezTo>
                    <a:pt x="1905" y="196215"/>
                    <a:pt x="952" y="190500"/>
                    <a:pt x="0" y="184785"/>
                  </a:cubicBezTo>
                  <a:lnTo>
                    <a:pt x="0" y="183832"/>
                  </a:lnTo>
                  <a:lnTo>
                    <a:pt x="0" y="180975"/>
                  </a:lnTo>
                  <a:lnTo>
                    <a:pt x="0" y="180975"/>
                  </a:lnTo>
                  <a:lnTo>
                    <a:pt x="0" y="178117"/>
                  </a:lnTo>
                  <a:lnTo>
                    <a:pt x="0" y="177165"/>
                  </a:lnTo>
                  <a:lnTo>
                    <a:pt x="0" y="174307"/>
                  </a:lnTo>
                  <a:lnTo>
                    <a:pt x="0" y="173355"/>
                  </a:lnTo>
                  <a:lnTo>
                    <a:pt x="0" y="170497"/>
                  </a:lnTo>
                  <a:lnTo>
                    <a:pt x="0" y="169545"/>
                  </a:lnTo>
                  <a:lnTo>
                    <a:pt x="0" y="166688"/>
                  </a:lnTo>
                  <a:lnTo>
                    <a:pt x="0" y="165735"/>
                  </a:lnTo>
                  <a:lnTo>
                    <a:pt x="0" y="162877"/>
                  </a:lnTo>
                  <a:lnTo>
                    <a:pt x="0" y="161925"/>
                  </a:lnTo>
                  <a:lnTo>
                    <a:pt x="0" y="159067"/>
                  </a:lnTo>
                  <a:lnTo>
                    <a:pt x="0" y="159067"/>
                  </a:lnTo>
                  <a:lnTo>
                    <a:pt x="0" y="155257"/>
                  </a:lnTo>
                  <a:lnTo>
                    <a:pt x="0" y="155257"/>
                  </a:lnTo>
                  <a:lnTo>
                    <a:pt x="0" y="151447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72390" y="0"/>
                  </a:lnTo>
                  <a:cubicBezTo>
                    <a:pt x="68580" y="1905"/>
                    <a:pt x="69533" y="1905"/>
                    <a:pt x="71438" y="190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0" name="Graphic 1">
            <a:extLst>
              <a:ext uri="{FF2B5EF4-FFF2-40B4-BE49-F238E27FC236}">
                <a16:creationId xmlns:a16="http://schemas.microsoft.com/office/drawing/2014/main" id="{37551E71-1709-4C23-8B1E-38C763FE9EDD}"/>
              </a:ext>
            </a:extLst>
          </p:cNvPr>
          <p:cNvGrpSpPr/>
          <p:nvPr/>
        </p:nvGrpSpPr>
        <p:grpSpPr>
          <a:xfrm>
            <a:off x="6765504" y="5946908"/>
            <a:ext cx="168458" cy="168898"/>
            <a:chOff x="8959214" y="2548890"/>
            <a:chExt cx="727710" cy="729614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1B8D1A6-2A77-4F47-8752-9F7FA8C4802B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2" name="Graphic 1">
              <a:extLst>
                <a:ext uri="{FF2B5EF4-FFF2-40B4-BE49-F238E27FC236}">
                  <a16:creationId xmlns:a16="http://schemas.microsoft.com/office/drawing/2014/main" id="{9A9518AE-2AA6-4FDB-9656-9A1944D7C57A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90302822-844F-4AB8-91BE-36B6A1290D85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8DBAA8D5-8800-4BBF-BFAD-A1B22B9A3079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163" name="TextBox 162">
            <a:extLst>
              <a:ext uri="{FF2B5EF4-FFF2-40B4-BE49-F238E27FC236}">
                <a16:creationId xmlns:a16="http://schemas.microsoft.com/office/drawing/2014/main" id="{737BFFED-36FB-4AE6-B24D-2F2EA1A1F0E0}"/>
              </a:ext>
            </a:extLst>
          </p:cNvPr>
          <p:cNvSpPr txBox="1"/>
          <p:nvPr/>
        </p:nvSpPr>
        <p:spPr>
          <a:xfrm>
            <a:off x="4147592" y="1883880"/>
            <a:ext cx="859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35%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00E72675-0192-4F8D-9C6B-FB3D4134FEDB}"/>
              </a:ext>
            </a:extLst>
          </p:cNvPr>
          <p:cNvSpPr txBox="1"/>
          <p:nvPr/>
        </p:nvSpPr>
        <p:spPr>
          <a:xfrm>
            <a:off x="7168517" y="2492295"/>
            <a:ext cx="859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3EE4ED92-054C-4633-AD25-E128C94E886E}"/>
              </a:ext>
            </a:extLst>
          </p:cNvPr>
          <p:cNvSpPr txBox="1"/>
          <p:nvPr/>
        </p:nvSpPr>
        <p:spPr>
          <a:xfrm>
            <a:off x="7180490" y="3810797"/>
            <a:ext cx="859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40%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B1EA5AB1-E408-4EE3-B982-DE4E568C2599}"/>
              </a:ext>
            </a:extLst>
          </p:cNvPr>
          <p:cNvSpPr txBox="1"/>
          <p:nvPr/>
        </p:nvSpPr>
        <p:spPr>
          <a:xfrm>
            <a:off x="7180490" y="5129830"/>
            <a:ext cx="859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0F28167-0A42-4FC3-845F-F5EFAE2CD8D2}"/>
              </a:ext>
            </a:extLst>
          </p:cNvPr>
          <p:cNvSpPr txBox="1"/>
          <p:nvPr/>
        </p:nvSpPr>
        <p:spPr>
          <a:xfrm>
            <a:off x="4152248" y="4485749"/>
            <a:ext cx="859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30%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0FB3E40-80A0-4531-BE0A-319506879D98}"/>
              </a:ext>
            </a:extLst>
          </p:cNvPr>
          <p:cNvSpPr txBox="1"/>
          <p:nvPr/>
        </p:nvSpPr>
        <p:spPr>
          <a:xfrm>
            <a:off x="4148096" y="3160329"/>
            <a:ext cx="859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5E8A0F-18BE-C8BB-9377-D1766BEE59B6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BDA9EB-8886-D73A-0001-B538D9127DF1}"/>
              </a:ext>
            </a:extLst>
          </p:cNvPr>
          <p:cNvSpPr txBox="1"/>
          <p:nvPr/>
        </p:nvSpPr>
        <p:spPr>
          <a:xfrm>
            <a:off x="8174555" y="2118653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A3FB59-C00B-2CF5-754E-3336AD54EDE0}"/>
              </a:ext>
            </a:extLst>
          </p:cNvPr>
          <p:cNvSpPr txBox="1"/>
          <p:nvPr/>
        </p:nvSpPr>
        <p:spPr>
          <a:xfrm>
            <a:off x="8174555" y="344762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4B8E9F-5EE9-D1F1-3AAA-DBDE1A049F3F}"/>
              </a:ext>
            </a:extLst>
          </p:cNvPr>
          <p:cNvSpPr txBox="1"/>
          <p:nvPr/>
        </p:nvSpPr>
        <p:spPr>
          <a:xfrm>
            <a:off x="8174555" y="477660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799E75-FCA4-0D8C-EB6C-367E88F108A7}"/>
              </a:ext>
            </a:extLst>
          </p:cNvPr>
          <p:cNvSpPr txBox="1"/>
          <p:nvPr/>
        </p:nvSpPr>
        <p:spPr>
          <a:xfrm>
            <a:off x="1793658" y="145174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92F970-78FD-C8E4-CC0F-19FAD650EFF4}"/>
              </a:ext>
            </a:extLst>
          </p:cNvPr>
          <p:cNvSpPr txBox="1"/>
          <p:nvPr/>
        </p:nvSpPr>
        <p:spPr>
          <a:xfrm>
            <a:off x="1793658" y="278072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B737FB-8B95-E4C3-3DA5-5733B8C4F3D1}"/>
              </a:ext>
            </a:extLst>
          </p:cNvPr>
          <p:cNvSpPr txBox="1"/>
          <p:nvPr/>
        </p:nvSpPr>
        <p:spPr>
          <a:xfrm>
            <a:off x="1793658" y="4109695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384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63" grpId="0"/>
      <p:bldP spid="164" grpId="0"/>
      <p:bldP spid="165" grpId="0"/>
      <p:bldP spid="168" grpId="0"/>
      <p:bldP spid="169" grpId="0"/>
      <p:bldP spid="170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CEE31D-8165-4114-BB40-1F78CC25A4D2}"/>
              </a:ext>
            </a:extLst>
          </p:cNvPr>
          <p:cNvSpPr/>
          <p:nvPr/>
        </p:nvSpPr>
        <p:spPr>
          <a:xfrm>
            <a:off x="6125724" y="1628369"/>
            <a:ext cx="2426937" cy="2996271"/>
          </a:xfrm>
          <a:custGeom>
            <a:avLst/>
            <a:gdLst>
              <a:gd name="connsiteX0" fmla="*/ 0 w 2404453"/>
              <a:gd name="connsiteY0" fmla="*/ 2834694 h 2968514"/>
              <a:gd name="connsiteX1" fmla="*/ 172672 w 2404453"/>
              <a:gd name="connsiteY1" fmla="*/ 1559802 h 2968514"/>
              <a:gd name="connsiteX2" fmla="*/ 1407275 w 2404453"/>
              <a:gd name="connsiteY2" fmla="*/ 725222 h 2968514"/>
              <a:gd name="connsiteX3" fmla="*/ 2280706 w 2404453"/>
              <a:gd name="connsiteY3" fmla="*/ 151088 h 2968514"/>
              <a:gd name="connsiteX4" fmla="*/ 2404454 w 2404453"/>
              <a:gd name="connsiteY4" fmla="*/ 0 h 2968514"/>
              <a:gd name="connsiteX5" fmla="*/ 2372798 w 2404453"/>
              <a:gd name="connsiteY5" fmla="*/ 99287 h 2968514"/>
              <a:gd name="connsiteX6" fmla="*/ 1459077 w 2404453"/>
              <a:gd name="connsiteY6" fmla="*/ 864797 h 2968514"/>
              <a:gd name="connsiteX7" fmla="*/ 365488 w 2404453"/>
              <a:gd name="connsiteY7" fmla="*/ 1657649 h 2968514"/>
              <a:gd name="connsiteX8" fmla="*/ 260447 w 2404453"/>
              <a:gd name="connsiteY8" fmla="*/ 2839011 h 2968514"/>
              <a:gd name="connsiteX9" fmla="*/ 128065 w 2404453"/>
              <a:gd name="connsiteY9" fmla="*/ 2968515 h 2968514"/>
              <a:gd name="connsiteX10" fmla="*/ 0 w 2404453"/>
              <a:gd name="connsiteY10" fmla="*/ 2834694 h 296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4453" h="2968514">
                <a:moveTo>
                  <a:pt x="0" y="2834694"/>
                </a:moveTo>
                <a:cubicBezTo>
                  <a:pt x="11511" y="2454816"/>
                  <a:pt x="-1439" y="1895073"/>
                  <a:pt x="172672" y="1559802"/>
                </a:cubicBezTo>
                <a:cubicBezTo>
                  <a:pt x="444630" y="1037469"/>
                  <a:pt x="893576" y="900771"/>
                  <a:pt x="1407275" y="725222"/>
                </a:cubicBezTo>
                <a:cubicBezTo>
                  <a:pt x="1733912" y="612984"/>
                  <a:pt x="2061989" y="423046"/>
                  <a:pt x="2280706" y="151088"/>
                </a:cubicBezTo>
                <a:cubicBezTo>
                  <a:pt x="2405894" y="-4317"/>
                  <a:pt x="2264878" y="161160"/>
                  <a:pt x="2404454" y="0"/>
                </a:cubicBezTo>
                <a:lnTo>
                  <a:pt x="2372798" y="99287"/>
                </a:lnTo>
                <a:cubicBezTo>
                  <a:pt x="2227466" y="444630"/>
                  <a:pt x="1795786" y="726660"/>
                  <a:pt x="1459077" y="864797"/>
                </a:cubicBezTo>
                <a:cubicBezTo>
                  <a:pt x="1010130" y="1047542"/>
                  <a:pt x="589962" y="1182802"/>
                  <a:pt x="365488" y="1657649"/>
                </a:cubicBezTo>
                <a:cubicBezTo>
                  <a:pt x="228790" y="1948313"/>
                  <a:pt x="259008" y="2512374"/>
                  <a:pt x="260447" y="2839011"/>
                </a:cubicBezTo>
                <a:cubicBezTo>
                  <a:pt x="259008" y="2910958"/>
                  <a:pt x="200011" y="2968515"/>
                  <a:pt x="128065" y="2968515"/>
                </a:cubicBezTo>
                <a:cubicBezTo>
                  <a:pt x="57557" y="2965637"/>
                  <a:pt x="0" y="2906641"/>
                  <a:pt x="0" y="2834694"/>
                </a:cubicBez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7353796A-CFB4-44A2-B8B9-A2C8261327F4}"/>
              </a:ext>
            </a:extLst>
          </p:cNvPr>
          <p:cNvSpPr/>
          <p:nvPr/>
        </p:nvSpPr>
        <p:spPr>
          <a:xfrm flipH="1">
            <a:off x="7133233" y="264785"/>
            <a:ext cx="3311561" cy="2372190"/>
          </a:xfrm>
          <a:custGeom>
            <a:avLst/>
            <a:gdLst>
              <a:gd name="connsiteX0" fmla="*/ 0 w 2105156"/>
              <a:gd name="connsiteY0" fmla="*/ 0 h 1507999"/>
              <a:gd name="connsiteX1" fmla="*/ 0 w 2105156"/>
              <a:gd name="connsiteY1" fmla="*/ 754000 h 1507999"/>
              <a:gd name="connsiteX2" fmla="*/ 754000 w 2105156"/>
              <a:gd name="connsiteY2" fmla="*/ 1508000 h 1507999"/>
              <a:gd name="connsiteX3" fmla="*/ 2105157 w 2105156"/>
              <a:gd name="connsiteY3" fmla="*/ 1508000 h 1507999"/>
              <a:gd name="connsiteX4" fmla="*/ 2105157 w 2105156"/>
              <a:gd name="connsiteY4" fmla="*/ 754000 h 1507999"/>
              <a:gd name="connsiteX5" fmla="*/ 1400081 w 2105156"/>
              <a:gd name="connsiteY5" fmla="*/ 1439 h 1507999"/>
              <a:gd name="connsiteX6" fmla="*/ 0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0" y="0"/>
                </a:moveTo>
                <a:lnTo>
                  <a:pt x="0" y="754000"/>
                </a:lnTo>
                <a:cubicBezTo>
                  <a:pt x="0" y="1168412"/>
                  <a:pt x="339588" y="1508000"/>
                  <a:pt x="754000" y="1508000"/>
                </a:cubicBezTo>
                <a:cubicBezTo>
                  <a:pt x="1204386" y="1508000"/>
                  <a:pt x="1654771" y="1508000"/>
                  <a:pt x="2105157" y="1508000"/>
                </a:cubicBezTo>
                <a:lnTo>
                  <a:pt x="2105157" y="754000"/>
                </a:lnTo>
                <a:cubicBezTo>
                  <a:pt x="2105157" y="358294"/>
                  <a:pt x="1794348" y="27340"/>
                  <a:pt x="1400081" y="143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7E38C5C-7253-4455-83EE-CA0A4D31CFBB}"/>
              </a:ext>
            </a:extLst>
          </p:cNvPr>
          <p:cNvSpPr/>
          <p:nvPr/>
        </p:nvSpPr>
        <p:spPr>
          <a:xfrm>
            <a:off x="4061421" y="4728194"/>
            <a:ext cx="2428417" cy="2996272"/>
          </a:xfrm>
          <a:custGeom>
            <a:avLst/>
            <a:gdLst>
              <a:gd name="connsiteX0" fmla="*/ 2405894 w 2405919"/>
              <a:gd name="connsiteY0" fmla="*/ 2836134 h 2968515"/>
              <a:gd name="connsiteX1" fmla="*/ 2233222 w 2405919"/>
              <a:gd name="connsiteY1" fmla="*/ 1559802 h 2968515"/>
              <a:gd name="connsiteX2" fmla="*/ 998619 w 2405919"/>
              <a:gd name="connsiteY2" fmla="*/ 725222 h 2968515"/>
              <a:gd name="connsiteX3" fmla="*/ 125187 w 2405919"/>
              <a:gd name="connsiteY3" fmla="*/ 151088 h 2968515"/>
              <a:gd name="connsiteX4" fmla="*/ 0 w 2405919"/>
              <a:gd name="connsiteY4" fmla="*/ 0 h 2968515"/>
              <a:gd name="connsiteX5" fmla="*/ 31657 w 2405919"/>
              <a:gd name="connsiteY5" fmla="*/ 99287 h 2968515"/>
              <a:gd name="connsiteX6" fmla="*/ 945378 w 2405919"/>
              <a:gd name="connsiteY6" fmla="*/ 864798 h 2968515"/>
              <a:gd name="connsiteX7" fmla="*/ 2038966 w 2405919"/>
              <a:gd name="connsiteY7" fmla="*/ 1657649 h 2968515"/>
              <a:gd name="connsiteX8" fmla="*/ 2144008 w 2405919"/>
              <a:gd name="connsiteY8" fmla="*/ 2839012 h 2968515"/>
              <a:gd name="connsiteX9" fmla="*/ 2276390 w 2405919"/>
              <a:gd name="connsiteY9" fmla="*/ 2968516 h 2968515"/>
              <a:gd name="connsiteX10" fmla="*/ 2405894 w 2405919"/>
              <a:gd name="connsiteY10" fmla="*/ 2836134 h 29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5919" h="2968515">
                <a:moveTo>
                  <a:pt x="2405894" y="2836134"/>
                </a:moveTo>
                <a:cubicBezTo>
                  <a:pt x="2394382" y="2456256"/>
                  <a:pt x="2407333" y="1896512"/>
                  <a:pt x="2233222" y="1559802"/>
                </a:cubicBezTo>
                <a:cubicBezTo>
                  <a:pt x="1961264" y="1037470"/>
                  <a:pt x="1512317" y="900771"/>
                  <a:pt x="998619" y="725222"/>
                </a:cubicBezTo>
                <a:cubicBezTo>
                  <a:pt x="671981" y="612985"/>
                  <a:pt x="343905" y="423046"/>
                  <a:pt x="125187" y="151088"/>
                </a:cubicBezTo>
                <a:cubicBezTo>
                  <a:pt x="0" y="-4317"/>
                  <a:pt x="141016" y="161160"/>
                  <a:pt x="0" y="0"/>
                </a:cubicBezTo>
                <a:lnTo>
                  <a:pt x="31657" y="99287"/>
                </a:lnTo>
                <a:cubicBezTo>
                  <a:pt x="176989" y="444630"/>
                  <a:pt x="608668" y="726660"/>
                  <a:pt x="945378" y="864798"/>
                </a:cubicBezTo>
                <a:cubicBezTo>
                  <a:pt x="1394325" y="1047543"/>
                  <a:pt x="1814493" y="1182802"/>
                  <a:pt x="2038966" y="1657649"/>
                </a:cubicBezTo>
                <a:cubicBezTo>
                  <a:pt x="2175665" y="1948313"/>
                  <a:pt x="2145447" y="2512374"/>
                  <a:pt x="2144008" y="2839012"/>
                </a:cubicBezTo>
                <a:cubicBezTo>
                  <a:pt x="2145447" y="2910959"/>
                  <a:pt x="2204443" y="2968516"/>
                  <a:pt x="2276390" y="2968516"/>
                </a:cubicBezTo>
                <a:cubicBezTo>
                  <a:pt x="2349775" y="2967076"/>
                  <a:pt x="2407333" y="2908081"/>
                  <a:pt x="2405894" y="2836134"/>
                </a:cubicBez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F196D1D-24AF-48EA-8DEF-47F540325DC6}"/>
              </a:ext>
            </a:extLst>
          </p:cNvPr>
          <p:cNvSpPr/>
          <p:nvPr/>
        </p:nvSpPr>
        <p:spPr>
          <a:xfrm>
            <a:off x="1941754" y="3268360"/>
            <a:ext cx="3311561" cy="2372190"/>
          </a:xfrm>
          <a:custGeom>
            <a:avLst/>
            <a:gdLst>
              <a:gd name="connsiteX0" fmla="*/ 0 w 2105156"/>
              <a:gd name="connsiteY0" fmla="*/ 0 h 1507999"/>
              <a:gd name="connsiteX1" fmla="*/ 0 w 2105156"/>
              <a:gd name="connsiteY1" fmla="*/ 754000 h 1507999"/>
              <a:gd name="connsiteX2" fmla="*/ 754000 w 2105156"/>
              <a:gd name="connsiteY2" fmla="*/ 1508000 h 1507999"/>
              <a:gd name="connsiteX3" fmla="*/ 2105157 w 2105156"/>
              <a:gd name="connsiteY3" fmla="*/ 1508000 h 1507999"/>
              <a:gd name="connsiteX4" fmla="*/ 2105157 w 2105156"/>
              <a:gd name="connsiteY4" fmla="*/ 754000 h 1507999"/>
              <a:gd name="connsiteX5" fmla="*/ 1400081 w 2105156"/>
              <a:gd name="connsiteY5" fmla="*/ 1439 h 1507999"/>
              <a:gd name="connsiteX6" fmla="*/ 0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0" y="0"/>
                </a:moveTo>
                <a:lnTo>
                  <a:pt x="0" y="754000"/>
                </a:lnTo>
                <a:cubicBezTo>
                  <a:pt x="0" y="1168412"/>
                  <a:pt x="339588" y="1508000"/>
                  <a:pt x="754000" y="1508000"/>
                </a:cubicBezTo>
                <a:cubicBezTo>
                  <a:pt x="1204386" y="1508000"/>
                  <a:pt x="1654771" y="1508000"/>
                  <a:pt x="2105157" y="1508000"/>
                </a:cubicBezTo>
                <a:lnTo>
                  <a:pt x="2105157" y="754000"/>
                </a:lnTo>
                <a:cubicBezTo>
                  <a:pt x="2105157" y="358294"/>
                  <a:pt x="1794348" y="27340"/>
                  <a:pt x="1400081" y="143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3C4F7E2-23FD-4F90-955F-1E78FFB215D0}"/>
              </a:ext>
            </a:extLst>
          </p:cNvPr>
          <p:cNvSpPr/>
          <p:nvPr/>
        </p:nvSpPr>
        <p:spPr>
          <a:xfrm>
            <a:off x="3969894" y="1951533"/>
            <a:ext cx="2428417" cy="2996271"/>
          </a:xfrm>
          <a:custGeom>
            <a:avLst/>
            <a:gdLst>
              <a:gd name="connsiteX0" fmla="*/ 2405894 w 2405919"/>
              <a:gd name="connsiteY0" fmla="*/ 2834694 h 2968514"/>
              <a:gd name="connsiteX1" fmla="*/ 2233222 w 2405919"/>
              <a:gd name="connsiteY1" fmla="*/ 1559801 h 2968514"/>
              <a:gd name="connsiteX2" fmla="*/ 998619 w 2405919"/>
              <a:gd name="connsiteY2" fmla="*/ 725221 h 2968514"/>
              <a:gd name="connsiteX3" fmla="*/ 125187 w 2405919"/>
              <a:gd name="connsiteY3" fmla="*/ 151088 h 2968514"/>
              <a:gd name="connsiteX4" fmla="*/ 0 w 2405919"/>
              <a:gd name="connsiteY4" fmla="*/ 0 h 2968514"/>
              <a:gd name="connsiteX5" fmla="*/ 31657 w 2405919"/>
              <a:gd name="connsiteY5" fmla="*/ 99286 h 2968514"/>
              <a:gd name="connsiteX6" fmla="*/ 945378 w 2405919"/>
              <a:gd name="connsiteY6" fmla="*/ 864797 h 2968514"/>
              <a:gd name="connsiteX7" fmla="*/ 2038966 w 2405919"/>
              <a:gd name="connsiteY7" fmla="*/ 1657648 h 2968514"/>
              <a:gd name="connsiteX8" fmla="*/ 2144008 w 2405919"/>
              <a:gd name="connsiteY8" fmla="*/ 2839011 h 2968514"/>
              <a:gd name="connsiteX9" fmla="*/ 2276390 w 2405919"/>
              <a:gd name="connsiteY9" fmla="*/ 2968515 h 2968514"/>
              <a:gd name="connsiteX10" fmla="*/ 2405894 w 2405919"/>
              <a:gd name="connsiteY10" fmla="*/ 2834694 h 296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5919" h="2968514">
                <a:moveTo>
                  <a:pt x="2405894" y="2834694"/>
                </a:moveTo>
                <a:cubicBezTo>
                  <a:pt x="2394382" y="2454816"/>
                  <a:pt x="2407333" y="1895072"/>
                  <a:pt x="2233222" y="1559801"/>
                </a:cubicBezTo>
                <a:cubicBezTo>
                  <a:pt x="1961264" y="1037469"/>
                  <a:pt x="1512317" y="900771"/>
                  <a:pt x="998619" y="725221"/>
                </a:cubicBezTo>
                <a:cubicBezTo>
                  <a:pt x="671981" y="612984"/>
                  <a:pt x="343905" y="423045"/>
                  <a:pt x="125187" y="151088"/>
                </a:cubicBezTo>
                <a:cubicBezTo>
                  <a:pt x="0" y="-4317"/>
                  <a:pt x="141016" y="161160"/>
                  <a:pt x="0" y="0"/>
                </a:cubicBezTo>
                <a:lnTo>
                  <a:pt x="31657" y="99286"/>
                </a:lnTo>
                <a:cubicBezTo>
                  <a:pt x="176989" y="444629"/>
                  <a:pt x="608668" y="726660"/>
                  <a:pt x="945378" y="864797"/>
                </a:cubicBezTo>
                <a:cubicBezTo>
                  <a:pt x="1394325" y="1047542"/>
                  <a:pt x="1814493" y="1182801"/>
                  <a:pt x="2038966" y="1657648"/>
                </a:cubicBezTo>
                <a:cubicBezTo>
                  <a:pt x="2175665" y="1948312"/>
                  <a:pt x="2145447" y="2512374"/>
                  <a:pt x="2144008" y="2839011"/>
                </a:cubicBezTo>
                <a:cubicBezTo>
                  <a:pt x="2145447" y="2910958"/>
                  <a:pt x="2204443" y="2968515"/>
                  <a:pt x="2276390" y="2968515"/>
                </a:cubicBezTo>
                <a:cubicBezTo>
                  <a:pt x="2349775" y="2965637"/>
                  <a:pt x="2407333" y="2906641"/>
                  <a:pt x="2405894" y="2834694"/>
                </a:cubicBez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DD2A3B0B-720A-461F-BBDC-81BC323216B3}"/>
              </a:ext>
            </a:extLst>
          </p:cNvPr>
          <p:cNvSpPr/>
          <p:nvPr/>
        </p:nvSpPr>
        <p:spPr>
          <a:xfrm flipH="1">
            <a:off x="2035727" y="722805"/>
            <a:ext cx="2828738" cy="2026330"/>
          </a:xfrm>
          <a:custGeom>
            <a:avLst/>
            <a:gdLst>
              <a:gd name="connsiteX0" fmla="*/ 2105157 w 2105156"/>
              <a:gd name="connsiteY0" fmla="*/ 0 h 1508000"/>
              <a:gd name="connsiteX1" fmla="*/ 2105157 w 2105156"/>
              <a:gd name="connsiteY1" fmla="*/ 754000 h 1508000"/>
              <a:gd name="connsiteX2" fmla="*/ 1351157 w 2105156"/>
              <a:gd name="connsiteY2" fmla="*/ 1508000 h 1508000"/>
              <a:gd name="connsiteX3" fmla="*/ 0 w 2105156"/>
              <a:gd name="connsiteY3" fmla="*/ 1508000 h 1508000"/>
              <a:gd name="connsiteX4" fmla="*/ 0 w 2105156"/>
              <a:gd name="connsiteY4" fmla="*/ 754000 h 1508000"/>
              <a:gd name="connsiteX5" fmla="*/ 705076 w 2105156"/>
              <a:gd name="connsiteY5" fmla="*/ 1439 h 1508000"/>
              <a:gd name="connsiteX6" fmla="*/ 2105157 w 2105156"/>
              <a:gd name="connsiteY6" fmla="*/ 0 h 1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8000">
                <a:moveTo>
                  <a:pt x="2105157" y="0"/>
                </a:moveTo>
                <a:lnTo>
                  <a:pt x="2105157" y="754000"/>
                </a:lnTo>
                <a:cubicBezTo>
                  <a:pt x="2105157" y="1168412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4000"/>
                </a:lnTo>
                <a:cubicBezTo>
                  <a:pt x="0" y="358294"/>
                  <a:pt x="310810" y="27340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D4DCB59-449D-43E8-A4C4-A38775B0D7B8}"/>
              </a:ext>
            </a:extLst>
          </p:cNvPr>
          <p:cNvSpPr/>
          <p:nvPr/>
        </p:nvSpPr>
        <p:spPr>
          <a:xfrm>
            <a:off x="6044939" y="4221025"/>
            <a:ext cx="2426937" cy="2996271"/>
          </a:xfrm>
          <a:custGeom>
            <a:avLst/>
            <a:gdLst>
              <a:gd name="connsiteX0" fmla="*/ 0 w 2404453"/>
              <a:gd name="connsiteY0" fmla="*/ 2836133 h 2968514"/>
              <a:gd name="connsiteX1" fmla="*/ 172672 w 2404453"/>
              <a:gd name="connsiteY1" fmla="*/ 1559801 h 2968514"/>
              <a:gd name="connsiteX2" fmla="*/ 1407275 w 2404453"/>
              <a:gd name="connsiteY2" fmla="*/ 725221 h 2968514"/>
              <a:gd name="connsiteX3" fmla="*/ 2280706 w 2404453"/>
              <a:gd name="connsiteY3" fmla="*/ 151088 h 2968514"/>
              <a:gd name="connsiteX4" fmla="*/ 2404454 w 2404453"/>
              <a:gd name="connsiteY4" fmla="*/ 0 h 2968514"/>
              <a:gd name="connsiteX5" fmla="*/ 2372798 w 2404453"/>
              <a:gd name="connsiteY5" fmla="*/ 99286 h 2968514"/>
              <a:gd name="connsiteX6" fmla="*/ 1459077 w 2404453"/>
              <a:gd name="connsiteY6" fmla="*/ 864797 h 2968514"/>
              <a:gd name="connsiteX7" fmla="*/ 365488 w 2404453"/>
              <a:gd name="connsiteY7" fmla="*/ 1657649 h 2968514"/>
              <a:gd name="connsiteX8" fmla="*/ 260447 w 2404453"/>
              <a:gd name="connsiteY8" fmla="*/ 2839011 h 2968514"/>
              <a:gd name="connsiteX9" fmla="*/ 128065 w 2404453"/>
              <a:gd name="connsiteY9" fmla="*/ 2968515 h 2968514"/>
              <a:gd name="connsiteX10" fmla="*/ 0 w 2404453"/>
              <a:gd name="connsiteY10" fmla="*/ 2836133 h 296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4453" h="2968514">
                <a:moveTo>
                  <a:pt x="0" y="2836133"/>
                </a:moveTo>
                <a:cubicBezTo>
                  <a:pt x="11511" y="2456256"/>
                  <a:pt x="-1439" y="1896511"/>
                  <a:pt x="172672" y="1559801"/>
                </a:cubicBezTo>
                <a:cubicBezTo>
                  <a:pt x="444630" y="1037469"/>
                  <a:pt x="893576" y="900771"/>
                  <a:pt x="1407275" y="725221"/>
                </a:cubicBezTo>
                <a:cubicBezTo>
                  <a:pt x="1733912" y="612984"/>
                  <a:pt x="2061989" y="423045"/>
                  <a:pt x="2280706" y="151088"/>
                </a:cubicBezTo>
                <a:cubicBezTo>
                  <a:pt x="2405894" y="-4317"/>
                  <a:pt x="2264878" y="161160"/>
                  <a:pt x="2404454" y="0"/>
                </a:cubicBezTo>
                <a:lnTo>
                  <a:pt x="2372798" y="99286"/>
                </a:lnTo>
                <a:cubicBezTo>
                  <a:pt x="2227466" y="444629"/>
                  <a:pt x="1795786" y="726660"/>
                  <a:pt x="1459077" y="864797"/>
                </a:cubicBezTo>
                <a:cubicBezTo>
                  <a:pt x="1010130" y="1047542"/>
                  <a:pt x="589962" y="1182802"/>
                  <a:pt x="365488" y="1657649"/>
                </a:cubicBezTo>
                <a:cubicBezTo>
                  <a:pt x="228790" y="1948312"/>
                  <a:pt x="259008" y="2512374"/>
                  <a:pt x="260447" y="2839011"/>
                </a:cubicBezTo>
                <a:cubicBezTo>
                  <a:pt x="259008" y="2910958"/>
                  <a:pt x="200011" y="2968515"/>
                  <a:pt x="128065" y="2968515"/>
                </a:cubicBezTo>
                <a:cubicBezTo>
                  <a:pt x="57557" y="2968515"/>
                  <a:pt x="0" y="2908080"/>
                  <a:pt x="0" y="2836133"/>
                </a:cubicBez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71F1AE4-18B4-471C-8FE6-66D45E181314}"/>
              </a:ext>
            </a:extLst>
          </p:cNvPr>
          <p:cNvSpPr/>
          <p:nvPr/>
        </p:nvSpPr>
        <p:spPr>
          <a:xfrm>
            <a:off x="7537362" y="3008230"/>
            <a:ext cx="2828738" cy="2026330"/>
          </a:xfrm>
          <a:custGeom>
            <a:avLst/>
            <a:gdLst>
              <a:gd name="connsiteX0" fmla="*/ 2105157 w 2105156"/>
              <a:gd name="connsiteY0" fmla="*/ 0 h 1508000"/>
              <a:gd name="connsiteX1" fmla="*/ 2105157 w 2105156"/>
              <a:gd name="connsiteY1" fmla="*/ 754000 h 1508000"/>
              <a:gd name="connsiteX2" fmla="*/ 1351157 w 2105156"/>
              <a:gd name="connsiteY2" fmla="*/ 1508000 h 1508000"/>
              <a:gd name="connsiteX3" fmla="*/ 0 w 2105156"/>
              <a:gd name="connsiteY3" fmla="*/ 1508000 h 1508000"/>
              <a:gd name="connsiteX4" fmla="*/ 0 w 2105156"/>
              <a:gd name="connsiteY4" fmla="*/ 754000 h 1508000"/>
              <a:gd name="connsiteX5" fmla="*/ 705076 w 2105156"/>
              <a:gd name="connsiteY5" fmla="*/ 1439 h 1508000"/>
              <a:gd name="connsiteX6" fmla="*/ 2105157 w 2105156"/>
              <a:gd name="connsiteY6" fmla="*/ 0 h 1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8000">
                <a:moveTo>
                  <a:pt x="2105157" y="0"/>
                </a:moveTo>
                <a:lnTo>
                  <a:pt x="2105157" y="754000"/>
                </a:lnTo>
                <a:cubicBezTo>
                  <a:pt x="2105157" y="1168412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4000"/>
                </a:lnTo>
                <a:cubicBezTo>
                  <a:pt x="0" y="358294"/>
                  <a:pt x="310810" y="27340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2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9BC611D-FD92-40B7-A261-26B25CDB4F9D}"/>
              </a:ext>
            </a:extLst>
          </p:cNvPr>
          <p:cNvSpPr/>
          <p:nvPr/>
        </p:nvSpPr>
        <p:spPr>
          <a:xfrm>
            <a:off x="3288088" y="925171"/>
            <a:ext cx="324016" cy="457650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1F5AD92-926F-40FA-9CB0-1845D9D9437C}"/>
              </a:ext>
            </a:extLst>
          </p:cNvPr>
          <p:cNvGrpSpPr/>
          <p:nvPr/>
        </p:nvGrpSpPr>
        <p:grpSpPr>
          <a:xfrm>
            <a:off x="8560417" y="597113"/>
            <a:ext cx="457192" cy="457650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1353907-B228-4866-B26C-8DEA2D2A84B4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C5BB13B-47D7-4567-9F20-D94D1A535BE4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E61F43F-C23E-4A33-9A34-E46751E026BB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7656B51-0029-4549-BD7A-E48F7356B98C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6CDBDCD-413D-4CF3-B000-21C1188D7164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B3922E8-D04C-4410-81FC-3152CD69D1B8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D431F9F-8621-4AF9-9AD4-C9ECEBBE82F9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EEC492F-9B91-4415-A397-6E218E4538EA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8E9E77E-A8D5-4205-9F5A-189F619B0C09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grpSp>
        <p:nvGrpSpPr>
          <p:cNvPr id="51" name="Graphic 1">
            <a:extLst>
              <a:ext uri="{FF2B5EF4-FFF2-40B4-BE49-F238E27FC236}">
                <a16:creationId xmlns:a16="http://schemas.microsoft.com/office/drawing/2014/main" id="{E7CEA35A-76CE-4CD4-9021-8A4EE3201B5D}"/>
              </a:ext>
            </a:extLst>
          </p:cNvPr>
          <p:cNvGrpSpPr/>
          <p:nvPr/>
        </p:nvGrpSpPr>
        <p:grpSpPr>
          <a:xfrm>
            <a:off x="3337818" y="3604476"/>
            <a:ext cx="519432" cy="416920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52" name="Graphic 1">
              <a:extLst>
                <a:ext uri="{FF2B5EF4-FFF2-40B4-BE49-F238E27FC236}">
                  <a16:creationId xmlns:a16="http://schemas.microsoft.com/office/drawing/2014/main" id="{CE41505F-5BA5-4F73-87ED-A9C65DB4D980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FE997A4C-5609-46B8-8801-3749C31856A1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EB2BD5B4-4595-4520-9760-3EE190F83C74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6267D8A-C05D-4187-A56A-13C0E1A8FAED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6" name="Graphic 1">
            <a:extLst>
              <a:ext uri="{FF2B5EF4-FFF2-40B4-BE49-F238E27FC236}">
                <a16:creationId xmlns:a16="http://schemas.microsoft.com/office/drawing/2014/main" id="{1DF8669F-1B8D-4025-B0B9-3D68D35590FA}"/>
              </a:ext>
            </a:extLst>
          </p:cNvPr>
          <p:cNvGrpSpPr/>
          <p:nvPr/>
        </p:nvGrpSpPr>
        <p:grpSpPr>
          <a:xfrm>
            <a:off x="8761669" y="3247636"/>
            <a:ext cx="349644" cy="350558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146AB92-C036-4884-A9FA-61C02326701E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8" name="Graphic 1">
              <a:extLst>
                <a:ext uri="{FF2B5EF4-FFF2-40B4-BE49-F238E27FC236}">
                  <a16:creationId xmlns:a16="http://schemas.microsoft.com/office/drawing/2014/main" id="{7A910E62-5E10-4365-ACB1-8B1C4299B6F7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0C38B786-1C0D-47CF-92FD-83EAC9FBA382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809EE3B-69F6-4DF2-B487-39157994FBF8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8F94BEF2-01AA-45BA-90F5-750C283210CF}"/>
              </a:ext>
            </a:extLst>
          </p:cNvPr>
          <p:cNvSpPr/>
          <p:nvPr/>
        </p:nvSpPr>
        <p:spPr>
          <a:xfrm>
            <a:off x="5891213" y="-356417"/>
            <a:ext cx="735047" cy="7259726"/>
          </a:xfrm>
          <a:custGeom>
            <a:avLst/>
            <a:gdLst>
              <a:gd name="connsiteX0" fmla="*/ 209070 w 735047"/>
              <a:gd name="connsiteY0" fmla="*/ 0 h 7259726"/>
              <a:gd name="connsiteX1" fmla="*/ 465538 w 735047"/>
              <a:gd name="connsiteY1" fmla="*/ 0 h 7259726"/>
              <a:gd name="connsiteX2" fmla="*/ 465532 w 735047"/>
              <a:gd name="connsiteY2" fmla="*/ 8552 h 7259726"/>
              <a:gd name="connsiteX3" fmla="*/ 465809 w 735047"/>
              <a:gd name="connsiteY3" fmla="*/ 295974 h 7259726"/>
              <a:gd name="connsiteX4" fmla="*/ 466217 w 735047"/>
              <a:gd name="connsiteY4" fmla="*/ 295974 h 7259726"/>
              <a:gd name="connsiteX5" fmla="*/ 466217 w 735047"/>
              <a:gd name="connsiteY5" fmla="*/ 294503 h 7259726"/>
              <a:gd name="connsiteX6" fmla="*/ 544645 w 735047"/>
              <a:gd name="connsiteY6" fmla="*/ 4837487 h 7259726"/>
              <a:gd name="connsiteX7" fmla="*/ 734908 w 735047"/>
              <a:gd name="connsiteY7" fmla="*/ 7259726 h 7259726"/>
              <a:gd name="connsiteX8" fmla="*/ 0 w 735047"/>
              <a:gd name="connsiteY8" fmla="*/ 7259726 h 7259726"/>
              <a:gd name="connsiteX9" fmla="*/ 171382 w 735047"/>
              <a:gd name="connsiteY9" fmla="*/ 5653724 h 7259726"/>
              <a:gd name="connsiteX10" fmla="*/ 201881 w 735047"/>
              <a:gd name="connsiteY10" fmla="*/ 295974 h 7259726"/>
              <a:gd name="connsiteX11" fmla="*/ 206999 w 735047"/>
              <a:gd name="connsiteY11" fmla="*/ 295974 h 7259726"/>
              <a:gd name="connsiteX12" fmla="*/ 208169 w 735047"/>
              <a:gd name="connsiteY12" fmla="*/ 128630 h 725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5047" h="7259726">
                <a:moveTo>
                  <a:pt x="209070" y="0"/>
                </a:moveTo>
                <a:lnTo>
                  <a:pt x="465538" y="0"/>
                </a:lnTo>
                <a:lnTo>
                  <a:pt x="465532" y="8552"/>
                </a:lnTo>
                <a:lnTo>
                  <a:pt x="465809" y="295974"/>
                </a:lnTo>
                <a:lnTo>
                  <a:pt x="466217" y="295974"/>
                </a:lnTo>
                <a:lnTo>
                  <a:pt x="466217" y="294503"/>
                </a:lnTo>
                <a:cubicBezTo>
                  <a:pt x="470574" y="2109344"/>
                  <a:pt x="493812" y="3938892"/>
                  <a:pt x="544645" y="4837487"/>
                </a:cubicBezTo>
                <a:cubicBezTo>
                  <a:pt x="563527" y="5177219"/>
                  <a:pt x="740718" y="7252373"/>
                  <a:pt x="734908" y="7259726"/>
                </a:cubicBezTo>
                <a:lnTo>
                  <a:pt x="0" y="7259726"/>
                </a:lnTo>
                <a:cubicBezTo>
                  <a:pt x="66810" y="7062653"/>
                  <a:pt x="171382" y="5877271"/>
                  <a:pt x="171382" y="5653724"/>
                </a:cubicBezTo>
                <a:cubicBezTo>
                  <a:pt x="171382" y="4019780"/>
                  <a:pt x="187358" y="2149052"/>
                  <a:pt x="201881" y="295974"/>
                </a:cubicBezTo>
                <a:lnTo>
                  <a:pt x="206999" y="295974"/>
                </a:lnTo>
                <a:lnTo>
                  <a:pt x="208169" y="128630"/>
                </a:lnTo>
                <a:close/>
              </a:path>
            </a:pathLst>
          </a:custGeom>
          <a:solidFill>
            <a:srgbClr val="965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3EF074-9A44-8C5E-4A31-CFEBD4FB031F}"/>
              </a:ext>
            </a:extLst>
          </p:cNvPr>
          <p:cNvSpPr txBox="1"/>
          <p:nvPr/>
        </p:nvSpPr>
        <p:spPr>
          <a:xfrm>
            <a:off x="2120792" y="1323154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AB7FB5-FB04-A13C-7E35-A92E4FFA27DA}"/>
              </a:ext>
            </a:extLst>
          </p:cNvPr>
          <p:cNvSpPr txBox="1"/>
          <p:nvPr/>
        </p:nvSpPr>
        <p:spPr>
          <a:xfrm>
            <a:off x="7425059" y="1190047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79DA6-C097-5722-305B-CC43D5ECAEE0}"/>
              </a:ext>
            </a:extLst>
          </p:cNvPr>
          <p:cNvSpPr txBox="1"/>
          <p:nvPr/>
        </p:nvSpPr>
        <p:spPr>
          <a:xfrm>
            <a:off x="2437427" y="4126325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CAE410-44E0-69EF-E40B-593FFC673426}"/>
              </a:ext>
            </a:extLst>
          </p:cNvPr>
          <p:cNvSpPr txBox="1"/>
          <p:nvPr/>
        </p:nvSpPr>
        <p:spPr>
          <a:xfrm>
            <a:off x="7638935" y="3564114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7902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5" grpId="0" animBg="1"/>
      <p:bldP spid="14" grpId="0" animBg="1"/>
      <p:bldP spid="63" grpId="0" animBg="1"/>
      <p:bldP spid="13" grpId="0" animBg="1"/>
      <p:bldP spid="97" grpId="0" animBg="1"/>
      <p:bldP spid="12" grpId="0" animBg="1"/>
      <p:bldP spid="82" grpId="0" animBg="1"/>
      <p:bldP spid="40" grpId="0" animBg="1"/>
      <p:bldP spid="61" grpId="0" animBg="1"/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B543991-9294-4B0B-9129-74D9A3A197C6}"/>
              </a:ext>
            </a:extLst>
          </p:cNvPr>
          <p:cNvSpPr/>
          <p:nvPr/>
        </p:nvSpPr>
        <p:spPr>
          <a:xfrm>
            <a:off x="3534948" y="1608421"/>
            <a:ext cx="5410875" cy="3387983"/>
          </a:xfrm>
          <a:custGeom>
            <a:avLst/>
            <a:gdLst>
              <a:gd name="connsiteX0" fmla="*/ 722343 w 1477782"/>
              <a:gd name="connsiteY0" fmla="*/ 777023 h 925304"/>
              <a:gd name="connsiteX1" fmla="*/ 706515 w 1477782"/>
              <a:gd name="connsiteY1" fmla="*/ 781340 h 925304"/>
              <a:gd name="connsiteX2" fmla="*/ 594279 w 1477782"/>
              <a:gd name="connsiteY2" fmla="*/ 861920 h 925304"/>
              <a:gd name="connsiteX3" fmla="*/ 533843 w 1477782"/>
              <a:gd name="connsiteY3" fmla="*/ 844653 h 925304"/>
              <a:gd name="connsiteX4" fmla="*/ 400023 w 1477782"/>
              <a:gd name="connsiteY4" fmla="*/ 906527 h 925304"/>
              <a:gd name="connsiteX5" fmla="*/ 266202 w 1477782"/>
              <a:gd name="connsiteY5" fmla="*/ 844653 h 925304"/>
              <a:gd name="connsiteX6" fmla="*/ 205767 w 1477782"/>
              <a:gd name="connsiteY6" fmla="*/ 861920 h 925304"/>
              <a:gd name="connsiteX7" fmla="*/ 93531 w 1477782"/>
              <a:gd name="connsiteY7" fmla="*/ 781340 h 925304"/>
              <a:gd name="connsiteX8" fmla="*/ 0 w 1477782"/>
              <a:gd name="connsiteY8" fmla="*/ 661908 h 925304"/>
              <a:gd name="connsiteX9" fmla="*/ 99286 w 1477782"/>
              <a:gd name="connsiteY9" fmla="*/ 542477 h 925304"/>
              <a:gd name="connsiteX10" fmla="*/ 115115 w 1477782"/>
              <a:gd name="connsiteY10" fmla="*/ 506504 h 925304"/>
              <a:gd name="connsiteX11" fmla="*/ 90653 w 1477782"/>
              <a:gd name="connsiteY11" fmla="*/ 428802 h 925304"/>
              <a:gd name="connsiteX12" fmla="*/ 247496 w 1477782"/>
              <a:gd name="connsiteY12" fmla="*/ 277714 h 925304"/>
              <a:gd name="connsiteX13" fmla="*/ 447507 w 1477782"/>
              <a:gd name="connsiteY13" fmla="*/ 149649 h 925304"/>
              <a:gd name="connsiteX14" fmla="*/ 447507 w 1477782"/>
              <a:gd name="connsiteY14" fmla="*/ 149649 h 925304"/>
              <a:gd name="connsiteX15" fmla="*/ 725221 w 1477782"/>
              <a:gd name="connsiteY15" fmla="*/ 0 h 925304"/>
              <a:gd name="connsiteX16" fmla="*/ 1002935 w 1477782"/>
              <a:gd name="connsiteY16" fmla="*/ 149649 h 925304"/>
              <a:gd name="connsiteX17" fmla="*/ 1002935 w 1477782"/>
              <a:gd name="connsiteY17" fmla="*/ 149649 h 925304"/>
              <a:gd name="connsiteX18" fmla="*/ 1202946 w 1477782"/>
              <a:gd name="connsiteY18" fmla="*/ 277714 h 925304"/>
              <a:gd name="connsiteX19" fmla="*/ 1359790 w 1477782"/>
              <a:gd name="connsiteY19" fmla="*/ 428802 h 925304"/>
              <a:gd name="connsiteX20" fmla="*/ 1341084 w 1477782"/>
              <a:gd name="connsiteY20" fmla="*/ 497870 h 925304"/>
              <a:gd name="connsiteX21" fmla="*/ 1378496 w 1477782"/>
              <a:gd name="connsiteY21" fmla="*/ 561183 h 925304"/>
              <a:gd name="connsiteX22" fmla="*/ 1477782 w 1477782"/>
              <a:gd name="connsiteY22" fmla="*/ 680615 h 925304"/>
              <a:gd name="connsiteX23" fmla="*/ 1384252 w 1477782"/>
              <a:gd name="connsiteY23" fmla="*/ 800046 h 925304"/>
              <a:gd name="connsiteX24" fmla="*/ 1272015 w 1477782"/>
              <a:gd name="connsiteY24" fmla="*/ 880626 h 925304"/>
              <a:gd name="connsiteX25" fmla="*/ 1211580 w 1477782"/>
              <a:gd name="connsiteY25" fmla="*/ 863359 h 925304"/>
              <a:gd name="connsiteX26" fmla="*/ 1077760 w 1477782"/>
              <a:gd name="connsiteY26" fmla="*/ 925233 h 925304"/>
              <a:gd name="connsiteX27" fmla="*/ 943939 w 1477782"/>
              <a:gd name="connsiteY27" fmla="*/ 863359 h 925304"/>
              <a:gd name="connsiteX28" fmla="*/ 883504 w 1477782"/>
              <a:gd name="connsiteY28" fmla="*/ 880626 h 925304"/>
              <a:gd name="connsiteX29" fmla="*/ 771267 w 1477782"/>
              <a:gd name="connsiteY29" fmla="*/ 800046 h 925304"/>
              <a:gd name="connsiteX30" fmla="*/ 722343 w 1477782"/>
              <a:gd name="connsiteY30" fmla="*/ 777023 h 92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477782" h="925304">
                <a:moveTo>
                  <a:pt x="722343" y="777023"/>
                </a:moveTo>
                <a:cubicBezTo>
                  <a:pt x="716588" y="778462"/>
                  <a:pt x="712271" y="779901"/>
                  <a:pt x="706515" y="781340"/>
                </a:cubicBezTo>
                <a:cubicBezTo>
                  <a:pt x="686370" y="828824"/>
                  <a:pt x="644641" y="861920"/>
                  <a:pt x="594279" y="861920"/>
                </a:cubicBezTo>
                <a:cubicBezTo>
                  <a:pt x="572695" y="861920"/>
                  <a:pt x="551111" y="854725"/>
                  <a:pt x="533843" y="844653"/>
                </a:cubicBezTo>
                <a:cubicBezTo>
                  <a:pt x="507943" y="887821"/>
                  <a:pt x="454702" y="906527"/>
                  <a:pt x="400023" y="906527"/>
                </a:cubicBezTo>
                <a:cubicBezTo>
                  <a:pt x="345344" y="907965"/>
                  <a:pt x="292103" y="887821"/>
                  <a:pt x="266202" y="844653"/>
                </a:cubicBezTo>
                <a:cubicBezTo>
                  <a:pt x="248935" y="856164"/>
                  <a:pt x="227351" y="861920"/>
                  <a:pt x="205767" y="861920"/>
                </a:cubicBezTo>
                <a:cubicBezTo>
                  <a:pt x="155404" y="861920"/>
                  <a:pt x="112236" y="828824"/>
                  <a:pt x="93531" y="781340"/>
                </a:cubicBezTo>
                <a:cubicBezTo>
                  <a:pt x="41729" y="774145"/>
                  <a:pt x="0" y="722343"/>
                  <a:pt x="0" y="661908"/>
                </a:cubicBezTo>
                <a:cubicBezTo>
                  <a:pt x="0" y="598595"/>
                  <a:pt x="43168" y="546794"/>
                  <a:pt x="99286" y="542477"/>
                </a:cubicBezTo>
                <a:cubicBezTo>
                  <a:pt x="103603" y="529527"/>
                  <a:pt x="109358" y="516576"/>
                  <a:pt x="115115" y="506504"/>
                </a:cubicBezTo>
                <a:cubicBezTo>
                  <a:pt x="99286" y="483481"/>
                  <a:pt x="90653" y="457580"/>
                  <a:pt x="90653" y="428802"/>
                </a:cubicBezTo>
                <a:cubicBezTo>
                  <a:pt x="90653" y="349660"/>
                  <a:pt x="159721" y="283469"/>
                  <a:pt x="247496" y="277714"/>
                </a:cubicBezTo>
                <a:cubicBezTo>
                  <a:pt x="276275" y="202889"/>
                  <a:pt x="353977" y="149649"/>
                  <a:pt x="447507" y="149649"/>
                </a:cubicBezTo>
                <a:lnTo>
                  <a:pt x="447507" y="149649"/>
                </a:lnTo>
                <a:cubicBezTo>
                  <a:pt x="500748" y="60435"/>
                  <a:pt x="604351" y="1439"/>
                  <a:pt x="725221" y="0"/>
                </a:cubicBezTo>
                <a:cubicBezTo>
                  <a:pt x="844652" y="0"/>
                  <a:pt x="949695" y="60435"/>
                  <a:pt x="1002935" y="149649"/>
                </a:cubicBezTo>
                <a:lnTo>
                  <a:pt x="1002935" y="149649"/>
                </a:lnTo>
                <a:cubicBezTo>
                  <a:pt x="1096465" y="149649"/>
                  <a:pt x="1174168" y="202889"/>
                  <a:pt x="1202946" y="277714"/>
                </a:cubicBezTo>
                <a:cubicBezTo>
                  <a:pt x="1290721" y="283469"/>
                  <a:pt x="1359790" y="349660"/>
                  <a:pt x="1359790" y="428802"/>
                </a:cubicBezTo>
                <a:cubicBezTo>
                  <a:pt x="1359790" y="453263"/>
                  <a:pt x="1352596" y="476286"/>
                  <a:pt x="1341084" y="497870"/>
                </a:cubicBezTo>
                <a:cubicBezTo>
                  <a:pt x="1358351" y="515137"/>
                  <a:pt x="1371301" y="536721"/>
                  <a:pt x="1378496" y="561183"/>
                </a:cubicBezTo>
                <a:cubicBezTo>
                  <a:pt x="1433175" y="565500"/>
                  <a:pt x="1477782" y="617301"/>
                  <a:pt x="1477782" y="680615"/>
                </a:cubicBezTo>
                <a:cubicBezTo>
                  <a:pt x="1477782" y="741050"/>
                  <a:pt x="1437492" y="792851"/>
                  <a:pt x="1384252" y="800046"/>
                </a:cubicBezTo>
                <a:cubicBezTo>
                  <a:pt x="1364107" y="847530"/>
                  <a:pt x="1322378" y="880626"/>
                  <a:pt x="1272015" y="880626"/>
                </a:cubicBezTo>
                <a:cubicBezTo>
                  <a:pt x="1250431" y="880626"/>
                  <a:pt x="1228847" y="873431"/>
                  <a:pt x="1211580" y="863359"/>
                </a:cubicBezTo>
                <a:cubicBezTo>
                  <a:pt x="1185679" y="906527"/>
                  <a:pt x="1132439" y="925233"/>
                  <a:pt x="1077760" y="925233"/>
                </a:cubicBezTo>
                <a:cubicBezTo>
                  <a:pt x="1023080" y="926672"/>
                  <a:pt x="969840" y="906527"/>
                  <a:pt x="943939" y="863359"/>
                </a:cubicBezTo>
                <a:cubicBezTo>
                  <a:pt x="926672" y="874870"/>
                  <a:pt x="905088" y="880626"/>
                  <a:pt x="883504" y="880626"/>
                </a:cubicBezTo>
                <a:cubicBezTo>
                  <a:pt x="833141" y="880626"/>
                  <a:pt x="789973" y="847530"/>
                  <a:pt x="771267" y="800046"/>
                </a:cubicBezTo>
                <a:cubicBezTo>
                  <a:pt x="754000" y="795729"/>
                  <a:pt x="736733" y="787095"/>
                  <a:pt x="722343" y="77702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ID"/>
              <a:t>  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58E1A3D-35D4-49C6-9102-480EC1A61C99}"/>
              </a:ext>
            </a:extLst>
          </p:cNvPr>
          <p:cNvSpPr/>
          <p:nvPr/>
        </p:nvSpPr>
        <p:spPr>
          <a:xfrm>
            <a:off x="6084273" y="3942736"/>
            <a:ext cx="307002" cy="4449585"/>
          </a:xfrm>
          <a:custGeom>
            <a:avLst/>
            <a:gdLst>
              <a:gd name="connsiteX0" fmla="*/ 293542 w 293541"/>
              <a:gd name="connsiteY0" fmla="*/ 8633 h 3883675"/>
              <a:gd name="connsiteX1" fmla="*/ 260447 w 293541"/>
              <a:gd name="connsiteY1" fmla="*/ 3883675 h 3883675"/>
              <a:gd name="connsiteX2" fmla="*/ 0 w 293541"/>
              <a:gd name="connsiteY2" fmla="*/ 3883675 h 3883675"/>
              <a:gd name="connsiteX3" fmla="*/ 23023 w 293541"/>
              <a:gd name="connsiteY3" fmla="*/ 0 h 3883675"/>
              <a:gd name="connsiteX4" fmla="*/ 97848 w 293541"/>
              <a:gd name="connsiteY4" fmla="*/ 0 h 3883675"/>
              <a:gd name="connsiteX5" fmla="*/ 293542 w 293541"/>
              <a:gd name="connsiteY5" fmla="*/ 8633 h 388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3541" h="3883675">
                <a:moveTo>
                  <a:pt x="293542" y="8633"/>
                </a:moveTo>
                <a:cubicBezTo>
                  <a:pt x="270519" y="825947"/>
                  <a:pt x="256130" y="2095084"/>
                  <a:pt x="260447" y="3883675"/>
                </a:cubicBezTo>
                <a:lnTo>
                  <a:pt x="0" y="3883675"/>
                </a:lnTo>
                <a:cubicBezTo>
                  <a:pt x="12950" y="2358408"/>
                  <a:pt x="23023" y="1351157"/>
                  <a:pt x="23023" y="0"/>
                </a:cubicBezTo>
                <a:lnTo>
                  <a:pt x="97848" y="0"/>
                </a:lnTo>
                <a:lnTo>
                  <a:pt x="293542" y="8633"/>
                </a:ln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8A3FEB-A1C9-4951-B376-743AAC257B30}"/>
              </a:ext>
            </a:extLst>
          </p:cNvPr>
          <p:cNvSpPr/>
          <p:nvPr/>
        </p:nvSpPr>
        <p:spPr>
          <a:xfrm>
            <a:off x="3442286" y="1451193"/>
            <a:ext cx="5578544" cy="3347398"/>
          </a:xfrm>
          <a:custGeom>
            <a:avLst/>
            <a:gdLst>
              <a:gd name="connsiteX0" fmla="*/ 719466 w 1474904"/>
              <a:gd name="connsiteY0" fmla="*/ 736733 h 885014"/>
              <a:gd name="connsiteX1" fmla="*/ 703637 w 1474904"/>
              <a:gd name="connsiteY1" fmla="*/ 741050 h 885014"/>
              <a:gd name="connsiteX2" fmla="*/ 591401 w 1474904"/>
              <a:gd name="connsiteY2" fmla="*/ 821630 h 885014"/>
              <a:gd name="connsiteX3" fmla="*/ 530966 w 1474904"/>
              <a:gd name="connsiteY3" fmla="*/ 804363 h 885014"/>
              <a:gd name="connsiteX4" fmla="*/ 397145 w 1474904"/>
              <a:gd name="connsiteY4" fmla="*/ 866237 h 885014"/>
              <a:gd name="connsiteX5" fmla="*/ 263325 w 1474904"/>
              <a:gd name="connsiteY5" fmla="*/ 804363 h 885014"/>
              <a:gd name="connsiteX6" fmla="*/ 202889 w 1474904"/>
              <a:gd name="connsiteY6" fmla="*/ 821630 h 885014"/>
              <a:gd name="connsiteX7" fmla="*/ 90653 w 1474904"/>
              <a:gd name="connsiteY7" fmla="*/ 741050 h 885014"/>
              <a:gd name="connsiteX8" fmla="*/ 0 w 1474904"/>
              <a:gd name="connsiteY8" fmla="*/ 644641 h 885014"/>
              <a:gd name="connsiteX9" fmla="*/ 97848 w 1474904"/>
              <a:gd name="connsiteY9" fmla="*/ 542477 h 885014"/>
              <a:gd name="connsiteX10" fmla="*/ 113675 w 1474904"/>
              <a:gd name="connsiteY10" fmla="*/ 506504 h 885014"/>
              <a:gd name="connsiteX11" fmla="*/ 102164 w 1474904"/>
              <a:gd name="connsiteY11" fmla="*/ 486359 h 885014"/>
              <a:gd name="connsiteX12" fmla="*/ 112237 w 1474904"/>
              <a:gd name="connsiteY12" fmla="*/ 466214 h 885014"/>
              <a:gd name="connsiteX13" fmla="*/ 90653 w 1474904"/>
              <a:gd name="connsiteY13" fmla="*/ 411534 h 885014"/>
              <a:gd name="connsiteX14" fmla="*/ 246057 w 1474904"/>
              <a:gd name="connsiteY14" fmla="*/ 277714 h 885014"/>
              <a:gd name="connsiteX15" fmla="*/ 446069 w 1474904"/>
              <a:gd name="connsiteY15" fmla="*/ 149649 h 885014"/>
              <a:gd name="connsiteX16" fmla="*/ 446069 w 1474904"/>
              <a:gd name="connsiteY16" fmla="*/ 149649 h 885014"/>
              <a:gd name="connsiteX17" fmla="*/ 723783 w 1474904"/>
              <a:gd name="connsiteY17" fmla="*/ 0 h 885014"/>
              <a:gd name="connsiteX18" fmla="*/ 1001496 w 1474904"/>
              <a:gd name="connsiteY18" fmla="*/ 149649 h 885014"/>
              <a:gd name="connsiteX19" fmla="*/ 1001496 w 1474904"/>
              <a:gd name="connsiteY19" fmla="*/ 149649 h 885014"/>
              <a:gd name="connsiteX20" fmla="*/ 1201508 w 1474904"/>
              <a:gd name="connsiteY20" fmla="*/ 277714 h 885014"/>
              <a:gd name="connsiteX21" fmla="*/ 1356913 w 1474904"/>
              <a:gd name="connsiteY21" fmla="*/ 405779 h 885014"/>
              <a:gd name="connsiteX22" fmla="*/ 1339645 w 1474904"/>
              <a:gd name="connsiteY22" fmla="*/ 456141 h 885014"/>
              <a:gd name="connsiteX23" fmla="*/ 1352596 w 1474904"/>
              <a:gd name="connsiteY23" fmla="*/ 470530 h 885014"/>
              <a:gd name="connsiteX24" fmla="*/ 1341084 w 1474904"/>
              <a:gd name="connsiteY24" fmla="*/ 497870 h 885014"/>
              <a:gd name="connsiteX25" fmla="*/ 1378497 w 1474904"/>
              <a:gd name="connsiteY25" fmla="*/ 561183 h 885014"/>
              <a:gd name="connsiteX26" fmla="*/ 1474905 w 1474904"/>
              <a:gd name="connsiteY26" fmla="*/ 657592 h 885014"/>
              <a:gd name="connsiteX27" fmla="*/ 1382813 w 1474904"/>
              <a:gd name="connsiteY27" fmla="*/ 759756 h 885014"/>
              <a:gd name="connsiteX28" fmla="*/ 1270577 w 1474904"/>
              <a:gd name="connsiteY28" fmla="*/ 840336 h 885014"/>
              <a:gd name="connsiteX29" fmla="*/ 1210141 w 1474904"/>
              <a:gd name="connsiteY29" fmla="*/ 823069 h 885014"/>
              <a:gd name="connsiteX30" fmla="*/ 1076321 w 1474904"/>
              <a:gd name="connsiteY30" fmla="*/ 884943 h 885014"/>
              <a:gd name="connsiteX31" fmla="*/ 942500 w 1474904"/>
              <a:gd name="connsiteY31" fmla="*/ 823069 h 885014"/>
              <a:gd name="connsiteX32" fmla="*/ 882065 w 1474904"/>
              <a:gd name="connsiteY32" fmla="*/ 840336 h 885014"/>
              <a:gd name="connsiteX33" fmla="*/ 769828 w 1474904"/>
              <a:gd name="connsiteY33" fmla="*/ 759756 h 885014"/>
              <a:gd name="connsiteX34" fmla="*/ 719466 w 1474904"/>
              <a:gd name="connsiteY34" fmla="*/ 736733 h 88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474904" h="885014">
                <a:moveTo>
                  <a:pt x="719466" y="736733"/>
                </a:moveTo>
                <a:cubicBezTo>
                  <a:pt x="713710" y="738172"/>
                  <a:pt x="709393" y="739611"/>
                  <a:pt x="703637" y="741050"/>
                </a:cubicBezTo>
                <a:cubicBezTo>
                  <a:pt x="683492" y="788534"/>
                  <a:pt x="641764" y="821630"/>
                  <a:pt x="591401" y="821630"/>
                </a:cubicBezTo>
                <a:cubicBezTo>
                  <a:pt x="569817" y="821630"/>
                  <a:pt x="548233" y="814435"/>
                  <a:pt x="530966" y="804363"/>
                </a:cubicBezTo>
                <a:cubicBezTo>
                  <a:pt x="505065" y="847531"/>
                  <a:pt x="451824" y="866237"/>
                  <a:pt x="397145" y="866237"/>
                </a:cubicBezTo>
                <a:cubicBezTo>
                  <a:pt x="342466" y="867676"/>
                  <a:pt x="289225" y="847531"/>
                  <a:pt x="263325" y="804363"/>
                </a:cubicBezTo>
                <a:cubicBezTo>
                  <a:pt x="246057" y="815874"/>
                  <a:pt x="224473" y="821630"/>
                  <a:pt x="202889" y="821630"/>
                </a:cubicBezTo>
                <a:cubicBezTo>
                  <a:pt x="152527" y="821630"/>
                  <a:pt x="109359" y="788534"/>
                  <a:pt x="90653" y="741050"/>
                </a:cubicBezTo>
                <a:cubicBezTo>
                  <a:pt x="44607" y="733855"/>
                  <a:pt x="8634" y="695004"/>
                  <a:pt x="0" y="644641"/>
                </a:cubicBezTo>
                <a:cubicBezTo>
                  <a:pt x="7195" y="589962"/>
                  <a:pt x="47485" y="546794"/>
                  <a:pt x="97848" y="542477"/>
                </a:cubicBezTo>
                <a:cubicBezTo>
                  <a:pt x="102164" y="529527"/>
                  <a:pt x="107920" y="516576"/>
                  <a:pt x="113675" y="506504"/>
                </a:cubicBezTo>
                <a:cubicBezTo>
                  <a:pt x="109359" y="500748"/>
                  <a:pt x="105042" y="493553"/>
                  <a:pt x="102164" y="486359"/>
                </a:cubicBezTo>
                <a:cubicBezTo>
                  <a:pt x="105042" y="479164"/>
                  <a:pt x="109359" y="471969"/>
                  <a:pt x="112237" y="466214"/>
                </a:cubicBezTo>
                <a:cubicBezTo>
                  <a:pt x="100725" y="450386"/>
                  <a:pt x="93531" y="431679"/>
                  <a:pt x="90653" y="411534"/>
                </a:cubicBezTo>
                <a:cubicBezTo>
                  <a:pt x="100725" y="339588"/>
                  <a:pt x="165477" y="283469"/>
                  <a:pt x="246057" y="277714"/>
                </a:cubicBezTo>
                <a:cubicBezTo>
                  <a:pt x="274836" y="202889"/>
                  <a:pt x="352538" y="149649"/>
                  <a:pt x="446069" y="149649"/>
                </a:cubicBezTo>
                <a:lnTo>
                  <a:pt x="446069" y="149649"/>
                </a:lnTo>
                <a:cubicBezTo>
                  <a:pt x="499309" y="60435"/>
                  <a:pt x="602912" y="1439"/>
                  <a:pt x="723783" y="0"/>
                </a:cubicBezTo>
                <a:cubicBezTo>
                  <a:pt x="843214" y="0"/>
                  <a:pt x="948256" y="60435"/>
                  <a:pt x="1001496" y="149649"/>
                </a:cubicBezTo>
                <a:lnTo>
                  <a:pt x="1001496" y="149649"/>
                </a:lnTo>
                <a:cubicBezTo>
                  <a:pt x="1095027" y="149649"/>
                  <a:pt x="1172729" y="202889"/>
                  <a:pt x="1201508" y="277714"/>
                </a:cubicBezTo>
                <a:cubicBezTo>
                  <a:pt x="1280649" y="283469"/>
                  <a:pt x="1343962" y="336710"/>
                  <a:pt x="1356913" y="405779"/>
                </a:cubicBezTo>
                <a:cubicBezTo>
                  <a:pt x="1354035" y="424485"/>
                  <a:pt x="1348279" y="440313"/>
                  <a:pt x="1339645" y="456141"/>
                </a:cubicBezTo>
                <a:cubicBezTo>
                  <a:pt x="1343962" y="460458"/>
                  <a:pt x="1348279" y="464775"/>
                  <a:pt x="1352596" y="470530"/>
                </a:cubicBezTo>
                <a:cubicBezTo>
                  <a:pt x="1349718" y="479164"/>
                  <a:pt x="1345401" y="489237"/>
                  <a:pt x="1341084" y="497870"/>
                </a:cubicBezTo>
                <a:cubicBezTo>
                  <a:pt x="1358351" y="515137"/>
                  <a:pt x="1371302" y="536721"/>
                  <a:pt x="1378497" y="561183"/>
                </a:cubicBezTo>
                <a:cubicBezTo>
                  <a:pt x="1427420" y="565500"/>
                  <a:pt x="1466271" y="605790"/>
                  <a:pt x="1474905" y="657592"/>
                </a:cubicBezTo>
                <a:cubicBezTo>
                  <a:pt x="1467710" y="710832"/>
                  <a:pt x="1430298" y="752561"/>
                  <a:pt x="1382813" y="759756"/>
                </a:cubicBezTo>
                <a:cubicBezTo>
                  <a:pt x="1362668" y="807240"/>
                  <a:pt x="1320939" y="840336"/>
                  <a:pt x="1270577" y="840336"/>
                </a:cubicBezTo>
                <a:cubicBezTo>
                  <a:pt x="1248993" y="840336"/>
                  <a:pt x="1227409" y="833141"/>
                  <a:pt x="1210141" y="823069"/>
                </a:cubicBezTo>
                <a:cubicBezTo>
                  <a:pt x="1184241" y="866237"/>
                  <a:pt x="1131000" y="884943"/>
                  <a:pt x="1076321" y="884943"/>
                </a:cubicBezTo>
                <a:cubicBezTo>
                  <a:pt x="1021641" y="886382"/>
                  <a:pt x="968401" y="866237"/>
                  <a:pt x="942500" y="823069"/>
                </a:cubicBezTo>
                <a:cubicBezTo>
                  <a:pt x="925233" y="834580"/>
                  <a:pt x="903649" y="840336"/>
                  <a:pt x="882065" y="840336"/>
                </a:cubicBezTo>
                <a:cubicBezTo>
                  <a:pt x="831703" y="840336"/>
                  <a:pt x="788535" y="807240"/>
                  <a:pt x="769828" y="759756"/>
                </a:cubicBezTo>
                <a:cubicBezTo>
                  <a:pt x="749683" y="755439"/>
                  <a:pt x="733855" y="748244"/>
                  <a:pt x="719466" y="7367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549DCEE-9A6B-42A6-90B7-00A0C6C59B80}"/>
              </a:ext>
            </a:extLst>
          </p:cNvPr>
          <p:cNvSpPr/>
          <p:nvPr/>
        </p:nvSpPr>
        <p:spPr>
          <a:xfrm>
            <a:off x="3978126" y="5372210"/>
            <a:ext cx="2378374" cy="2993368"/>
          </a:xfrm>
          <a:custGeom>
            <a:avLst/>
            <a:gdLst>
              <a:gd name="connsiteX0" fmla="*/ 2403015 w 2403015"/>
              <a:gd name="connsiteY0" fmla="*/ 2833255 h 2965637"/>
              <a:gd name="connsiteX1" fmla="*/ 2230344 w 2403015"/>
              <a:gd name="connsiteY1" fmla="*/ 1558362 h 2965637"/>
              <a:gd name="connsiteX2" fmla="*/ 997179 w 2403015"/>
              <a:gd name="connsiteY2" fmla="*/ 725221 h 2965637"/>
              <a:gd name="connsiteX3" fmla="*/ 123748 w 2403015"/>
              <a:gd name="connsiteY3" fmla="*/ 151088 h 2965637"/>
              <a:gd name="connsiteX4" fmla="*/ 0 w 2403015"/>
              <a:gd name="connsiteY4" fmla="*/ 0 h 2965637"/>
              <a:gd name="connsiteX5" fmla="*/ 31656 w 2403015"/>
              <a:gd name="connsiteY5" fmla="*/ 99286 h 2965637"/>
              <a:gd name="connsiteX6" fmla="*/ 945378 w 2403015"/>
              <a:gd name="connsiteY6" fmla="*/ 863359 h 2965637"/>
              <a:gd name="connsiteX7" fmla="*/ 2037527 w 2403015"/>
              <a:gd name="connsiteY7" fmla="*/ 1656210 h 2965637"/>
              <a:gd name="connsiteX8" fmla="*/ 2142569 w 2403015"/>
              <a:gd name="connsiteY8" fmla="*/ 2836134 h 2965637"/>
              <a:gd name="connsiteX9" fmla="*/ 2274951 w 2403015"/>
              <a:gd name="connsiteY9" fmla="*/ 2965637 h 2965637"/>
              <a:gd name="connsiteX10" fmla="*/ 2403015 w 2403015"/>
              <a:gd name="connsiteY10" fmla="*/ 2833255 h 296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3015" h="2965637">
                <a:moveTo>
                  <a:pt x="2403015" y="2833255"/>
                </a:moveTo>
                <a:cubicBezTo>
                  <a:pt x="2391504" y="2454817"/>
                  <a:pt x="2404455" y="1893634"/>
                  <a:pt x="2230344" y="1558362"/>
                </a:cubicBezTo>
                <a:cubicBezTo>
                  <a:pt x="1958386" y="1037469"/>
                  <a:pt x="1510878" y="900771"/>
                  <a:pt x="997179" y="725221"/>
                </a:cubicBezTo>
                <a:cubicBezTo>
                  <a:pt x="670542" y="612985"/>
                  <a:pt x="342466" y="423046"/>
                  <a:pt x="123748" y="151088"/>
                </a:cubicBezTo>
                <a:cubicBezTo>
                  <a:pt x="-1439" y="-4317"/>
                  <a:pt x="139576" y="161160"/>
                  <a:pt x="0" y="0"/>
                </a:cubicBezTo>
                <a:lnTo>
                  <a:pt x="31656" y="99286"/>
                </a:lnTo>
                <a:cubicBezTo>
                  <a:pt x="176988" y="444630"/>
                  <a:pt x="608668" y="726660"/>
                  <a:pt x="945378" y="863359"/>
                </a:cubicBezTo>
                <a:cubicBezTo>
                  <a:pt x="1392885" y="1046103"/>
                  <a:pt x="1813054" y="1181363"/>
                  <a:pt x="2037527" y="1656210"/>
                </a:cubicBezTo>
                <a:cubicBezTo>
                  <a:pt x="2174225" y="1946874"/>
                  <a:pt x="2144008" y="2509496"/>
                  <a:pt x="2142569" y="2836134"/>
                </a:cubicBezTo>
                <a:cubicBezTo>
                  <a:pt x="2144008" y="2908080"/>
                  <a:pt x="2203004" y="2965637"/>
                  <a:pt x="2274951" y="2965637"/>
                </a:cubicBezTo>
                <a:cubicBezTo>
                  <a:pt x="2345458" y="2964198"/>
                  <a:pt x="2403015" y="2905202"/>
                  <a:pt x="2403015" y="2833255"/>
                </a:cubicBez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1EA6E00-9E63-4B66-89F5-7A79EAF96C2A}"/>
              </a:ext>
            </a:extLst>
          </p:cNvPr>
          <p:cNvSpPr/>
          <p:nvPr/>
        </p:nvSpPr>
        <p:spPr>
          <a:xfrm>
            <a:off x="6095999" y="4841456"/>
            <a:ext cx="2411697" cy="2662225"/>
          </a:xfrm>
          <a:custGeom>
            <a:avLst/>
            <a:gdLst>
              <a:gd name="connsiteX0" fmla="*/ 0 w 2398698"/>
              <a:gd name="connsiteY0" fmla="*/ 2637561 h 2637561"/>
              <a:gd name="connsiteX1" fmla="*/ 168355 w 2398698"/>
              <a:gd name="connsiteY1" fmla="*/ 1559802 h 2637561"/>
              <a:gd name="connsiteX2" fmla="*/ 1401519 w 2398698"/>
              <a:gd name="connsiteY2" fmla="*/ 725222 h 2637561"/>
              <a:gd name="connsiteX3" fmla="*/ 2274951 w 2398698"/>
              <a:gd name="connsiteY3" fmla="*/ 151088 h 2637561"/>
              <a:gd name="connsiteX4" fmla="*/ 2398698 w 2398698"/>
              <a:gd name="connsiteY4" fmla="*/ 0 h 2637561"/>
              <a:gd name="connsiteX5" fmla="*/ 2367043 w 2398698"/>
              <a:gd name="connsiteY5" fmla="*/ 99287 h 2637561"/>
              <a:gd name="connsiteX6" fmla="*/ 1453321 w 2398698"/>
              <a:gd name="connsiteY6" fmla="*/ 863359 h 2637561"/>
              <a:gd name="connsiteX7" fmla="*/ 361172 w 2398698"/>
              <a:gd name="connsiteY7" fmla="*/ 1656210 h 2637561"/>
              <a:gd name="connsiteX8" fmla="*/ 253252 w 2398698"/>
              <a:gd name="connsiteY8" fmla="*/ 2637561 h 2637561"/>
              <a:gd name="connsiteX9" fmla="*/ 0 w 2398698"/>
              <a:gd name="connsiteY9" fmla="*/ 2637561 h 2637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8698" h="2637561">
                <a:moveTo>
                  <a:pt x="0" y="2637561"/>
                </a:moveTo>
                <a:cubicBezTo>
                  <a:pt x="7195" y="2279267"/>
                  <a:pt x="21584" y="1840393"/>
                  <a:pt x="168355" y="1559802"/>
                </a:cubicBezTo>
                <a:cubicBezTo>
                  <a:pt x="440313" y="1038908"/>
                  <a:pt x="887821" y="902210"/>
                  <a:pt x="1401519" y="725222"/>
                </a:cubicBezTo>
                <a:cubicBezTo>
                  <a:pt x="1728157" y="612985"/>
                  <a:pt x="2056233" y="423046"/>
                  <a:pt x="2274951" y="151088"/>
                </a:cubicBezTo>
                <a:cubicBezTo>
                  <a:pt x="2400138" y="-4317"/>
                  <a:pt x="2259123" y="161160"/>
                  <a:pt x="2398698" y="0"/>
                </a:cubicBezTo>
                <a:lnTo>
                  <a:pt x="2367043" y="99287"/>
                </a:lnTo>
                <a:cubicBezTo>
                  <a:pt x="2221710" y="444630"/>
                  <a:pt x="1790031" y="726660"/>
                  <a:pt x="1453321" y="863359"/>
                </a:cubicBezTo>
                <a:cubicBezTo>
                  <a:pt x="1005813" y="1046103"/>
                  <a:pt x="585645" y="1181363"/>
                  <a:pt x="361172" y="1656210"/>
                </a:cubicBezTo>
                <a:cubicBezTo>
                  <a:pt x="248935" y="1893634"/>
                  <a:pt x="248935" y="2313802"/>
                  <a:pt x="253252" y="2637561"/>
                </a:cubicBezTo>
                <a:lnTo>
                  <a:pt x="0" y="2637561"/>
                </a:lnTo>
                <a:close/>
              </a:path>
            </a:pathLst>
          </a:custGeom>
          <a:solidFill>
            <a:srgbClr val="965F2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1EAE8BF-B563-4A4B-912E-233414592793}"/>
              </a:ext>
            </a:extLst>
          </p:cNvPr>
          <p:cNvSpPr/>
          <p:nvPr/>
        </p:nvSpPr>
        <p:spPr>
          <a:xfrm>
            <a:off x="7351582" y="3714145"/>
            <a:ext cx="2828738" cy="2026330"/>
          </a:xfrm>
          <a:custGeom>
            <a:avLst/>
            <a:gdLst>
              <a:gd name="connsiteX0" fmla="*/ 2105157 w 2105156"/>
              <a:gd name="connsiteY0" fmla="*/ 0 h 1508000"/>
              <a:gd name="connsiteX1" fmla="*/ 2105157 w 2105156"/>
              <a:gd name="connsiteY1" fmla="*/ 754000 h 1508000"/>
              <a:gd name="connsiteX2" fmla="*/ 1351157 w 2105156"/>
              <a:gd name="connsiteY2" fmla="*/ 1508000 h 1508000"/>
              <a:gd name="connsiteX3" fmla="*/ 0 w 2105156"/>
              <a:gd name="connsiteY3" fmla="*/ 1508000 h 1508000"/>
              <a:gd name="connsiteX4" fmla="*/ 0 w 2105156"/>
              <a:gd name="connsiteY4" fmla="*/ 754000 h 1508000"/>
              <a:gd name="connsiteX5" fmla="*/ 705076 w 2105156"/>
              <a:gd name="connsiteY5" fmla="*/ 1439 h 1508000"/>
              <a:gd name="connsiteX6" fmla="*/ 2105157 w 2105156"/>
              <a:gd name="connsiteY6" fmla="*/ 0 h 1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8000">
                <a:moveTo>
                  <a:pt x="2105157" y="0"/>
                </a:moveTo>
                <a:lnTo>
                  <a:pt x="2105157" y="754000"/>
                </a:lnTo>
                <a:cubicBezTo>
                  <a:pt x="2105157" y="1168412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4000"/>
                </a:lnTo>
                <a:cubicBezTo>
                  <a:pt x="0" y="358294"/>
                  <a:pt x="310810" y="27340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2"/>
              </a:solidFill>
            </a:endParaRPr>
          </a:p>
        </p:txBody>
      </p:sp>
      <p:grpSp>
        <p:nvGrpSpPr>
          <p:cNvPr id="52" name="Graphic 1">
            <a:extLst>
              <a:ext uri="{FF2B5EF4-FFF2-40B4-BE49-F238E27FC236}">
                <a16:creationId xmlns:a16="http://schemas.microsoft.com/office/drawing/2014/main" id="{02A8D202-8F55-4B49-97A2-8524198FA528}"/>
              </a:ext>
            </a:extLst>
          </p:cNvPr>
          <p:cNvGrpSpPr/>
          <p:nvPr/>
        </p:nvGrpSpPr>
        <p:grpSpPr>
          <a:xfrm>
            <a:off x="8578459" y="3972036"/>
            <a:ext cx="374984" cy="374549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9D44235-97EF-4010-B2B4-26D111DDC772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BB97683-6B0A-46D9-A516-C617C6FF0A28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0" name="Graphic 1">
            <a:extLst>
              <a:ext uri="{FF2B5EF4-FFF2-40B4-BE49-F238E27FC236}">
                <a16:creationId xmlns:a16="http://schemas.microsoft.com/office/drawing/2014/main" id="{6FA2A108-A5A6-48AD-A969-F9820F418F29}"/>
              </a:ext>
            </a:extLst>
          </p:cNvPr>
          <p:cNvGrpSpPr/>
          <p:nvPr/>
        </p:nvGrpSpPr>
        <p:grpSpPr>
          <a:xfrm>
            <a:off x="5993490" y="2011763"/>
            <a:ext cx="476136" cy="388624"/>
            <a:chOff x="1403984" y="4770119"/>
            <a:chExt cx="917257" cy="748665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00F7F0-4CAC-4055-B32D-0FF21FFBE101}"/>
                </a:ext>
              </a:extLst>
            </p:cNvPr>
            <p:cNvSpPr/>
            <p:nvPr/>
          </p:nvSpPr>
          <p:spPr>
            <a:xfrm>
              <a:off x="1957387" y="4770119"/>
              <a:ext cx="363854" cy="734377"/>
            </a:xfrm>
            <a:custGeom>
              <a:avLst/>
              <a:gdLst>
                <a:gd name="connsiteX0" fmla="*/ 103823 w 363854"/>
                <a:gd name="connsiteY0" fmla="*/ 374333 h 734377"/>
                <a:gd name="connsiteX1" fmla="*/ 0 w 363854"/>
                <a:gd name="connsiteY1" fmla="*/ 734378 h 734377"/>
                <a:gd name="connsiteX2" fmla="*/ 363855 w 363854"/>
                <a:gd name="connsiteY2" fmla="*/ 643890 h 734377"/>
                <a:gd name="connsiteX3" fmla="*/ 286703 w 363854"/>
                <a:gd name="connsiteY3" fmla="*/ 563880 h 734377"/>
                <a:gd name="connsiteX4" fmla="*/ 321945 w 363854"/>
                <a:gd name="connsiteY4" fmla="*/ 392430 h 734377"/>
                <a:gd name="connsiteX5" fmla="*/ 75248 w 363854"/>
                <a:gd name="connsiteY5" fmla="*/ 0 h 734377"/>
                <a:gd name="connsiteX6" fmla="*/ 9525 w 363854"/>
                <a:gd name="connsiteY6" fmla="*/ 135255 h 734377"/>
                <a:gd name="connsiteX7" fmla="*/ 171450 w 363854"/>
                <a:gd name="connsiteY7" fmla="*/ 392430 h 734377"/>
                <a:gd name="connsiteX8" fmla="*/ 167640 w 363854"/>
                <a:gd name="connsiteY8" fmla="*/ 440055 h 734377"/>
                <a:gd name="connsiteX9" fmla="*/ 103823 w 363854"/>
                <a:gd name="connsiteY9" fmla="*/ 374333 h 73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854" h="734377">
                  <a:moveTo>
                    <a:pt x="103823" y="374333"/>
                  </a:moveTo>
                  <a:lnTo>
                    <a:pt x="0" y="734378"/>
                  </a:lnTo>
                  <a:lnTo>
                    <a:pt x="363855" y="643890"/>
                  </a:lnTo>
                  <a:lnTo>
                    <a:pt x="286703" y="563880"/>
                  </a:lnTo>
                  <a:cubicBezTo>
                    <a:pt x="309563" y="509588"/>
                    <a:pt x="321945" y="451485"/>
                    <a:pt x="321945" y="392430"/>
                  </a:cubicBezTo>
                  <a:cubicBezTo>
                    <a:pt x="321945" y="225743"/>
                    <a:pt x="224790" y="72390"/>
                    <a:pt x="75248" y="0"/>
                  </a:cubicBezTo>
                  <a:lnTo>
                    <a:pt x="9525" y="135255"/>
                  </a:lnTo>
                  <a:cubicBezTo>
                    <a:pt x="107633" y="182880"/>
                    <a:pt x="171450" y="283845"/>
                    <a:pt x="171450" y="392430"/>
                  </a:cubicBezTo>
                  <a:cubicBezTo>
                    <a:pt x="171450" y="408623"/>
                    <a:pt x="170498" y="424815"/>
                    <a:pt x="167640" y="440055"/>
                  </a:cubicBezTo>
                  <a:lnTo>
                    <a:pt x="103823" y="3743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3BC65C2-EC85-420A-969C-9456829948B4}"/>
                </a:ext>
              </a:extLst>
            </p:cNvPr>
            <p:cNvSpPr/>
            <p:nvPr/>
          </p:nvSpPr>
          <p:spPr>
            <a:xfrm>
              <a:off x="1403984" y="4784407"/>
              <a:ext cx="363854" cy="734377"/>
            </a:xfrm>
            <a:custGeom>
              <a:avLst/>
              <a:gdLst>
                <a:gd name="connsiteX0" fmla="*/ 260985 w 363854"/>
                <a:gd name="connsiteY0" fmla="*/ 360045 h 734377"/>
                <a:gd name="connsiteX1" fmla="*/ 363855 w 363854"/>
                <a:gd name="connsiteY1" fmla="*/ 0 h 734377"/>
                <a:gd name="connsiteX2" fmla="*/ 0 w 363854"/>
                <a:gd name="connsiteY2" fmla="*/ 90488 h 734377"/>
                <a:gd name="connsiteX3" fmla="*/ 77153 w 363854"/>
                <a:gd name="connsiteY3" fmla="*/ 170498 h 734377"/>
                <a:gd name="connsiteX4" fmla="*/ 41910 w 363854"/>
                <a:gd name="connsiteY4" fmla="*/ 341948 h 734377"/>
                <a:gd name="connsiteX5" fmla="*/ 288608 w 363854"/>
                <a:gd name="connsiteY5" fmla="*/ 734378 h 734377"/>
                <a:gd name="connsiteX6" fmla="*/ 354330 w 363854"/>
                <a:gd name="connsiteY6" fmla="*/ 599123 h 734377"/>
                <a:gd name="connsiteX7" fmla="*/ 192405 w 363854"/>
                <a:gd name="connsiteY7" fmla="*/ 341948 h 734377"/>
                <a:gd name="connsiteX8" fmla="*/ 196215 w 363854"/>
                <a:gd name="connsiteY8" fmla="*/ 294323 h 734377"/>
                <a:gd name="connsiteX9" fmla="*/ 260985 w 363854"/>
                <a:gd name="connsiteY9" fmla="*/ 360045 h 73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854" h="734377">
                  <a:moveTo>
                    <a:pt x="260985" y="360045"/>
                  </a:moveTo>
                  <a:lnTo>
                    <a:pt x="363855" y="0"/>
                  </a:lnTo>
                  <a:lnTo>
                    <a:pt x="0" y="90488"/>
                  </a:lnTo>
                  <a:lnTo>
                    <a:pt x="77153" y="170498"/>
                  </a:lnTo>
                  <a:cubicBezTo>
                    <a:pt x="54293" y="224790"/>
                    <a:pt x="41910" y="282893"/>
                    <a:pt x="41910" y="341948"/>
                  </a:cubicBezTo>
                  <a:cubicBezTo>
                    <a:pt x="41910" y="508635"/>
                    <a:pt x="139065" y="661988"/>
                    <a:pt x="288608" y="734378"/>
                  </a:cubicBezTo>
                  <a:lnTo>
                    <a:pt x="354330" y="599123"/>
                  </a:lnTo>
                  <a:cubicBezTo>
                    <a:pt x="256222" y="551498"/>
                    <a:pt x="192405" y="450533"/>
                    <a:pt x="192405" y="341948"/>
                  </a:cubicBezTo>
                  <a:cubicBezTo>
                    <a:pt x="192405" y="325755"/>
                    <a:pt x="193358" y="309563"/>
                    <a:pt x="196215" y="294323"/>
                  </a:cubicBezTo>
                  <a:lnTo>
                    <a:pt x="260985" y="3600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033BEB0-12DB-4F98-8E43-F8DBDA8C60B0}"/>
              </a:ext>
            </a:extLst>
          </p:cNvPr>
          <p:cNvSpPr/>
          <p:nvPr/>
        </p:nvSpPr>
        <p:spPr>
          <a:xfrm>
            <a:off x="1457627" y="3727526"/>
            <a:ext cx="3311561" cy="2372190"/>
          </a:xfrm>
          <a:custGeom>
            <a:avLst/>
            <a:gdLst>
              <a:gd name="connsiteX0" fmla="*/ 0 w 2105156"/>
              <a:gd name="connsiteY0" fmla="*/ 0 h 1507999"/>
              <a:gd name="connsiteX1" fmla="*/ 0 w 2105156"/>
              <a:gd name="connsiteY1" fmla="*/ 754000 h 1507999"/>
              <a:gd name="connsiteX2" fmla="*/ 754000 w 2105156"/>
              <a:gd name="connsiteY2" fmla="*/ 1508000 h 1507999"/>
              <a:gd name="connsiteX3" fmla="*/ 2105157 w 2105156"/>
              <a:gd name="connsiteY3" fmla="*/ 1508000 h 1507999"/>
              <a:gd name="connsiteX4" fmla="*/ 2105157 w 2105156"/>
              <a:gd name="connsiteY4" fmla="*/ 754000 h 1507999"/>
              <a:gd name="connsiteX5" fmla="*/ 1400081 w 2105156"/>
              <a:gd name="connsiteY5" fmla="*/ 1439 h 1507999"/>
              <a:gd name="connsiteX6" fmla="*/ 0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0" y="0"/>
                </a:moveTo>
                <a:lnTo>
                  <a:pt x="0" y="754000"/>
                </a:lnTo>
                <a:cubicBezTo>
                  <a:pt x="0" y="1168412"/>
                  <a:pt x="339588" y="1508000"/>
                  <a:pt x="754000" y="1508000"/>
                </a:cubicBezTo>
                <a:cubicBezTo>
                  <a:pt x="1204386" y="1508000"/>
                  <a:pt x="1654771" y="1508000"/>
                  <a:pt x="2105157" y="1508000"/>
                </a:cubicBezTo>
                <a:lnTo>
                  <a:pt x="2105157" y="754000"/>
                </a:lnTo>
                <a:cubicBezTo>
                  <a:pt x="2105157" y="358294"/>
                  <a:pt x="1794348" y="27340"/>
                  <a:pt x="1400081" y="143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302BA16F-E147-44E5-A3A2-4858E0890CE4}"/>
              </a:ext>
            </a:extLst>
          </p:cNvPr>
          <p:cNvSpPr/>
          <p:nvPr/>
        </p:nvSpPr>
        <p:spPr>
          <a:xfrm>
            <a:off x="2862204" y="4105196"/>
            <a:ext cx="517646" cy="280548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B4C276-C97A-C9F9-E8A3-BE96D80FF960}"/>
              </a:ext>
            </a:extLst>
          </p:cNvPr>
          <p:cNvSpPr txBox="1"/>
          <p:nvPr/>
        </p:nvSpPr>
        <p:spPr>
          <a:xfrm>
            <a:off x="1831543" y="4442679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3D9282-7C41-594D-5E54-9CB897696BF4}"/>
              </a:ext>
            </a:extLst>
          </p:cNvPr>
          <p:cNvSpPr txBox="1"/>
          <p:nvPr/>
        </p:nvSpPr>
        <p:spPr>
          <a:xfrm>
            <a:off x="7475607" y="4262046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5F4A3-20C4-A553-A96E-2BCD616211F9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08475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20" grpId="0" animBg="1"/>
      <p:bldP spid="23" grpId="0" animBg="1"/>
      <p:bldP spid="51" grpId="0" animBg="1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32D20D5D-A653-4DFD-A1A0-B8B909B69BFD}"/>
              </a:ext>
            </a:extLst>
          </p:cNvPr>
          <p:cNvGrpSpPr/>
          <p:nvPr/>
        </p:nvGrpSpPr>
        <p:grpSpPr>
          <a:xfrm>
            <a:off x="3668775" y="2250179"/>
            <a:ext cx="1876720" cy="2138043"/>
            <a:chOff x="3668775" y="2250179"/>
            <a:chExt cx="1876720" cy="2138043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5DB08E0-713C-401D-A6B3-FEC9FE7450C9}"/>
                </a:ext>
              </a:extLst>
            </p:cNvPr>
            <p:cNvSpPr/>
            <p:nvPr/>
          </p:nvSpPr>
          <p:spPr>
            <a:xfrm>
              <a:off x="4248817" y="2883699"/>
              <a:ext cx="985851" cy="1099135"/>
            </a:xfrm>
            <a:custGeom>
              <a:avLst/>
              <a:gdLst>
                <a:gd name="connsiteX0" fmla="*/ 331473 w 1064148"/>
                <a:gd name="connsiteY0" fmla="*/ 1186430 h 1186429"/>
                <a:gd name="connsiteX1" fmla="*/ 1064148 w 1064148"/>
                <a:gd name="connsiteY1" fmla="*/ 1186430 h 1186429"/>
                <a:gd name="connsiteX2" fmla="*/ 1064148 w 1064148"/>
                <a:gd name="connsiteY2" fmla="*/ 1006545 h 1186429"/>
                <a:gd name="connsiteX3" fmla="*/ 427478 w 1064148"/>
                <a:gd name="connsiteY3" fmla="*/ 1006545 h 1186429"/>
                <a:gd name="connsiteX4" fmla="*/ 337536 w 1064148"/>
                <a:gd name="connsiteY4" fmla="*/ 1006545 h 1186429"/>
                <a:gd name="connsiteX5" fmla="*/ 179885 w 1064148"/>
                <a:gd name="connsiteY5" fmla="*/ 848894 h 1186429"/>
                <a:gd name="connsiteX6" fmla="*/ 179885 w 1064148"/>
                <a:gd name="connsiteY6" fmla="*/ 0 h 1186429"/>
                <a:gd name="connsiteX7" fmla="*/ 0 w 1064148"/>
                <a:gd name="connsiteY7" fmla="*/ 294081 h 1186429"/>
                <a:gd name="connsiteX8" fmla="*/ 0 w 1064148"/>
                <a:gd name="connsiteY8" fmla="*/ 854957 h 1186429"/>
                <a:gd name="connsiteX9" fmla="*/ 331473 w 1064148"/>
                <a:gd name="connsiteY9" fmla="*/ 1186430 h 1186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4148" h="1186429">
                  <a:moveTo>
                    <a:pt x="331473" y="1186430"/>
                  </a:moveTo>
                  <a:lnTo>
                    <a:pt x="1064148" y="1186430"/>
                  </a:lnTo>
                  <a:lnTo>
                    <a:pt x="1064148" y="1006545"/>
                  </a:lnTo>
                  <a:lnTo>
                    <a:pt x="427478" y="1006545"/>
                  </a:lnTo>
                  <a:lnTo>
                    <a:pt x="337536" y="1006545"/>
                  </a:lnTo>
                  <a:cubicBezTo>
                    <a:pt x="250626" y="1006545"/>
                    <a:pt x="179885" y="935804"/>
                    <a:pt x="179885" y="848894"/>
                  </a:cubicBezTo>
                  <a:lnTo>
                    <a:pt x="179885" y="0"/>
                  </a:lnTo>
                  <a:cubicBezTo>
                    <a:pt x="73773" y="55582"/>
                    <a:pt x="0" y="166747"/>
                    <a:pt x="0" y="294081"/>
                  </a:cubicBezTo>
                  <a:lnTo>
                    <a:pt x="0" y="854957"/>
                  </a:lnTo>
                  <a:cubicBezTo>
                    <a:pt x="0" y="1037873"/>
                    <a:pt x="149567" y="1186430"/>
                    <a:pt x="331473" y="1186430"/>
                  </a:cubicBezTo>
                  <a:close/>
                </a:path>
              </a:pathLst>
            </a:custGeom>
            <a:solidFill>
              <a:schemeClr val="accent2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1E1F70C-BD25-4C5B-AB28-31426FEDC395}"/>
                </a:ext>
              </a:extLst>
            </p:cNvPr>
            <p:cNvSpPr/>
            <p:nvPr/>
          </p:nvSpPr>
          <p:spPr>
            <a:xfrm>
              <a:off x="4726294" y="3816186"/>
              <a:ext cx="819201" cy="572036"/>
            </a:xfrm>
            <a:custGeom>
              <a:avLst/>
              <a:gdLst>
                <a:gd name="connsiteX0" fmla="*/ 0 w 884263"/>
                <a:gd name="connsiteY0" fmla="*/ 0 h 617468"/>
                <a:gd name="connsiteX1" fmla="*/ 552791 w 884263"/>
                <a:gd name="connsiteY1" fmla="*/ 0 h 617468"/>
                <a:gd name="connsiteX2" fmla="*/ 884264 w 884263"/>
                <a:gd name="connsiteY2" fmla="*/ 331473 h 617468"/>
                <a:gd name="connsiteX3" fmla="*/ 884264 w 884263"/>
                <a:gd name="connsiteY3" fmla="*/ 617469 h 617468"/>
                <a:gd name="connsiteX4" fmla="*/ 704379 w 884263"/>
                <a:gd name="connsiteY4" fmla="*/ 617469 h 617468"/>
                <a:gd name="connsiteX5" fmla="*/ 704379 w 884263"/>
                <a:gd name="connsiteY5" fmla="*/ 337536 h 617468"/>
                <a:gd name="connsiteX6" fmla="*/ 546728 w 884263"/>
                <a:gd name="connsiteY6" fmla="*/ 179884 h 617468"/>
                <a:gd name="connsiteX7" fmla="*/ 0 w 884263"/>
                <a:gd name="connsiteY7" fmla="*/ 179884 h 617468"/>
                <a:gd name="connsiteX8" fmla="*/ 0 w 884263"/>
                <a:gd name="connsiteY8" fmla="*/ 0 h 617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4263" h="617468">
                  <a:moveTo>
                    <a:pt x="0" y="0"/>
                  </a:moveTo>
                  <a:lnTo>
                    <a:pt x="552791" y="0"/>
                  </a:lnTo>
                  <a:cubicBezTo>
                    <a:pt x="734697" y="0"/>
                    <a:pt x="884264" y="148556"/>
                    <a:pt x="884264" y="331473"/>
                  </a:cubicBezTo>
                  <a:lnTo>
                    <a:pt x="884264" y="617469"/>
                  </a:lnTo>
                  <a:lnTo>
                    <a:pt x="704379" y="617469"/>
                  </a:lnTo>
                  <a:lnTo>
                    <a:pt x="704379" y="337536"/>
                  </a:lnTo>
                  <a:cubicBezTo>
                    <a:pt x="704379" y="250626"/>
                    <a:pt x="633638" y="179884"/>
                    <a:pt x="546728" y="179884"/>
                  </a:cubicBezTo>
                  <a:lnTo>
                    <a:pt x="0" y="179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447206-7B71-4064-9F07-63278F0DDEBB}"/>
                </a:ext>
              </a:extLst>
            </p:cNvPr>
            <p:cNvSpPr/>
            <p:nvPr/>
          </p:nvSpPr>
          <p:spPr>
            <a:xfrm>
              <a:off x="3668775" y="2250179"/>
              <a:ext cx="1326732" cy="1351302"/>
            </a:xfrm>
            <a:custGeom>
              <a:avLst/>
              <a:gdLst>
                <a:gd name="connsiteX0" fmla="*/ 600289 w 1200577"/>
                <a:gd name="connsiteY0" fmla="*/ 1222811 h 1222810"/>
                <a:gd name="connsiteX1" fmla="*/ 1200578 w 1200577"/>
                <a:gd name="connsiteY1" fmla="*/ 611405 h 1222810"/>
                <a:gd name="connsiteX2" fmla="*/ 600289 w 1200577"/>
                <a:gd name="connsiteY2" fmla="*/ 0 h 1222810"/>
                <a:gd name="connsiteX3" fmla="*/ 0 w 1200577"/>
                <a:gd name="connsiteY3" fmla="*/ 611405 h 1222810"/>
                <a:gd name="connsiteX4" fmla="*/ 600289 w 1200577"/>
                <a:gd name="connsiteY4" fmla="*/ 1222811 h 122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577" h="1222810">
                  <a:moveTo>
                    <a:pt x="600289" y="1222811"/>
                  </a:moveTo>
                  <a:cubicBezTo>
                    <a:pt x="930751" y="1222811"/>
                    <a:pt x="1200578" y="947931"/>
                    <a:pt x="1200578" y="611405"/>
                  </a:cubicBezTo>
                  <a:cubicBezTo>
                    <a:pt x="1200578" y="274880"/>
                    <a:pt x="930751" y="0"/>
                    <a:pt x="600289" y="0"/>
                  </a:cubicBezTo>
                  <a:cubicBezTo>
                    <a:pt x="269827" y="0"/>
                    <a:pt x="0" y="274880"/>
                    <a:pt x="0" y="611405"/>
                  </a:cubicBezTo>
                  <a:cubicBezTo>
                    <a:pt x="0" y="947931"/>
                    <a:pt x="269827" y="1222811"/>
                    <a:pt x="600289" y="1222811"/>
                  </a:cubicBezTo>
                  <a:close/>
                </a:path>
              </a:pathLst>
            </a:custGeom>
            <a:solidFill>
              <a:schemeClr val="accent2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9DABF1-E2D9-474E-BD93-51F43D48C101}"/>
                </a:ext>
              </a:extLst>
            </p:cNvPr>
            <p:cNvSpPr/>
            <p:nvPr/>
          </p:nvSpPr>
          <p:spPr>
            <a:xfrm>
              <a:off x="3805959" y="2387542"/>
              <a:ext cx="1054238" cy="1076576"/>
            </a:xfrm>
            <a:custGeom>
              <a:avLst/>
              <a:gdLst>
                <a:gd name="connsiteX0" fmla="*/ 476997 w 953994"/>
                <a:gd name="connsiteY0" fmla="*/ 974206 h 974206"/>
                <a:gd name="connsiteX1" fmla="*/ 953994 w 953994"/>
                <a:gd name="connsiteY1" fmla="*/ 487103 h 974206"/>
                <a:gd name="connsiteX2" fmla="*/ 476997 w 953994"/>
                <a:gd name="connsiteY2" fmla="*/ 0 h 974206"/>
                <a:gd name="connsiteX3" fmla="*/ 0 w 953994"/>
                <a:gd name="connsiteY3" fmla="*/ 487103 h 974206"/>
                <a:gd name="connsiteX4" fmla="*/ 476997 w 953994"/>
                <a:gd name="connsiteY4" fmla="*/ 974206 h 97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3994" h="974206">
                  <a:moveTo>
                    <a:pt x="476997" y="974206"/>
                  </a:moveTo>
                  <a:cubicBezTo>
                    <a:pt x="739750" y="974206"/>
                    <a:pt x="953994" y="754909"/>
                    <a:pt x="953994" y="487103"/>
                  </a:cubicBezTo>
                  <a:cubicBezTo>
                    <a:pt x="953994" y="219297"/>
                    <a:pt x="739750" y="0"/>
                    <a:pt x="476997" y="0"/>
                  </a:cubicBezTo>
                  <a:cubicBezTo>
                    <a:pt x="214245" y="0"/>
                    <a:pt x="0" y="219297"/>
                    <a:pt x="0" y="487103"/>
                  </a:cubicBezTo>
                  <a:cubicBezTo>
                    <a:pt x="0" y="754909"/>
                    <a:pt x="214245" y="974206"/>
                    <a:pt x="476997" y="974206"/>
                  </a:cubicBezTo>
                  <a:close/>
                </a:path>
              </a:pathLst>
            </a:custGeom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9DD5299-227E-4EAE-863B-FCD7B94F7714}"/>
              </a:ext>
            </a:extLst>
          </p:cNvPr>
          <p:cNvGrpSpPr/>
          <p:nvPr/>
        </p:nvGrpSpPr>
        <p:grpSpPr>
          <a:xfrm>
            <a:off x="5417233" y="2449288"/>
            <a:ext cx="1357534" cy="4408712"/>
            <a:chOff x="5417233" y="2449288"/>
            <a:chExt cx="1357534" cy="440871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1C14611-801C-4905-80CC-3368336A71AB}"/>
                </a:ext>
              </a:extLst>
            </p:cNvPr>
            <p:cNvSpPr/>
            <p:nvPr/>
          </p:nvSpPr>
          <p:spPr>
            <a:xfrm>
              <a:off x="6012675" y="2882763"/>
              <a:ext cx="166649" cy="3975237"/>
            </a:xfrm>
            <a:custGeom>
              <a:avLst/>
              <a:gdLst>
                <a:gd name="connsiteX0" fmla="*/ 0 w 179884"/>
                <a:gd name="connsiteY0" fmla="*/ 0 h 4290954"/>
                <a:gd name="connsiteX1" fmla="*/ 179884 w 179884"/>
                <a:gd name="connsiteY1" fmla="*/ 0 h 4290954"/>
                <a:gd name="connsiteX2" fmla="*/ 179884 w 179884"/>
                <a:gd name="connsiteY2" fmla="*/ 4290955 h 4290954"/>
                <a:gd name="connsiteX3" fmla="*/ 0 w 179884"/>
                <a:gd name="connsiteY3" fmla="*/ 4290955 h 429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884" h="4290954">
                  <a:moveTo>
                    <a:pt x="0" y="0"/>
                  </a:moveTo>
                  <a:lnTo>
                    <a:pt x="179884" y="0"/>
                  </a:lnTo>
                  <a:lnTo>
                    <a:pt x="179884" y="4290955"/>
                  </a:lnTo>
                  <a:lnTo>
                    <a:pt x="0" y="4290955"/>
                  </a:lnTo>
                  <a:close/>
                </a:path>
              </a:pathLst>
            </a:custGeom>
            <a:solidFill>
              <a:schemeClr val="accent3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C7E6B2C-98BA-49BC-9939-31820DA281D7}"/>
                </a:ext>
              </a:extLst>
            </p:cNvPr>
            <p:cNvSpPr/>
            <p:nvPr/>
          </p:nvSpPr>
          <p:spPr>
            <a:xfrm>
              <a:off x="5417233" y="2449288"/>
              <a:ext cx="1357534" cy="1381877"/>
            </a:xfrm>
            <a:custGeom>
              <a:avLst/>
              <a:gdLst>
                <a:gd name="connsiteX0" fmla="*/ 732676 w 1465351"/>
                <a:gd name="connsiteY0" fmla="*/ 1491627 h 1491627"/>
                <a:gd name="connsiteX1" fmla="*/ 1465352 w 1465351"/>
                <a:gd name="connsiteY1" fmla="*/ 745814 h 1491627"/>
                <a:gd name="connsiteX2" fmla="*/ 732676 w 1465351"/>
                <a:gd name="connsiteY2" fmla="*/ 0 h 1491627"/>
                <a:gd name="connsiteX3" fmla="*/ 0 w 1465351"/>
                <a:gd name="connsiteY3" fmla="*/ 745814 h 1491627"/>
                <a:gd name="connsiteX4" fmla="*/ 732676 w 1465351"/>
                <a:gd name="connsiteY4" fmla="*/ 1491627 h 1491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5351" h="1491627">
                  <a:moveTo>
                    <a:pt x="732676" y="1491627"/>
                  </a:moveTo>
                  <a:cubicBezTo>
                    <a:pt x="1135900" y="1491627"/>
                    <a:pt x="1465352" y="1156112"/>
                    <a:pt x="1465352" y="745814"/>
                  </a:cubicBezTo>
                  <a:cubicBezTo>
                    <a:pt x="1465352" y="334504"/>
                    <a:pt x="1135900" y="0"/>
                    <a:pt x="732676" y="0"/>
                  </a:cubicBezTo>
                  <a:cubicBezTo>
                    <a:pt x="329452" y="0"/>
                    <a:pt x="0" y="335515"/>
                    <a:pt x="0" y="745814"/>
                  </a:cubicBezTo>
                  <a:cubicBezTo>
                    <a:pt x="0" y="1156112"/>
                    <a:pt x="329452" y="1491627"/>
                    <a:pt x="732676" y="1491627"/>
                  </a:cubicBezTo>
                  <a:close/>
                </a:path>
              </a:pathLst>
            </a:custGeom>
            <a:solidFill>
              <a:schemeClr val="accent3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0" name="Freeform: Shape 9">
              <a:extLst>
                <a:ext uri="{FF2B5EF4-FFF2-40B4-BE49-F238E27FC236}">
                  <a16:creationId xmlns:a16="http://schemas.microsoft.com/office/drawing/2014/main" id="{BD12BB4D-A3B7-4E58-87E5-A20D6A89823A}"/>
                </a:ext>
              </a:extLst>
            </p:cNvPr>
            <p:cNvSpPr/>
            <p:nvPr/>
          </p:nvSpPr>
          <p:spPr>
            <a:xfrm>
              <a:off x="5509919" y="2541975"/>
              <a:ext cx="1172161" cy="1196503"/>
            </a:xfrm>
            <a:custGeom>
              <a:avLst/>
              <a:gdLst>
                <a:gd name="connsiteX0" fmla="*/ 632628 w 1265255"/>
                <a:gd name="connsiteY0" fmla="*/ 1291531 h 1291530"/>
                <a:gd name="connsiteX1" fmla="*/ 1265255 w 1265255"/>
                <a:gd name="connsiteY1" fmla="*/ 645765 h 1291530"/>
                <a:gd name="connsiteX2" fmla="*/ 632628 w 1265255"/>
                <a:gd name="connsiteY2" fmla="*/ 0 h 1291530"/>
                <a:gd name="connsiteX3" fmla="*/ 0 w 1265255"/>
                <a:gd name="connsiteY3" fmla="*/ 645765 h 1291530"/>
                <a:gd name="connsiteX4" fmla="*/ 632628 w 1265255"/>
                <a:gd name="connsiteY4" fmla="*/ 1291531 h 129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255" h="1291530">
                  <a:moveTo>
                    <a:pt x="632628" y="1291531"/>
                  </a:moveTo>
                  <a:cubicBezTo>
                    <a:pt x="981280" y="1291531"/>
                    <a:pt x="1265255" y="1001492"/>
                    <a:pt x="1265255" y="645765"/>
                  </a:cubicBezTo>
                  <a:cubicBezTo>
                    <a:pt x="1265255" y="290039"/>
                    <a:pt x="981280" y="0"/>
                    <a:pt x="632628" y="0"/>
                  </a:cubicBezTo>
                  <a:cubicBezTo>
                    <a:pt x="283975" y="0"/>
                    <a:pt x="0" y="290039"/>
                    <a:pt x="0" y="645765"/>
                  </a:cubicBezTo>
                  <a:cubicBezTo>
                    <a:pt x="0" y="1000482"/>
                    <a:pt x="283975" y="1291531"/>
                    <a:pt x="632628" y="1291531"/>
                  </a:cubicBezTo>
                  <a:close/>
                </a:path>
              </a:pathLst>
            </a:custGeom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B81B870-45FE-47F2-BAE1-700D5A70455F}"/>
              </a:ext>
            </a:extLst>
          </p:cNvPr>
          <p:cNvGrpSpPr/>
          <p:nvPr/>
        </p:nvGrpSpPr>
        <p:grpSpPr>
          <a:xfrm>
            <a:off x="6646503" y="2250179"/>
            <a:ext cx="1876721" cy="2138043"/>
            <a:chOff x="6646503" y="2250179"/>
            <a:chExt cx="1876721" cy="213804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F50E5CA-C44E-4DAD-A016-1290C04504D0}"/>
                </a:ext>
              </a:extLst>
            </p:cNvPr>
            <p:cNvSpPr/>
            <p:nvPr/>
          </p:nvSpPr>
          <p:spPr>
            <a:xfrm>
              <a:off x="6958268" y="2883699"/>
              <a:ext cx="985851" cy="1099135"/>
            </a:xfrm>
            <a:custGeom>
              <a:avLst/>
              <a:gdLst>
                <a:gd name="connsiteX0" fmla="*/ 732676 w 1064148"/>
                <a:gd name="connsiteY0" fmla="*/ 1186430 h 1186429"/>
                <a:gd name="connsiteX1" fmla="*/ 0 w 1064148"/>
                <a:gd name="connsiteY1" fmla="*/ 1186430 h 1186429"/>
                <a:gd name="connsiteX2" fmla="*/ 0 w 1064148"/>
                <a:gd name="connsiteY2" fmla="*/ 1006545 h 1186429"/>
                <a:gd name="connsiteX3" fmla="*/ 636670 w 1064148"/>
                <a:gd name="connsiteY3" fmla="*/ 1006545 h 1186429"/>
                <a:gd name="connsiteX4" fmla="*/ 726613 w 1064148"/>
                <a:gd name="connsiteY4" fmla="*/ 1006545 h 1186429"/>
                <a:gd name="connsiteX5" fmla="*/ 884264 w 1064148"/>
                <a:gd name="connsiteY5" fmla="*/ 848894 h 1186429"/>
                <a:gd name="connsiteX6" fmla="*/ 884264 w 1064148"/>
                <a:gd name="connsiteY6" fmla="*/ 0 h 1186429"/>
                <a:gd name="connsiteX7" fmla="*/ 1064149 w 1064148"/>
                <a:gd name="connsiteY7" fmla="*/ 294081 h 1186429"/>
                <a:gd name="connsiteX8" fmla="*/ 1064149 w 1064148"/>
                <a:gd name="connsiteY8" fmla="*/ 854957 h 1186429"/>
                <a:gd name="connsiteX9" fmla="*/ 732676 w 1064148"/>
                <a:gd name="connsiteY9" fmla="*/ 1186430 h 1186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4148" h="1186429">
                  <a:moveTo>
                    <a:pt x="732676" y="1186430"/>
                  </a:moveTo>
                  <a:lnTo>
                    <a:pt x="0" y="1186430"/>
                  </a:lnTo>
                  <a:lnTo>
                    <a:pt x="0" y="1006545"/>
                  </a:lnTo>
                  <a:lnTo>
                    <a:pt x="636670" y="1006545"/>
                  </a:lnTo>
                  <a:lnTo>
                    <a:pt x="726613" y="1006545"/>
                  </a:lnTo>
                  <a:cubicBezTo>
                    <a:pt x="813523" y="1006545"/>
                    <a:pt x="884264" y="935804"/>
                    <a:pt x="884264" y="848894"/>
                  </a:cubicBezTo>
                  <a:lnTo>
                    <a:pt x="884264" y="0"/>
                  </a:lnTo>
                  <a:cubicBezTo>
                    <a:pt x="990376" y="55582"/>
                    <a:pt x="1064149" y="166747"/>
                    <a:pt x="1064149" y="294081"/>
                  </a:cubicBezTo>
                  <a:lnTo>
                    <a:pt x="1064149" y="854957"/>
                  </a:lnTo>
                  <a:cubicBezTo>
                    <a:pt x="1063138" y="1037873"/>
                    <a:pt x="914582" y="1186430"/>
                    <a:pt x="732676" y="1186430"/>
                  </a:cubicBezTo>
                  <a:close/>
                </a:path>
              </a:pathLst>
            </a:custGeom>
            <a:solidFill>
              <a:schemeClr val="accent4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54A86C2-28D1-4362-8663-C79FAF720DC6}"/>
                </a:ext>
              </a:extLst>
            </p:cNvPr>
            <p:cNvSpPr/>
            <p:nvPr/>
          </p:nvSpPr>
          <p:spPr>
            <a:xfrm>
              <a:off x="6646503" y="3816186"/>
              <a:ext cx="819201" cy="572036"/>
            </a:xfrm>
            <a:custGeom>
              <a:avLst/>
              <a:gdLst>
                <a:gd name="connsiteX0" fmla="*/ 884264 w 884263"/>
                <a:gd name="connsiteY0" fmla="*/ 0 h 617468"/>
                <a:gd name="connsiteX1" fmla="*/ 331473 w 884263"/>
                <a:gd name="connsiteY1" fmla="*/ 0 h 617468"/>
                <a:gd name="connsiteX2" fmla="*/ 0 w 884263"/>
                <a:gd name="connsiteY2" fmla="*/ 331473 h 617468"/>
                <a:gd name="connsiteX3" fmla="*/ 0 w 884263"/>
                <a:gd name="connsiteY3" fmla="*/ 617469 h 617468"/>
                <a:gd name="connsiteX4" fmla="*/ 179884 w 884263"/>
                <a:gd name="connsiteY4" fmla="*/ 617469 h 617468"/>
                <a:gd name="connsiteX5" fmla="*/ 179884 w 884263"/>
                <a:gd name="connsiteY5" fmla="*/ 337536 h 617468"/>
                <a:gd name="connsiteX6" fmla="*/ 337536 w 884263"/>
                <a:gd name="connsiteY6" fmla="*/ 179884 h 617468"/>
                <a:gd name="connsiteX7" fmla="*/ 884264 w 884263"/>
                <a:gd name="connsiteY7" fmla="*/ 179884 h 617468"/>
                <a:gd name="connsiteX8" fmla="*/ 884264 w 884263"/>
                <a:gd name="connsiteY8" fmla="*/ 0 h 617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4263" h="617468">
                  <a:moveTo>
                    <a:pt x="884264" y="0"/>
                  </a:moveTo>
                  <a:lnTo>
                    <a:pt x="331473" y="0"/>
                  </a:lnTo>
                  <a:cubicBezTo>
                    <a:pt x="149567" y="0"/>
                    <a:pt x="0" y="148556"/>
                    <a:pt x="0" y="331473"/>
                  </a:cubicBezTo>
                  <a:lnTo>
                    <a:pt x="0" y="617469"/>
                  </a:lnTo>
                  <a:lnTo>
                    <a:pt x="179884" y="617469"/>
                  </a:lnTo>
                  <a:lnTo>
                    <a:pt x="179884" y="337536"/>
                  </a:lnTo>
                  <a:cubicBezTo>
                    <a:pt x="179884" y="250626"/>
                    <a:pt x="250626" y="179884"/>
                    <a:pt x="337536" y="179884"/>
                  </a:cubicBezTo>
                  <a:lnTo>
                    <a:pt x="884264" y="179884"/>
                  </a:lnTo>
                  <a:lnTo>
                    <a:pt x="884264" y="0"/>
                  </a:lnTo>
                  <a:close/>
                </a:path>
              </a:pathLst>
            </a:custGeom>
            <a:solidFill>
              <a:schemeClr val="accent4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4D88BD9-6CD7-48D2-A8FD-4AEE67ADB018}"/>
                </a:ext>
              </a:extLst>
            </p:cNvPr>
            <p:cNvSpPr/>
            <p:nvPr/>
          </p:nvSpPr>
          <p:spPr>
            <a:xfrm>
              <a:off x="7196492" y="2250179"/>
              <a:ext cx="1326732" cy="1351302"/>
            </a:xfrm>
            <a:custGeom>
              <a:avLst/>
              <a:gdLst>
                <a:gd name="connsiteX0" fmla="*/ 600289 w 1200577"/>
                <a:gd name="connsiteY0" fmla="*/ 1222811 h 1222810"/>
                <a:gd name="connsiteX1" fmla="*/ 1200578 w 1200577"/>
                <a:gd name="connsiteY1" fmla="*/ 611405 h 1222810"/>
                <a:gd name="connsiteX2" fmla="*/ 600289 w 1200577"/>
                <a:gd name="connsiteY2" fmla="*/ 0 h 1222810"/>
                <a:gd name="connsiteX3" fmla="*/ 0 w 1200577"/>
                <a:gd name="connsiteY3" fmla="*/ 611405 h 1222810"/>
                <a:gd name="connsiteX4" fmla="*/ 600289 w 1200577"/>
                <a:gd name="connsiteY4" fmla="*/ 1222811 h 122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577" h="1222810">
                  <a:moveTo>
                    <a:pt x="600289" y="1222811"/>
                  </a:moveTo>
                  <a:cubicBezTo>
                    <a:pt x="930751" y="1222811"/>
                    <a:pt x="1200578" y="947931"/>
                    <a:pt x="1200578" y="611405"/>
                  </a:cubicBezTo>
                  <a:cubicBezTo>
                    <a:pt x="1200578" y="274880"/>
                    <a:pt x="930751" y="0"/>
                    <a:pt x="600289" y="0"/>
                  </a:cubicBezTo>
                  <a:cubicBezTo>
                    <a:pt x="269827" y="0"/>
                    <a:pt x="0" y="274880"/>
                    <a:pt x="0" y="611405"/>
                  </a:cubicBezTo>
                  <a:cubicBezTo>
                    <a:pt x="0" y="947931"/>
                    <a:pt x="269827" y="1222811"/>
                    <a:pt x="600289" y="1222811"/>
                  </a:cubicBezTo>
                  <a:close/>
                </a:path>
              </a:pathLst>
            </a:custGeom>
            <a:solidFill>
              <a:schemeClr val="accent4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30" name="Freeform: Shape 29">
              <a:extLst>
                <a:ext uri="{FF2B5EF4-FFF2-40B4-BE49-F238E27FC236}">
                  <a16:creationId xmlns:a16="http://schemas.microsoft.com/office/drawing/2014/main" id="{7711984D-FC1B-48B0-8C67-EE7BCEC254D8}"/>
                </a:ext>
              </a:extLst>
            </p:cNvPr>
            <p:cNvSpPr/>
            <p:nvPr/>
          </p:nvSpPr>
          <p:spPr>
            <a:xfrm>
              <a:off x="7333676" y="2387542"/>
              <a:ext cx="1054238" cy="1076576"/>
            </a:xfrm>
            <a:custGeom>
              <a:avLst/>
              <a:gdLst>
                <a:gd name="connsiteX0" fmla="*/ 476997 w 953994"/>
                <a:gd name="connsiteY0" fmla="*/ 974206 h 974206"/>
                <a:gd name="connsiteX1" fmla="*/ 953994 w 953994"/>
                <a:gd name="connsiteY1" fmla="*/ 487103 h 974206"/>
                <a:gd name="connsiteX2" fmla="*/ 476997 w 953994"/>
                <a:gd name="connsiteY2" fmla="*/ 0 h 974206"/>
                <a:gd name="connsiteX3" fmla="*/ 0 w 953994"/>
                <a:gd name="connsiteY3" fmla="*/ 487103 h 974206"/>
                <a:gd name="connsiteX4" fmla="*/ 476997 w 953994"/>
                <a:gd name="connsiteY4" fmla="*/ 974206 h 97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3994" h="974206">
                  <a:moveTo>
                    <a:pt x="476997" y="974206"/>
                  </a:moveTo>
                  <a:cubicBezTo>
                    <a:pt x="739750" y="974206"/>
                    <a:pt x="953994" y="754909"/>
                    <a:pt x="953994" y="487103"/>
                  </a:cubicBezTo>
                  <a:cubicBezTo>
                    <a:pt x="953994" y="219297"/>
                    <a:pt x="739750" y="0"/>
                    <a:pt x="476997" y="0"/>
                  </a:cubicBezTo>
                  <a:cubicBezTo>
                    <a:pt x="214245" y="0"/>
                    <a:pt x="0" y="219297"/>
                    <a:pt x="0" y="487103"/>
                  </a:cubicBezTo>
                  <a:cubicBezTo>
                    <a:pt x="0" y="754909"/>
                    <a:pt x="214245" y="974206"/>
                    <a:pt x="476997" y="974206"/>
                  </a:cubicBezTo>
                  <a:close/>
                </a:path>
              </a:pathLst>
            </a:custGeom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0AD7BDC-8851-4552-842B-076615ABD4D4}"/>
              </a:ext>
            </a:extLst>
          </p:cNvPr>
          <p:cNvGrpSpPr/>
          <p:nvPr/>
        </p:nvGrpSpPr>
        <p:grpSpPr>
          <a:xfrm>
            <a:off x="6179324" y="4384477"/>
            <a:ext cx="2602728" cy="2473523"/>
            <a:chOff x="6179324" y="4384477"/>
            <a:chExt cx="2602728" cy="247352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D25EA96-8953-4ECA-9632-6010693D41B4}"/>
                </a:ext>
              </a:extLst>
            </p:cNvPr>
            <p:cNvSpPr/>
            <p:nvPr/>
          </p:nvSpPr>
          <p:spPr>
            <a:xfrm>
              <a:off x="6179324" y="4624153"/>
              <a:ext cx="166649" cy="2233847"/>
            </a:xfrm>
            <a:custGeom>
              <a:avLst/>
              <a:gdLst>
                <a:gd name="connsiteX0" fmla="*/ 0 w 179884"/>
                <a:gd name="connsiteY0" fmla="*/ 0 h 2411261"/>
                <a:gd name="connsiteX1" fmla="*/ 179884 w 179884"/>
                <a:gd name="connsiteY1" fmla="*/ 0 h 2411261"/>
                <a:gd name="connsiteX2" fmla="*/ 179884 w 179884"/>
                <a:gd name="connsiteY2" fmla="*/ 2411262 h 2411261"/>
                <a:gd name="connsiteX3" fmla="*/ 0 w 179884"/>
                <a:gd name="connsiteY3" fmla="*/ 2411262 h 2411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884" h="2411261">
                  <a:moveTo>
                    <a:pt x="0" y="0"/>
                  </a:moveTo>
                  <a:lnTo>
                    <a:pt x="179884" y="0"/>
                  </a:lnTo>
                  <a:lnTo>
                    <a:pt x="179884" y="2411262"/>
                  </a:lnTo>
                  <a:lnTo>
                    <a:pt x="0" y="2411262"/>
                  </a:lnTo>
                  <a:close/>
                </a:path>
              </a:pathLst>
            </a:custGeom>
            <a:solidFill>
              <a:schemeClr val="accent5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A41B5E-AD7E-48BC-A5E9-82F36624068F}"/>
                </a:ext>
              </a:extLst>
            </p:cNvPr>
            <p:cNvSpPr/>
            <p:nvPr/>
          </p:nvSpPr>
          <p:spPr>
            <a:xfrm>
              <a:off x="6179324" y="4384477"/>
              <a:ext cx="2054090" cy="1354726"/>
            </a:xfrm>
            <a:custGeom>
              <a:avLst/>
              <a:gdLst>
                <a:gd name="connsiteX0" fmla="*/ 1885756 w 2217228"/>
                <a:gd name="connsiteY0" fmla="*/ 0 h 1462320"/>
                <a:gd name="connsiteX1" fmla="*/ 331473 w 2217228"/>
                <a:gd name="connsiteY1" fmla="*/ 0 h 1462320"/>
                <a:gd name="connsiteX2" fmla="*/ 0 w 2217228"/>
                <a:gd name="connsiteY2" fmla="*/ 331473 h 1462320"/>
                <a:gd name="connsiteX3" fmla="*/ 0 w 2217228"/>
                <a:gd name="connsiteY3" fmla="*/ 1168239 h 1462320"/>
                <a:gd name="connsiteX4" fmla="*/ 179884 w 2217228"/>
                <a:gd name="connsiteY4" fmla="*/ 1462320 h 1462320"/>
                <a:gd name="connsiteX5" fmla="*/ 179884 w 2217228"/>
                <a:gd name="connsiteY5" fmla="*/ 336526 h 1462320"/>
                <a:gd name="connsiteX6" fmla="*/ 337536 w 2217228"/>
                <a:gd name="connsiteY6" fmla="*/ 178874 h 1462320"/>
                <a:gd name="connsiteX7" fmla="*/ 1879692 w 2217228"/>
                <a:gd name="connsiteY7" fmla="*/ 178874 h 1462320"/>
                <a:gd name="connsiteX8" fmla="*/ 2037344 w 2217228"/>
                <a:gd name="connsiteY8" fmla="*/ 336526 h 1462320"/>
                <a:gd name="connsiteX9" fmla="*/ 2037344 w 2217228"/>
                <a:gd name="connsiteY9" fmla="*/ 1462320 h 1462320"/>
                <a:gd name="connsiteX10" fmla="*/ 2217229 w 2217228"/>
                <a:gd name="connsiteY10" fmla="*/ 1168239 h 1462320"/>
                <a:gd name="connsiteX11" fmla="*/ 2217229 w 2217228"/>
                <a:gd name="connsiteY11" fmla="*/ 330462 h 1462320"/>
                <a:gd name="connsiteX12" fmla="*/ 1885756 w 2217228"/>
                <a:gd name="connsiteY12" fmla="*/ 0 h 146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7228" h="1462320">
                  <a:moveTo>
                    <a:pt x="1885756" y="0"/>
                  </a:moveTo>
                  <a:lnTo>
                    <a:pt x="331473" y="0"/>
                  </a:lnTo>
                  <a:cubicBezTo>
                    <a:pt x="149567" y="0"/>
                    <a:pt x="0" y="148556"/>
                    <a:pt x="0" y="331473"/>
                  </a:cubicBezTo>
                  <a:lnTo>
                    <a:pt x="0" y="1168239"/>
                  </a:lnTo>
                  <a:cubicBezTo>
                    <a:pt x="0" y="1295573"/>
                    <a:pt x="73773" y="1407749"/>
                    <a:pt x="179884" y="1462320"/>
                  </a:cubicBezTo>
                  <a:lnTo>
                    <a:pt x="179884" y="336526"/>
                  </a:lnTo>
                  <a:cubicBezTo>
                    <a:pt x="179884" y="249615"/>
                    <a:pt x="250626" y="178874"/>
                    <a:pt x="337536" y="178874"/>
                  </a:cubicBezTo>
                  <a:lnTo>
                    <a:pt x="1879692" y="178874"/>
                  </a:lnTo>
                  <a:cubicBezTo>
                    <a:pt x="1966603" y="178874"/>
                    <a:pt x="2037344" y="249615"/>
                    <a:pt x="2037344" y="336526"/>
                  </a:cubicBezTo>
                  <a:lnTo>
                    <a:pt x="2037344" y="1462320"/>
                  </a:lnTo>
                  <a:cubicBezTo>
                    <a:pt x="2143456" y="1406738"/>
                    <a:pt x="2217229" y="1295573"/>
                    <a:pt x="2217229" y="1168239"/>
                  </a:cubicBezTo>
                  <a:lnTo>
                    <a:pt x="2217229" y="330462"/>
                  </a:lnTo>
                  <a:cubicBezTo>
                    <a:pt x="2216218" y="148556"/>
                    <a:pt x="2067662" y="0"/>
                    <a:pt x="1885756" y="0"/>
                  </a:cubicBezTo>
                  <a:close/>
                </a:path>
              </a:pathLst>
            </a:custGeom>
            <a:solidFill>
              <a:schemeClr val="accent5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A4489E-2BFD-4AF7-B8D1-34F056E7C208}"/>
                </a:ext>
              </a:extLst>
            </p:cNvPr>
            <p:cNvSpPr/>
            <p:nvPr/>
          </p:nvSpPr>
          <p:spPr>
            <a:xfrm>
              <a:off x="7516262" y="4707547"/>
              <a:ext cx="1265790" cy="1289088"/>
            </a:xfrm>
            <a:custGeom>
              <a:avLst/>
              <a:gdLst>
                <a:gd name="connsiteX0" fmla="*/ 494177 w 988354"/>
                <a:gd name="connsiteY0" fmla="*/ 1006545 h 1006545"/>
                <a:gd name="connsiteX1" fmla="*/ 988355 w 988354"/>
                <a:gd name="connsiteY1" fmla="*/ 503273 h 1006545"/>
                <a:gd name="connsiteX2" fmla="*/ 494177 w 988354"/>
                <a:gd name="connsiteY2" fmla="*/ 0 h 1006545"/>
                <a:gd name="connsiteX3" fmla="*/ 0 w 988354"/>
                <a:gd name="connsiteY3" fmla="*/ 503273 h 1006545"/>
                <a:gd name="connsiteX4" fmla="*/ 494177 w 988354"/>
                <a:gd name="connsiteY4" fmla="*/ 1006545 h 100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8354" h="1006545">
                  <a:moveTo>
                    <a:pt x="494177" y="1006545"/>
                  </a:moveTo>
                  <a:cubicBezTo>
                    <a:pt x="766025" y="1006545"/>
                    <a:pt x="988355" y="780174"/>
                    <a:pt x="988355" y="503273"/>
                  </a:cubicBezTo>
                  <a:cubicBezTo>
                    <a:pt x="988355" y="226372"/>
                    <a:pt x="766025" y="0"/>
                    <a:pt x="494177" y="0"/>
                  </a:cubicBezTo>
                  <a:cubicBezTo>
                    <a:pt x="222329" y="0"/>
                    <a:pt x="0" y="226372"/>
                    <a:pt x="0" y="503273"/>
                  </a:cubicBezTo>
                  <a:cubicBezTo>
                    <a:pt x="0" y="780174"/>
                    <a:pt x="222329" y="1006545"/>
                    <a:pt x="494177" y="1006545"/>
                  </a:cubicBezTo>
                  <a:close/>
                </a:path>
              </a:pathLst>
            </a:custGeom>
            <a:solidFill>
              <a:schemeClr val="accent5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C8C8FC-CA78-482A-AFB9-3053CA3AAD20}"/>
                </a:ext>
              </a:extLst>
            </p:cNvPr>
            <p:cNvSpPr/>
            <p:nvPr/>
          </p:nvSpPr>
          <p:spPr>
            <a:xfrm>
              <a:off x="7646623" y="4839204"/>
              <a:ext cx="1006938" cy="1027646"/>
            </a:xfrm>
            <a:custGeom>
              <a:avLst/>
              <a:gdLst>
                <a:gd name="connsiteX0" fmla="*/ 393118 w 786236"/>
                <a:gd name="connsiteY0" fmla="*/ 802406 h 802406"/>
                <a:gd name="connsiteX1" fmla="*/ 786237 w 786236"/>
                <a:gd name="connsiteY1" fmla="*/ 401203 h 802406"/>
                <a:gd name="connsiteX2" fmla="*/ 393118 w 786236"/>
                <a:gd name="connsiteY2" fmla="*/ 0 h 802406"/>
                <a:gd name="connsiteX3" fmla="*/ 0 w 786236"/>
                <a:gd name="connsiteY3" fmla="*/ 401203 h 802406"/>
                <a:gd name="connsiteX4" fmla="*/ 393118 w 786236"/>
                <a:gd name="connsiteY4" fmla="*/ 802406 h 8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236" h="802406">
                  <a:moveTo>
                    <a:pt x="393118" y="802406"/>
                  </a:moveTo>
                  <a:cubicBezTo>
                    <a:pt x="609384" y="802406"/>
                    <a:pt x="786237" y="622522"/>
                    <a:pt x="786237" y="401203"/>
                  </a:cubicBezTo>
                  <a:cubicBezTo>
                    <a:pt x="786237" y="179884"/>
                    <a:pt x="609384" y="0"/>
                    <a:pt x="393118" y="0"/>
                  </a:cubicBezTo>
                  <a:cubicBezTo>
                    <a:pt x="176853" y="0"/>
                    <a:pt x="0" y="179884"/>
                    <a:pt x="0" y="401203"/>
                  </a:cubicBezTo>
                  <a:cubicBezTo>
                    <a:pt x="0" y="621511"/>
                    <a:pt x="176853" y="802406"/>
                    <a:pt x="393118" y="802406"/>
                  </a:cubicBezTo>
                  <a:close/>
                </a:path>
              </a:pathLst>
            </a:custGeom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54F0CCE-71B5-4EA3-AAA4-1BE56CD8348B}"/>
              </a:ext>
            </a:extLst>
          </p:cNvPr>
          <p:cNvGrpSpPr/>
          <p:nvPr/>
        </p:nvGrpSpPr>
        <p:grpSpPr>
          <a:xfrm>
            <a:off x="3409951" y="4384477"/>
            <a:ext cx="2603660" cy="2473523"/>
            <a:chOff x="3409951" y="4384477"/>
            <a:chExt cx="2603660" cy="2473523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3B85D69-8F82-4612-9283-49E34369D808}"/>
                </a:ext>
              </a:extLst>
            </p:cNvPr>
            <p:cNvSpPr/>
            <p:nvPr/>
          </p:nvSpPr>
          <p:spPr>
            <a:xfrm>
              <a:off x="5846026" y="4624153"/>
              <a:ext cx="166649" cy="2233847"/>
            </a:xfrm>
            <a:custGeom>
              <a:avLst/>
              <a:gdLst>
                <a:gd name="connsiteX0" fmla="*/ 0 w 179884"/>
                <a:gd name="connsiteY0" fmla="*/ 0 h 2411261"/>
                <a:gd name="connsiteX1" fmla="*/ 179884 w 179884"/>
                <a:gd name="connsiteY1" fmla="*/ 0 h 2411261"/>
                <a:gd name="connsiteX2" fmla="*/ 179884 w 179884"/>
                <a:gd name="connsiteY2" fmla="*/ 2411262 h 2411261"/>
                <a:gd name="connsiteX3" fmla="*/ 0 w 179884"/>
                <a:gd name="connsiteY3" fmla="*/ 2411262 h 2411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884" h="2411261">
                  <a:moveTo>
                    <a:pt x="0" y="0"/>
                  </a:moveTo>
                  <a:lnTo>
                    <a:pt x="179884" y="0"/>
                  </a:lnTo>
                  <a:lnTo>
                    <a:pt x="179884" y="2411262"/>
                  </a:lnTo>
                  <a:lnTo>
                    <a:pt x="0" y="2411262"/>
                  </a:lnTo>
                  <a:close/>
                </a:path>
              </a:pathLst>
            </a:custGeom>
            <a:solidFill>
              <a:schemeClr val="accent1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B2DF0E7-7464-453C-92AF-04945890F150}"/>
                </a:ext>
              </a:extLst>
            </p:cNvPr>
            <p:cNvSpPr/>
            <p:nvPr/>
          </p:nvSpPr>
          <p:spPr>
            <a:xfrm>
              <a:off x="3959521" y="4384477"/>
              <a:ext cx="2054090" cy="1354726"/>
            </a:xfrm>
            <a:custGeom>
              <a:avLst/>
              <a:gdLst>
                <a:gd name="connsiteX0" fmla="*/ 331473 w 2217228"/>
                <a:gd name="connsiteY0" fmla="*/ 0 h 1462320"/>
                <a:gd name="connsiteX1" fmla="*/ 1885756 w 2217228"/>
                <a:gd name="connsiteY1" fmla="*/ 0 h 1462320"/>
                <a:gd name="connsiteX2" fmla="*/ 2217229 w 2217228"/>
                <a:gd name="connsiteY2" fmla="*/ 331473 h 1462320"/>
                <a:gd name="connsiteX3" fmla="*/ 2217229 w 2217228"/>
                <a:gd name="connsiteY3" fmla="*/ 1168239 h 1462320"/>
                <a:gd name="connsiteX4" fmla="*/ 2037344 w 2217228"/>
                <a:gd name="connsiteY4" fmla="*/ 1462320 h 1462320"/>
                <a:gd name="connsiteX5" fmla="*/ 2037344 w 2217228"/>
                <a:gd name="connsiteY5" fmla="*/ 336526 h 1462320"/>
                <a:gd name="connsiteX6" fmla="*/ 1879692 w 2217228"/>
                <a:gd name="connsiteY6" fmla="*/ 178874 h 1462320"/>
                <a:gd name="connsiteX7" fmla="*/ 337536 w 2217228"/>
                <a:gd name="connsiteY7" fmla="*/ 178874 h 1462320"/>
                <a:gd name="connsiteX8" fmla="*/ 179885 w 2217228"/>
                <a:gd name="connsiteY8" fmla="*/ 336526 h 1462320"/>
                <a:gd name="connsiteX9" fmla="*/ 179885 w 2217228"/>
                <a:gd name="connsiteY9" fmla="*/ 1462320 h 1462320"/>
                <a:gd name="connsiteX10" fmla="*/ 0 w 2217228"/>
                <a:gd name="connsiteY10" fmla="*/ 1168239 h 1462320"/>
                <a:gd name="connsiteX11" fmla="*/ 0 w 2217228"/>
                <a:gd name="connsiteY11" fmla="*/ 330462 h 1462320"/>
                <a:gd name="connsiteX12" fmla="*/ 331473 w 2217228"/>
                <a:gd name="connsiteY12" fmla="*/ 0 h 146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7228" h="1462320">
                  <a:moveTo>
                    <a:pt x="331473" y="0"/>
                  </a:moveTo>
                  <a:lnTo>
                    <a:pt x="1885756" y="0"/>
                  </a:lnTo>
                  <a:cubicBezTo>
                    <a:pt x="2067662" y="0"/>
                    <a:pt x="2217229" y="148556"/>
                    <a:pt x="2217229" y="331473"/>
                  </a:cubicBezTo>
                  <a:lnTo>
                    <a:pt x="2217229" y="1168239"/>
                  </a:lnTo>
                  <a:cubicBezTo>
                    <a:pt x="2217229" y="1295573"/>
                    <a:pt x="2143456" y="1407749"/>
                    <a:pt x="2037344" y="1462320"/>
                  </a:cubicBezTo>
                  <a:lnTo>
                    <a:pt x="2037344" y="336526"/>
                  </a:lnTo>
                  <a:cubicBezTo>
                    <a:pt x="2037344" y="249615"/>
                    <a:pt x="1966603" y="178874"/>
                    <a:pt x="1879692" y="178874"/>
                  </a:cubicBezTo>
                  <a:lnTo>
                    <a:pt x="337536" y="178874"/>
                  </a:lnTo>
                  <a:cubicBezTo>
                    <a:pt x="250626" y="178874"/>
                    <a:pt x="179885" y="249615"/>
                    <a:pt x="179885" y="336526"/>
                  </a:cubicBezTo>
                  <a:lnTo>
                    <a:pt x="179885" y="1462320"/>
                  </a:lnTo>
                  <a:cubicBezTo>
                    <a:pt x="73773" y="1406738"/>
                    <a:pt x="0" y="1295573"/>
                    <a:pt x="0" y="1168239"/>
                  </a:cubicBezTo>
                  <a:lnTo>
                    <a:pt x="0" y="330462"/>
                  </a:lnTo>
                  <a:cubicBezTo>
                    <a:pt x="0" y="148556"/>
                    <a:pt x="149567" y="0"/>
                    <a:pt x="331473" y="0"/>
                  </a:cubicBezTo>
                  <a:close/>
                </a:path>
              </a:pathLst>
            </a:custGeom>
            <a:solidFill>
              <a:schemeClr val="accent1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25B1A9D-6945-4D20-9340-157AD612DD35}"/>
                </a:ext>
              </a:extLst>
            </p:cNvPr>
            <p:cNvSpPr/>
            <p:nvPr/>
          </p:nvSpPr>
          <p:spPr>
            <a:xfrm>
              <a:off x="3409951" y="4709097"/>
              <a:ext cx="1265790" cy="1289088"/>
            </a:xfrm>
            <a:custGeom>
              <a:avLst/>
              <a:gdLst>
                <a:gd name="connsiteX0" fmla="*/ 494177 w 988354"/>
                <a:gd name="connsiteY0" fmla="*/ 1006545 h 1006545"/>
                <a:gd name="connsiteX1" fmla="*/ 988354 w 988354"/>
                <a:gd name="connsiteY1" fmla="*/ 503273 h 1006545"/>
                <a:gd name="connsiteX2" fmla="*/ 494177 w 988354"/>
                <a:gd name="connsiteY2" fmla="*/ 0 h 1006545"/>
                <a:gd name="connsiteX3" fmla="*/ 0 w 988354"/>
                <a:gd name="connsiteY3" fmla="*/ 503273 h 1006545"/>
                <a:gd name="connsiteX4" fmla="*/ 494177 w 988354"/>
                <a:gd name="connsiteY4" fmla="*/ 1006545 h 100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8354" h="1006545">
                  <a:moveTo>
                    <a:pt x="494177" y="1006545"/>
                  </a:moveTo>
                  <a:cubicBezTo>
                    <a:pt x="766025" y="1006545"/>
                    <a:pt x="988354" y="780174"/>
                    <a:pt x="988354" y="503273"/>
                  </a:cubicBezTo>
                  <a:cubicBezTo>
                    <a:pt x="988354" y="226372"/>
                    <a:pt x="766025" y="0"/>
                    <a:pt x="494177" y="0"/>
                  </a:cubicBezTo>
                  <a:cubicBezTo>
                    <a:pt x="222329" y="0"/>
                    <a:pt x="0" y="226372"/>
                    <a:pt x="0" y="503273"/>
                  </a:cubicBezTo>
                  <a:cubicBezTo>
                    <a:pt x="0" y="780174"/>
                    <a:pt x="222329" y="1006545"/>
                    <a:pt x="494177" y="1006545"/>
                  </a:cubicBezTo>
                  <a:close/>
                </a:path>
              </a:pathLst>
            </a:custGeom>
            <a:solidFill>
              <a:schemeClr val="accent1"/>
            </a:solidFill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1" name="Freeform: Shape 20">
              <a:extLst>
                <a:ext uri="{FF2B5EF4-FFF2-40B4-BE49-F238E27FC236}">
                  <a16:creationId xmlns:a16="http://schemas.microsoft.com/office/drawing/2014/main" id="{0FC92644-5D17-463D-95A9-D3C5C6B9C7E5}"/>
                </a:ext>
              </a:extLst>
            </p:cNvPr>
            <p:cNvSpPr/>
            <p:nvPr/>
          </p:nvSpPr>
          <p:spPr>
            <a:xfrm>
              <a:off x="3540314" y="4840754"/>
              <a:ext cx="1006938" cy="1027646"/>
            </a:xfrm>
            <a:custGeom>
              <a:avLst/>
              <a:gdLst>
                <a:gd name="connsiteX0" fmla="*/ 393118 w 786236"/>
                <a:gd name="connsiteY0" fmla="*/ 802406 h 802406"/>
                <a:gd name="connsiteX1" fmla="*/ 786237 w 786236"/>
                <a:gd name="connsiteY1" fmla="*/ 401203 h 802406"/>
                <a:gd name="connsiteX2" fmla="*/ 393118 w 786236"/>
                <a:gd name="connsiteY2" fmla="*/ 0 h 802406"/>
                <a:gd name="connsiteX3" fmla="*/ 0 w 786236"/>
                <a:gd name="connsiteY3" fmla="*/ 401203 h 802406"/>
                <a:gd name="connsiteX4" fmla="*/ 393118 w 786236"/>
                <a:gd name="connsiteY4" fmla="*/ 802406 h 8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236" h="802406">
                  <a:moveTo>
                    <a:pt x="393118" y="802406"/>
                  </a:moveTo>
                  <a:cubicBezTo>
                    <a:pt x="609384" y="802406"/>
                    <a:pt x="786237" y="622522"/>
                    <a:pt x="786237" y="401203"/>
                  </a:cubicBezTo>
                  <a:cubicBezTo>
                    <a:pt x="786237" y="179884"/>
                    <a:pt x="609384" y="0"/>
                    <a:pt x="393118" y="0"/>
                  </a:cubicBezTo>
                  <a:cubicBezTo>
                    <a:pt x="176853" y="0"/>
                    <a:pt x="0" y="179884"/>
                    <a:pt x="0" y="401203"/>
                  </a:cubicBezTo>
                  <a:cubicBezTo>
                    <a:pt x="0" y="621511"/>
                    <a:pt x="176853" y="802406"/>
                    <a:pt x="393118" y="802406"/>
                  </a:cubicBezTo>
                  <a:close/>
                </a:path>
              </a:pathLst>
            </a:custGeom>
            <a:ln w="10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7" name="Graphic 1">
            <a:extLst>
              <a:ext uri="{FF2B5EF4-FFF2-40B4-BE49-F238E27FC236}">
                <a16:creationId xmlns:a16="http://schemas.microsoft.com/office/drawing/2014/main" id="{9C8CA90F-6663-46D5-AF80-56C57936B34D}"/>
              </a:ext>
            </a:extLst>
          </p:cNvPr>
          <p:cNvGrpSpPr/>
          <p:nvPr/>
        </p:nvGrpSpPr>
        <p:grpSpPr>
          <a:xfrm>
            <a:off x="5779743" y="2941400"/>
            <a:ext cx="632512" cy="397652"/>
            <a:chOff x="4714676" y="2988348"/>
            <a:chExt cx="521003" cy="327546"/>
          </a:xfrm>
          <a:solidFill>
            <a:schemeClr val="accent3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2A2B588-2C2B-4BD4-934A-B0243220D97B}"/>
                </a:ext>
              </a:extLst>
            </p:cNvPr>
            <p:cNvSpPr/>
            <p:nvPr/>
          </p:nvSpPr>
          <p:spPr>
            <a:xfrm>
              <a:off x="5058599" y="3061534"/>
              <a:ext cx="148419" cy="5117"/>
            </a:xfrm>
            <a:custGeom>
              <a:avLst/>
              <a:gdLst>
                <a:gd name="connsiteX0" fmla="*/ 0 w 148419"/>
                <a:gd name="connsiteY0" fmla="*/ 0 h 5117"/>
                <a:gd name="connsiteX1" fmla="*/ 0 w 148419"/>
                <a:gd name="connsiteY1" fmla="*/ 5118 h 5117"/>
                <a:gd name="connsiteX2" fmla="*/ 0 w 148419"/>
                <a:gd name="connsiteY2" fmla="*/ 0 h 5117"/>
                <a:gd name="connsiteX3" fmla="*/ 0 w 148419"/>
                <a:gd name="connsiteY3" fmla="*/ 0 h 5117"/>
                <a:gd name="connsiteX4" fmla="*/ 148419 w 148419"/>
                <a:gd name="connsiteY4" fmla="*/ 0 h 5117"/>
                <a:gd name="connsiteX5" fmla="*/ 148419 w 148419"/>
                <a:gd name="connsiteY5" fmla="*/ 5118 h 5117"/>
                <a:gd name="connsiteX6" fmla="*/ 148419 w 148419"/>
                <a:gd name="connsiteY6" fmla="*/ 0 h 5117"/>
                <a:gd name="connsiteX7" fmla="*/ 148419 w 148419"/>
                <a:gd name="connsiteY7" fmla="*/ 0 h 5117"/>
                <a:gd name="connsiteX8" fmla="*/ 28660 w 148419"/>
                <a:gd name="connsiteY8" fmla="*/ 0 h 5117"/>
                <a:gd name="connsiteX9" fmla="*/ 37873 w 148419"/>
                <a:gd name="connsiteY9" fmla="*/ 512 h 5117"/>
                <a:gd name="connsiteX10" fmla="*/ 41455 w 148419"/>
                <a:gd name="connsiteY10" fmla="*/ 512 h 5117"/>
                <a:gd name="connsiteX11" fmla="*/ 44526 w 148419"/>
                <a:gd name="connsiteY11" fmla="*/ 512 h 5117"/>
                <a:gd name="connsiteX12" fmla="*/ 47085 w 148419"/>
                <a:gd name="connsiteY12" fmla="*/ 0 h 5117"/>
                <a:gd name="connsiteX13" fmla="*/ 28660 w 148419"/>
                <a:gd name="connsiteY13" fmla="*/ 0 h 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8419" h="5117">
                  <a:moveTo>
                    <a:pt x="0" y="0"/>
                  </a:moveTo>
                  <a:lnTo>
                    <a:pt x="0" y="5118"/>
                  </a:lnTo>
                  <a:cubicBezTo>
                    <a:pt x="0" y="3583"/>
                    <a:pt x="0" y="1535"/>
                    <a:pt x="0" y="0"/>
                  </a:cubicBezTo>
                  <a:lnTo>
                    <a:pt x="0" y="0"/>
                  </a:lnTo>
                  <a:close/>
                  <a:moveTo>
                    <a:pt x="148419" y="0"/>
                  </a:moveTo>
                  <a:cubicBezTo>
                    <a:pt x="148419" y="1535"/>
                    <a:pt x="148419" y="3583"/>
                    <a:pt x="148419" y="5118"/>
                  </a:cubicBezTo>
                  <a:lnTo>
                    <a:pt x="148419" y="0"/>
                  </a:lnTo>
                  <a:lnTo>
                    <a:pt x="148419" y="0"/>
                  </a:lnTo>
                  <a:close/>
                  <a:moveTo>
                    <a:pt x="28660" y="0"/>
                  </a:moveTo>
                  <a:cubicBezTo>
                    <a:pt x="31731" y="512"/>
                    <a:pt x="34802" y="512"/>
                    <a:pt x="37873" y="512"/>
                  </a:cubicBezTo>
                  <a:cubicBezTo>
                    <a:pt x="38896" y="512"/>
                    <a:pt x="40432" y="512"/>
                    <a:pt x="41455" y="512"/>
                  </a:cubicBezTo>
                  <a:cubicBezTo>
                    <a:pt x="42479" y="512"/>
                    <a:pt x="43502" y="512"/>
                    <a:pt x="44526" y="512"/>
                  </a:cubicBezTo>
                  <a:cubicBezTo>
                    <a:pt x="45550" y="512"/>
                    <a:pt x="46061" y="512"/>
                    <a:pt x="47085" y="0"/>
                  </a:cubicBezTo>
                  <a:lnTo>
                    <a:pt x="28660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84285C6-9D79-4811-BCD3-818654D46483}"/>
                </a:ext>
              </a:extLst>
            </p:cNvPr>
            <p:cNvSpPr/>
            <p:nvPr/>
          </p:nvSpPr>
          <p:spPr>
            <a:xfrm>
              <a:off x="5087259" y="3061534"/>
              <a:ext cx="18424" cy="511"/>
            </a:xfrm>
            <a:custGeom>
              <a:avLst/>
              <a:gdLst>
                <a:gd name="connsiteX0" fmla="*/ 18425 w 18424"/>
                <a:gd name="connsiteY0" fmla="*/ 0 h 511"/>
                <a:gd name="connsiteX1" fmla="*/ 15866 w 18424"/>
                <a:gd name="connsiteY1" fmla="*/ 512 h 511"/>
                <a:gd name="connsiteX2" fmla="*/ 12795 w 18424"/>
                <a:gd name="connsiteY2" fmla="*/ 512 h 511"/>
                <a:gd name="connsiteX3" fmla="*/ 9212 w 18424"/>
                <a:gd name="connsiteY3" fmla="*/ 512 h 511"/>
                <a:gd name="connsiteX4" fmla="*/ 0 w 18424"/>
                <a:gd name="connsiteY4" fmla="*/ 0 h 511"/>
                <a:gd name="connsiteX5" fmla="*/ 18425 w 18424"/>
                <a:gd name="connsiteY5" fmla="*/ 0 h 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24" h="511">
                  <a:moveTo>
                    <a:pt x="18425" y="0"/>
                  </a:moveTo>
                  <a:cubicBezTo>
                    <a:pt x="17401" y="0"/>
                    <a:pt x="16889" y="0"/>
                    <a:pt x="15866" y="512"/>
                  </a:cubicBezTo>
                  <a:cubicBezTo>
                    <a:pt x="14842" y="512"/>
                    <a:pt x="13818" y="512"/>
                    <a:pt x="12795" y="512"/>
                  </a:cubicBezTo>
                  <a:cubicBezTo>
                    <a:pt x="11771" y="512"/>
                    <a:pt x="10236" y="512"/>
                    <a:pt x="9212" y="512"/>
                  </a:cubicBezTo>
                  <a:cubicBezTo>
                    <a:pt x="6142" y="512"/>
                    <a:pt x="3071" y="512"/>
                    <a:pt x="0" y="0"/>
                  </a:cubicBezTo>
                  <a:lnTo>
                    <a:pt x="18425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7F5E11E-B633-4830-97AE-FF0A8DBC20F8}"/>
                </a:ext>
              </a:extLst>
            </p:cNvPr>
            <p:cNvSpPr/>
            <p:nvPr/>
          </p:nvSpPr>
          <p:spPr>
            <a:xfrm>
              <a:off x="5128203" y="3052321"/>
              <a:ext cx="4606" cy="2558"/>
            </a:xfrm>
            <a:custGeom>
              <a:avLst/>
              <a:gdLst>
                <a:gd name="connsiteX0" fmla="*/ 4606 w 4606"/>
                <a:gd name="connsiteY0" fmla="*/ 0 h 2558"/>
                <a:gd name="connsiteX1" fmla="*/ 4606 w 4606"/>
                <a:gd name="connsiteY1" fmla="*/ 0 h 2558"/>
                <a:gd name="connsiteX2" fmla="*/ 0 w 4606"/>
                <a:gd name="connsiteY2" fmla="*/ 2559 h 2558"/>
                <a:gd name="connsiteX3" fmla="*/ 4606 w 4606"/>
                <a:gd name="connsiteY3" fmla="*/ 0 h 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06" h="2558">
                  <a:moveTo>
                    <a:pt x="4606" y="0"/>
                  </a:moveTo>
                  <a:lnTo>
                    <a:pt x="4606" y="0"/>
                  </a:lnTo>
                  <a:cubicBezTo>
                    <a:pt x="3071" y="1023"/>
                    <a:pt x="1535" y="1535"/>
                    <a:pt x="0" y="2559"/>
                  </a:cubicBezTo>
                  <a:cubicBezTo>
                    <a:pt x="2047" y="1535"/>
                    <a:pt x="3583" y="1023"/>
                    <a:pt x="4606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A0E12AB-2FD0-48A1-BFD9-3A772152A7A4}"/>
                </a:ext>
              </a:extLst>
            </p:cNvPr>
            <p:cNvSpPr/>
            <p:nvPr/>
          </p:nvSpPr>
          <p:spPr>
            <a:xfrm>
              <a:off x="5133321" y="3051298"/>
              <a:ext cx="1535" cy="1023"/>
            </a:xfrm>
            <a:custGeom>
              <a:avLst/>
              <a:gdLst>
                <a:gd name="connsiteX0" fmla="*/ 1535 w 1535"/>
                <a:gd name="connsiteY0" fmla="*/ 0 h 1023"/>
                <a:gd name="connsiteX1" fmla="*/ 0 w 1535"/>
                <a:gd name="connsiteY1" fmla="*/ 1024 h 1023"/>
                <a:gd name="connsiteX2" fmla="*/ 0 w 1535"/>
                <a:gd name="connsiteY2" fmla="*/ 1024 h 1023"/>
                <a:gd name="connsiteX3" fmla="*/ 1535 w 1535"/>
                <a:gd name="connsiteY3" fmla="*/ 0 h 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5" h="1023">
                  <a:moveTo>
                    <a:pt x="1535" y="0"/>
                  </a:moveTo>
                  <a:cubicBezTo>
                    <a:pt x="1024" y="512"/>
                    <a:pt x="512" y="512"/>
                    <a:pt x="0" y="1024"/>
                  </a:cubicBezTo>
                  <a:lnTo>
                    <a:pt x="0" y="1024"/>
                  </a:lnTo>
                  <a:cubicBezTo>
                    <a:pt x="0" y="1024"/>
                    <a:pt x="1024" y="512"/>
                    <a:pt x="1535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8CA2D43-0161-40DE-8AC9-82670811F644}"/>
                </a:ext>
              </a:extLst>
            </p:cNvPr>
            <p:cNvSpPr/>
            <p:nvPr/>
          </p:nvSpPr>
          <p:spPr>
            <a:xfrm>
              <a:off x="5140997" y="3040038"/>
              <a:ext cx="8188" cy="7165"/>
            </a:xfrm>
            <a:custGeom>
              <a:avLst/>
              <a:gdLst>
                <a:gd name="connsiteX0" fmla="*/ 8189 w 8188"/>
                <a:gd name="connsiteY0" fmla="*/ 0 h 7165"/>
                <a:gd name="connsiteX1" fmla="*/ 8189 w 8188"/>
                <a:gd name="connsiteY1" fmla="*/ 0 h 7165"/>
                <a:gd name="connsiteX2" fmla="*/ 0 w 8188"/>
                <a:gd name="connsiteY2" fmla="*/ 7165 h 7165"/>
                <a:gd name="connsiteX3" fmla="*/ 8189 w 8188"/>
                <a:gd name="connsiteY3" fmla="*/ 0 h 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88" h="7165">
                  <a:moveTo>
                    <a:pt x="8189" y="0"/>
                  </a:moveTo>
                  <a:lnTo>
                    <a:pt x="8189" y="0"/>
                  </a:lnTo>
                  <a:cubicBezTo>
                    <a:pt x="5630" y="2559"/>
                    <a:pt x="3071" y="5118"/>
                    <a:pt x="0" y="7165"/>
                  </a:cubicBezTo>
                  <a:cubicBezTo>
                    <a:pt x="2559" y="5118"/>
                    <a:pt x="5630" y="2559"/>
                    <a:pt x="8189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4FD4AA2-6D7E-477C-ADE5-428E1D41C9BF}"/>
                </a:ext>
              </a:extLst>
            </p:cNvPr>
            <p:cNvSpPr/>
            <p:nvPr/>
          </p:nvSpPr>
          <p:spPr>
            <a:xfrm>
              <a:off x="4821640" y="3051298"/>
              <a:ext cx="1535" cy="1023"/>
            </a:xfrm>
            <a:custGeom>
              <a:avLst/>
              <a:gdLst>
                <a:gd name="connsiteX0" fmla="*/ 1535 w 1535"/>
                <a:gd name="connsiteY0" fmla="*/ 0 h 1023"/>
                <a:gd name="connsiteX1" fmla="*/ 0 w 1535"/>
                <a:gd name="connsiteY1" fmla="*/ 1024 h 1023"/>
                <a:gd name="connsiteX2" fmla="*/ 0 w 1535"/>
                <a:gd name="connsiteY2" fmla="*/ 1024 h 1023"/>
                <a:gd name="connsiteX3" fmla="*/ 1535 w 1535"/>
                <a:gd name="connsiteY3" fmla="*/ 0 h 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5" h="1023">
                  <a:moveTo>
                    <a:pt x="1535" y="0"/>
                  </a:moveTo>
                  <a:cubicBezTo>
                    <a:pt x="1024" y="0"/>
                    <a:pt x="512" y="512"/>
                    <a:pt x="0" y="1024"/>
                  </a:cubicBezTo>
                  <a:lnTo>
                    <a:pt x="0" y="1024"/>
                  </a:lnTo>
                  <a:cubicBezTo>
                    <a:pt x="512" y="512"/>
                    <a:pt x="1024" y="0"/>
                    <a:pt x="1535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87A539F-770E-4253-9FE0-A8523CED0589}"/>
                </a:ext>
              </a:extLst>
            </p:cNvPr>
            <p:cNvSpPr/>
            <p:nvPr/>
          </p:nvSpPr>
          <p:spPr>
            <a:xfrm>
              <a:off x="4835970" y="3039015"/>
              <a:ext cx="2558" cy="2558"/>
            </a:xfrm>
            <a:custGeom>
              <a:avLst/>
              <a:gdLst>
                <a:gd name="connsiteX0" fmla="*/ 2559 w 2558"/>
                <a:gd name="connsiteY0" fmla="*/ 0 h 2558"/>
                <a:gd name="connsiteX1" fmla="*/ 2559 w 2558"/>
                <a:gd name="connsiteY1" fmla="*/ 0 h 2558"/>
                <a:gd name="connsiteX2" fmla="*/ 0 w 2558"/>
                <a:gd name="connsiteY2" fmla="*/ 2559 h 2558"/>
                <a:gd name="connsiteX3" fmla="*/ 2559 w 2558"/>
                <a:gd name="connsiteY3" fmla="*/ 0 h 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8" h="2558">
                  <a:moveTo>
                    <a:pt x="2559" y="0"/>
                  </a:moveTo>
                  <a:lnTo>
                    <a:pt x="2559" y="0"/>
                  </a:lnTo>
                  <a:cubicBezTo>
                    <a:pt x="1535" y="1024"/>
                    <a:pt x="512" y="2047"/>
                    <a:pt x="0" y="2559"/>
                  </a:cubicBezTo>
                  <a:cubicBezTo>
                    <a:pt x="512" y="2047"/>
                    <a:pt x="1535" y="1024"/>
                    <a:pt x="2559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48E5C10-A79A-4134-A88B-EE2D55307BD0}"/>
                </a:ext>
              </a:extLst>
            </p:cNvPr>
            <p:cNvSpPr/>
            <p:nvPr/>
          </p:nvSpPr>
          <p:spPr>
            <a:xfrm>
              <a:off x="4802704" y="3057439"/>
              <a:ext cx="7165" cy="2046"/>
            </a:xfrm>
            <a:custGeom>
              <a:avLst/>
              <a:gdLst>
                <a:gd name="connsiteX0" fmla="*/ 7165 w 7165"/>
                <a:gd name="connsiteY0" fmla="*/ 0 h 2046"/>
                <a:gd name="connsiteX1" fmla="*/ 0 w 7165"/>
                <a:gd name="connsiteY1" fmla="*/ 2047 h 2046"/>
                <a:gd name="connsiteX2" fmla="*/ 7165 w 7165"/>
                <a:gd name="connsiteY2" fmla="*/ 0 h 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65" h="2046">
                  <a:moveTo>
                    <a:pt x="7165" y="0"/>
                  </a:moveTo>
                  <a:cubicBezTo>
                    <a:pt x="4606" y="1023"/>
                    <a:pt x="2559" y="1535"/>
                    <a:pt x="0" y="2047"/>
                  </a:cubicBezTo>
                  <a:cubicBezTo>
                    <a:pt x="2559" y="1535"/>
                    <a:pt x="4606" y="1023"/>
                    <a:pt x="7165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C5EC731B-1262-454D-8174-D8987FDEBB69}"/>
                </a:ext>
              </a:extLst>
            </p:cNvPr>
            <p:cNvSpPr/>
            <p:nvPr/>
          </p:nvSpPr>
          <p:spPr>
            <a:xfrm>
              <a:off x="5087259" y="3061534"/>
              <a:ext cx="18424" cy="511"/>
            </a:xfrm>
            <a:custGeom>
              <a:avLst/>
              <a:gdLst>
                <a:gd name="connsiteX0" fmla="*/ 0 w 18424"/>
                <a:gd name="connsiteY0" fmla="*/ 0 h 511"/>
                <a:gd name="connsiteX1" fmla="*/ 9212 w 18424"/>
                <a:gd name="connsiteY1" fmla="*/ 512 h 511"/>
                <a:gd name="connsiteX2" fmla="*/ 12795 w 18424"/>
                <a:gd name="connsiteY2" fmla="*/ 512 h 511"/>
                <a:gd name="connsiteX3" fmla="*/ 15866 w 18424"/>
                <a:gd name="connsiteY3" fmla="*/ 512 h 511"/>
                <a:gd name="connsiteX4" fmla="*/ 18425 w 18424"/>
                <a:gd name="connsiteY4" fmla="*/ 0 h 511"/>
                <a:gd name="connsiteX5" fmla="*/ 0 w 18424"/>
                <a:gd name="connsiteY5" fmla="*/ 0 h 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24" h="511">
                  <a:moveTo>
                    <a:pt x="0" y="0"/>
                  </a:moveTo>
                  <a:cubicBezTo>
                    <a:pt x="3071" y="512"/>
                    <a:pt x="6142" y="512"/>
                    <a:pt x="9212" y="512"/>
                  </a:cubicBezTo>
                  <a:cubicBezTo>
                    <a:pt x="10236" y="512"/>
                    <a:pt x="11771" y="512"/>
                    <a:pt x="12795" y="512"/>
                  </a:cubicBezTo>
                  <a:cubicBezTo>
                    <a:pt x="13818" y="512"/>
                    <a:pt x="14842" y="512"/>
                    <a:pt x="15866" y="512"/>
                  </a:cubicBezTo>
                  <a:cubicBezTo>
                    <a:pt x="16889" y="512"/>
                    <a:pt x="17401" y="512"/>
                    <a:pt x="1842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34748B1-E58C-403E-9269-5C25748501B8}"/>
                </a:ext>
              </a:extLst>
            </p:cNvPr>
            <p:cNvSpPr/>
            <p:nvPr/>
          </p:nvSpPr>
          <p:spPr>
            <a:xfrm>
              <a:off x="5087259" y="3001142"/>
              <a:ext cx="81886" cy="60902"/>
            </a:xfrm>
            <a:custGeom>
              <a:avLst/>
              <a:gdLst>
                <a:gd name="connsiteX0" fmla="*/ 0 w 81886"/>
                <a:gd name="connsiteY0" fmla="*/ 60391 h 60902"/>
                <a:gd name="connsiteX1" fmla="*/ 9212 w 81886"/>
                <a:gd name="connsiteY1" fmla="*/ 60903 h 60902"/>
                <a:gd name="connsiteX2" fmla="*/ 12795 w 81886"/>
                <a:gd name="connsiteY2" fmla="*/ 60903 h 60902"/>
                <a:gd name="connsiteX3" fmla="*/ 15866 w 81886"/>
                <a:gd name="connsiteY3" fmla="*/ 60903 h 60902"/>
                <a:gd name="connsiteX4" fmla="*/ 18425 w 81886"/>
                <a:gd name="connsiteY4" fmla="*/ 60391 h 60902"/>
                <a:gd name="connsiteX5" fmla="*/ 0 w 81886"/>
                <a:gd name="connsiteY5" fmla="*/ 60391 h 60902"/>
                <a:gd name="connsiteX6" fmla="*/ 45549 w 81886"/>
                <a:gd name="connsiteY6" fmla="*/ 51179 h 60902"/>
                <a:gd name="connsiteX7" fmla="*/ 40943 w 81886"/>
                <a:gd name="connsiteY7" fmla="*/ 53738 h 60902"/>
                <a:gd name="connsiteX8" fmla="*/ 45549 w 81886"/>
                <a:gd name="connsiteY8" fmla="*/ 51179 h 60902"/>
                <a:gd name="connsiteX9" fmla="*/ 47085 w 81886"/>
                <a:gd name="connsiteY9" fmla="*/ 50155 h 60902"/>
                <a:gd name="connsiteX10" fmla="*/ 45549 w 81886"/>
                <a:gd name="connsiteY10" fmla="*/ 51179 h 60902"/>
                <a:gd name="connsiteX11" fmla="*/ 53738 w 81886"/>
                <a:gd name="connsiteY11" fmla="*/ 46061 h 60902"/>
                <a:gd name="connsiteX12" fmla="*/ 61927 w 81886"/>
                <a:gd name="connsiteY12" fmla="*/ 38896 h 60902"/>
                <a:gd name="connsiteX13" fmla="*/ 61927 w 81886"/>
                <a:gd name="connsiteY13" fmla="*/ 38896 h 60902"/>
                <a:gd name="connsiteX14" fmla="*/ 53738 w 81886"/>
                <a:gd name="connsiteY14" fmla="*/ 46061 h 60902"/>
                <a:gd name="connsiteX15" fmla="*/ 80351 w 81886"/>
                <a:gd name="connsiteY15" fmla="*/ 0 h 60902"/>
                <a:gd name="connsiteX16" fmla="*/ 81887 w 81886"/>
                <a:gd name="connsiteY16" fmla="*/ 1023 h 60902"/>
                <a:gd name="connsiteX17" fmla="*/ 81887 w 81886"/>
                <a:gd name="connsiteY17" fmla="*/ 1023 h 60902"/>
                <a:gd name="connsiteX18" fmla="*/ 80351 w 81886"/>
                <a:gd name="connsiteY18" fmla="*/ 0 h 60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886" h="60902">
                  <a:moveTo>
                    <a:pt x="0" y="60391"/>
                  </a:moveTo>
                  <a:cubicBezTo>
                    <a:pt x="3071" y="60903"/>
                    <a:pt x="6142" y="60903"/>
                    <a:pt x="9212" y="60903"/>
                  </a:cubicBezTo>
                  <a:cubicBezTo>
                    <a:pt x="10236" y="60903"/>
                    <a:pt x="11771" y="60903"/>
                    <a:pt x="12795" y="60903"/>
                  </a:cubicBezTo>
                  <a:cubicBezTo>
                    <a:pt x="13818" y="60903"/>
                    <a:pt x="14842" y="60903"/>
                    <a:pt x="15866" y="60903"/>
                  </a:cubicBezTo>
                  <a:cubicBezTo>
                    <a:pt x="16889" y="60903"/>
                    <a:pt x="17401" y="60903"/>
                    <a:pt x="18425" y="60391"/>
                  </a:cubicBezTo>
                  <a:lnTo>
                    <a:pt x="0" y="60391"/>
                  </a:lnTo>
                  <a:close/>
                  <a:moveTo>
                    <a:pt x="45549" y="51179"/>
                  </a:moveTo>
                  <a:cubicBezTo>
                    <a:pt x="44014" y="52202"/>
                    <a:pt x="42479" y="52714"/>
                    <a:pt x="40943" y="53738"/>
                  </a:cubicBezTo>
                  <a:cubicBezTo>
                    <a:pt x="42990" y="52714"/>
                    <a:pt x="44526" y="52202"/>
                    <a:pt x="45549" y="51179"/>
                  </a:cubicBezTo>
                  <a:cubicBezTo>
                    <a:pt x="46061" y="51179"/>
                    <a:pt x="46573" y="50667"/>
                    <a:pt x="47085" y="50155"/>
                  </a:cubicBezTo>
                  <a:cubicBezTo>
                    <a:pt x="47085" y="50667"/>
                    <a:pt x="46061" y="51179"/>
                    <a:pt x="45549" y="51179"/>
                  </a:cubicBezTo>
                  <a:close/>
                  <a:moveTo>
                    <a:pt x="53738" y="46061"/>
                  </a:moveTo>
                  <a:cubicBezTo>
                    <a:pt x="56809" y="44014"/>
                    <a:pt x="59368" y="41455"/>
                    <a:pt x="61927" y="38896"/>
                  </a:cubicBezTo>
                  <a:lnTo>
                    <a:pt x="61927" y="38896"/>
                  </a:lnTo>
                  <a:cubicBezTo>
                    <a:pt x="59368" y="41455"/>
                    <a:pt x="56297" y="44014"/>
                    <a:pt x="53738" y="46061"/>
                  </a:cubicBezTo>
                  <a:close/>
                  <a:moveTo>
                    <a:pt x="80351" y="0"/>
                  </a:moveTo>
                  <a:cubicBezTo>
                    <a:pt x="80863" y="512"/>
                    <a:pt x="81375" y="512"/>
                    <a:pt x="81887" y="1023"/>
                  </a:cubicBezTo>
                  <a:lnTo>
                    <a:pt x="81887" y="1023"/>
                  </a:lnTo>
                  <a:lnTo>
                    <a:pt x="80351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CD22D2C5-5AD5-4D6A-82F4-404A6A897938}"/>
                </a:ext>
              </a:extLst>
            </p:cNvPr>
            <p:cNvSpPr/>
            <p:nvPr/>
          </p:nvSpPr>
          <p:spPr>
            <a:xfrm>
              <a:off x="5159934" y="2997048"/>
              <a:ext cx="5629" cy="2558"/>
            </a:xfrm>
            <a:custGeom>
              <a:avLst/>
              <a:gdLst>
                <a:gd name="connsiteX0" fmla="*/ 0 w 5629"/>
                <a:gd name="connsiteY0" fmla="*/ 0 h 2558"/>
                <a:gd name="connsiteX1" fmla="*/ 0 w 5629"/>
                <a:gd name="connsiteY1" fmla="*/ 0 h 2558"/>
                <a:gd name="connsiteX2" fmla="*/ 5630 w 5629"/>
                <a:gd name="connsiteY2" fmla="*/ 2559 h 2558"/>
                <a:gd name="connsiteX3" fmla="*/ 0 w 5629"/>
                <a:gd name="connsiteY3" fmla="*/ 0 h 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29" h="2558">
                  <a:moveTo>
                    <a:pt x="0" y="0"/>
                  </a:moveTo>
                  <a:lnTo>
                    <a:pt x="0" y="0"/>
                  </a:lnTo>
                  <a:cubicBezTo>
                    <a:pt x="2047" y="1024"/>
                    <a:pt x="4094" y="2047"/>
                    <a:pt x="5630" y="255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2835A80-7C74-40C8-B53D-7753CE94F396}"/>
                </a:ext>
              </a:extLst>
            </p:cNvPr>
            <p:cNvSpPr/>
            <p:nvPr/>
          </p:nvSpPr>
          <p:spPr>
            <a:xfrm>
              <a:off x="4714676" y="2988348"/>
              <a:ext cx="521003" cy="327546"/>
            </a:xfrm>
            <a:custGeom>
              <a:avLst/>
              <a:gdLst>
                <a:gd name="connsiteX0" fmla="*/ 521003 w 521003"/>
                <a:gd name="connsiteY0" fmla="*/ 242077 h 327546"/>
                <a:gd name="connsiteX1" fmla="*/ 465218 w 521003"/>
                <a:gd name="connsiteY1" fmla="*/ 152514 h 327546"/>
                <a:gd name="connsiteX2" fmla="*/ 492343 w 521003"/>
                <a:gd name="connsiteY2" fmla="*/ 152514 h 327546"/>
                <a:gd name="connsiteX3" fmla="*/ 492343 w 521003"/>
                <a:gd name="connsiteY3" fmla="*/ 78304 h 327546"/>
                <a:gd name="connsiteX4" fmla="*/ 492343 w 521003"/>
                <a:gd name="connsiteY4" fmla="*/ 73186 h 327546"/>
                <a:gd name="connsiteX5" fmla="*/ 491831 w 521003"/>
                <a:gd name="connsiteY5" fmla="*/ 68068 h 327546"/>
                <a:gd name="connsiteX6" fmla="*/ 485178 w 521003"/>
                <a:gd name="connsiteY6" fmla="*/ 46573 h 327546"/>
                <a:gd name="connsiteX7" fmla="*/ 454470 w 521003"/>
                <a:gd name="connsiteY7" fmla="*/ 13818 h 327546"/>
                <a:gd name="connsiteX8" fmla="*/ 452935 w 521003"/>
                <a:gd name="connsiteY8" fmla="*/ 12795 h 327546"/>
                <a:gd name="connsiteX9" fmla="*/ 450888 w 521003"/>
                <a:gd name="connsiteY9" fmla="*/ 11771 h 327546"/>
                <a:gd name="connsiteX10" fmla="*/ 445258 w 521003"/>
                <a:gd name="connsiteY10" fmla="*/ 9212 h 327546"/>
                <a:gd name="connsiteX11" fmla="*/ 418133 w 521003"/>
                <a:gd name="connsiteY11" fmla="*/ 4094 h 327546"/>
                <a:gd name="connsiteX12" fmla="*/ 351600 w 521003"/>
                <a:gd name="connsiteY12" fmla="*/ 45549 h 327546"/>
                <a:gd name="connsiteX13" fmla="*/ 346482 w 521003"/>
                <a:gd name="connsiteY13" fmla="*/ 59879 h 327546"/>
                <a:gd name="connsiteX14" fmla="*/ 344435 w 521003"/>
                <a:gd name="connsiteY14" fmla="*/ 72674 h 327546"/>
                <a:gd name="connsiteX15" fmla="*/ 344435 w 521003"/>
                <a:gd name="connsiteY15" fmla="*/ 77792 h 327546"/>
                <a:gd name="connsiteX16" fmla="*/ 344435 w 521003"/>
                <a:gd name="connsiteY16" fmla="*/ 91099 h 327546"/>
                <a:gd name="connsiteX17" fmla="*/ 343412 w 521003"/>
                <a:gd name="connsiteY17" fmla="*/ 89051 h 327546"/>
                <a:gd name="connsiteX18" fmla="*/ 307075 w 521003"/>
                <a:gd name="connsiteY18" fmla="*/ 50667 h 327546"/>
                <a:gd name="connsiteX19" fmla="*/ 303492 w 521003"/>
                <a:gd name="connsiteY19" fmla="*/ 48620 h 327546"/>
                <a:gd name="connsiteX20" fmla="*/ 297862 w 521003"/>
                <a:gd name="connsiteY20" fmla="*/ 46061 h 327546"/>
                <a:gd name="connsiteX21" fmla="*/ 265108 w 521003"/>
                <a:gd name="connsiteY21" fmla="*/ 39408 h 327546"/>
                <a:gd name="connsiteX22" fmla="*/ 186804 w 521003"/>
                <a:gd name="connsiteY22" fmla="*/ 88028 h 327546"/>
                <a:gd name="connsiteX23" fmla="*/ 180662 w 521003"/>
                <a:gd name="connsiteY23" fmla="*/ 104917 h 327546"/>
                <a:gd name="connsiteX24" fmla="*/ 178103 w 521003"/>
                <a:gd name="connsiteY24" fmla="*/ 125900 h 327546"/>
                <a:gd name="connsiteX25" fmla="*/ 192433 w 521003"/>
                <a:gd name="connsiteY25" fmla="*/ 173497 h 327546"/>
                <a:gd name="connsiteX26" fmla="*/ 193969 w 521003"/>
                <a:gd name="connsiteY26" fmla="*/ 176056 h 327546"/>
                <a:gd name="connsiteX27" fmla="*/ 199087 w 521003"/>
                <a:gd name="connsiteY27" fmla="*/ 182709 h 327546"/>
                <a:gd name="connsiteX28" fmla="*/ 233377 w 521003"/>
                <a:gd name="connsiteY28" fmla="*/ 206763 h 327546"/>
                <a:gd name="connsiteX29" fmla="*/ 208299 w 521003"/>
                <a:gd name="connsiteY29" fmla="*/ 216488 h 327546"/>
                <a:gd name="connsiteX30" fmla="*/ 137160 w 521003"/>
                <a:gd name="connsiteY30" fmla="*/ 148419 h 327546"/>
                <a:gd name="connsiteX31" fmla="*/ 165308 w 521003"/>
                <a:gd name="connsiteY31" fmla="*/ 127948 h 327546"/>
                <a:gd name="connsiteX32" fmla="*/ 170426 w 521003"/>
                <a:gd name="connsiteY32" fmla="*/ 121294 h 327546"/>
                <a:gd name="connsiteX33" fmla="*/ 171962 w 521003"/>
                <a:gd name="connsiteY33" fmla="*/ 118735 h 327546"/>
                <a:gd name="connsiteX34" fmla="*/ 184245 w 521003"/>
                <a:gd name="connsiteY34" fmla="*/ 77280 h 327546"/>
                <a:gd name="connsiteX35" fmla="*/ 183221 w 521003"/>
                <a:gd name="connsiteY35" fmla="*/ 66533 h 327546"/>
                <a:gd name="connsiteX36" fmla="*/ 176568 w 521003"/>
                <a:gd name="connsiteY36" fmla="*/ 44014 h 327546"/>
                <a:gd name="connsiteX37" fmla="*/ 144837 w 521003"/>
                <a:gd name="connsiteY37" fmla="*/ 10236 h 327546"/>
                <a:gd name="connsiteX38" fmla="*/ 141254 w 521003"/>
                <a:gd name="connsiteY38" fmla="*/ 8189 h 327546"/>
                <a:gd name="connsiteX39" fmla="*/ 135625 w 521003"/>
                <a:gd name="connsiteY39" fmla="*/ 5630 h 327546"/>
                <a:gd name="connsiteX40" fmla="*/ 107476 w 521003"/>
                <a:gd name="connsiteY40" fmla="*/ 0 h 327546"/>
                <a:gd name="connsiteX41" fmla="*/ 38384 w 521003"/>
                <a:gd name="connsiteY41" fmla="*/ 42990 h 327546"/>
                <a:gd name="connsiteX42" fmla="*/ 32755 w 521003"/>
                <a:gd name="connsiteY42" fmla="*/ 57832 h 327546"/>
                <a:gd name="connsiteX43" fmla="*/ 30196 w 521003"/>
                <a:gd name="connsiteY43" fmla="*/ 76257 h 327546"/>
                <a:gd name="connsiteX44" fmla="*/ 42479 w 521003"/>
                <a:gd name="connsiteY44" fmla="*/ 118224 h 327546"/>
                <a:gd name="connsiteX45" fmla="*/ 44014 w 521003"/>
                <a:gd name="connsiteY45" fmla="*/ 120783 h 327546"/>
                <a:gd name="connsiteX46" fmla="*/ 49132 w 521003"/>
                <a:gd name="connsiteY46" fmla="*/ 127436 h 327546"/>
                <a:gd name="connsiteX47" fmla="*/ 76769 w 521003"/>
                <a:gd name="connsiteY47" fmla="*/ 147396 h 327546"/>
                <a:gd name="connsiteX48" fmla="*/ 0 w 521003"/>
                <a:gd name="connsiteY48" fmla="*/ 249754 h 327546"/>
                <a:gd name="connsiteX49" fmla="*/ 0 w 521003"/>
                <a:gd name="connsiteY49" fmla="*/ 254872 h 327546"/>
                <a:gd name="connsiteX50" fmla="*/ 163773 w 521003"/>
                <a:gd name="connsiteY50" fmla="*/ 254872 h 327546"/>
                <a:gd name="connsiteX51" fmla="*/ 143301 w 521003"/>
                <a:gd name="connsiteY51" fmla="*/ 322428 h 327546"/>
                <a:gd name="connsiteX52" fmla="*/ 143301 w 521003"/>
                <a:gd name="connsiteY52" fmla="*/ 327546 h 327546"/>
                <a:gd name="connsiteX53" fmla="*/ 385379 w 521003"/>
                <a:gd name="connsiteY53" fmla="*/ 327546 h 327546"/>
                <a:gd name="connsiteX54" fmla="*/ 385379 w 521003"/>
                <a:gd name="connsiteY54" fmla="*/ 322428 h 327546"/>
                <a:gd name="connsiteX55" fmla="*/ 359789 w 521003"/>
                <a:gd name="connsiteY55" fmla="*/ 248219 h 327546"/>
                <a:gd name="connsiteX56" fmla="*/ 521003 w 521003"/>
                <a:gd name="connsiteY56" fmla="*/ 248219 h 327546"/>
                <a:gd name="connsiteX57" fmla="*/ 521003 w 521003"/>
                <a:gd name="connsiteY57" fmla="*/ 242077 h 327546"/>
                <a:gd name="connsiteX58" fmla="*/ 54250 w 521003"/>
                <a:gd name="connsiteY58" fmla="*/ 119759 h 327546"/>
                <a:gd name="connsiteX59" fmla="*/ 54250 w 521003"/>
                <a:gd name="connsiteY59" fmla="*/ 119759 h 327546"/>
                <a:gd name="connsiteX60" fmla="*/ 55273 w 521003"/>
                <a:gd name="connsiteY60" fmla="*/ 117200 h 327546"/>
                <a:gd name="connsiteX61" fmla="*/ 56297 w 521003"/>
                <a:gd name="connsiteY61" fmla="*/ 114641 h 327546"/>
                <a:gd name="connsiteX62" fmla="*/ 56297 w 521003"/>
                <a:gd name="connsiteY62" fmla="*/ 114129 h 327546"/>
                <a:gd name="connsiteX63" fmla="*/ 57832 w 521003"/>
                <a:gd name="connsiteY63" fmla="*/ 110035 h 327546"/>
                <a:gd name="connsiteX64" fmla="*/ 58856 w 521003"/>
                <a:gd name="connsiteY64" fmla="*/ 105941 h 327546"/>
                <a:gd name="connsiteX65" fmla="*/ 58856 w 521003"/>
                <a:gd name="connsiteY65" fmla="*/ 105429 h 327546"/>
                <a:gd name="connsiteX66" fmla="*/ 59368 w 521003"/>
                <a:gd name="connsiteY66" fmla="*/ 102870 h 327546"/>
                <a:gd name="connsiteX67" fmla="*/ 59880 w 521003"/>
                <a:gd name="connsiteY67" fmla="*/ 100311 h 327546"/>
                <a:gd name="connsiteX68" fmla="*/ 60391 w 521003"/>
                <a:gd name="connsiteY68" fmla="*/ 97240 h 327546"/>
                <a:gd name="connsiteX69" fmla="*/ 60903 w 521003"/>
                <a:gd name="connsiteY69" fmla="*/ 94681 h 327546"/>
                <a:gd name="connsiteX70" fmla="*/ 60903 w 521003"/>
                <a:gd name="connsiteY70" fmla="*/ 88540 h 327546"/>
                <a:gd name="connsiteX71" fmla="*/ 59368 w 521003"/>
                <a:gd name="connsiteY71" fmla="*/ 73186 h 327546"/>
                <a:gd name="connsiteX72" fmla="*/ 69092 w 521003"/>
                <a:gd name="connsiteY72" fmla="*/ 73698 h 327546"/>
                <a:gd name="connsiteX73" fmla="*/ 73186 w 521003"/>
                <a:gd name="connsiteY73" fmla="*/ 73698 h 327546"/>
                <a:gd name="connsiteX74" fmla="*/ 80863 w 521003"/>
                <a:gd name="connsiteY74" fmla="*/ 73186 h 327546"/>
                <a:gd name="connsiteX75" fmla="*/ 84446 w 521003"/>
                <a:gd name="connsiteY75" fmla="*/ 72674 h 327546"/>
                <a:gd name="connsiteX76" fmla="*/ 88028 w 521003"/>
                <a:gd name="connsiteY76" fmla="*/ 71651 h 327546"/>
                <a:gd name="connsiteX77" fmla="*/ 95193 w 521003"/>
                <a:gd name="connsiteY77" fmla="*/ 69603 h 327546"/>
                <a:gd name="connsiteX78" fmla="*/ 98776 w 521003"/>
                <a:gd name="connsiteY78" fmla="*/ 68068 h 327546"/>
                <a:gd name="connsiteX79" fmla="*/ 105429 w 521003"/>
                <a:gd name="connsiteY79" fmla="*/ 64997 h 327546"/>
                <a:gd name="connsiteX80" fmla="*/ 106964 w 521003"/>
                <a:gd name="connsiteY80" fmla="*/ 63974 h 327546"/>
                <a:gd name="connsiteX81" fmla="*/ 106964 w 521003"/>
                <a:gd name="connsiteY81" fmla="*/ 63974 h 327546"/>
                <a:gd name="connsiteX82" fmla="*/ 108500 w 521003"/>
                <a:gd name="connsiteY82" fmla="*/ 62950 h 327546"/>
                <a:gd name="connsiteX83" fmla="*/ 112082 w 521003"/>
                <a:gd name="connsiteY83" fmla="*/ 60903 h 327546"/>
                <a:gd name="connsiteX84" fmla="*/ 114641 w 521003"/>
                <a:gd name="connsiteY84" fmla="*/ 58856 h 327546"/>
                <a:gd name="connsiteX85" fmla="*/ 118224 w 521003"/>
                <a:gd name="connsiteY85" fmla="*/ 56297 h 327546"/>
                <a:gd name="connsiteX86" fmla="*/ 121294 w 521003"/>
                <a:gd name="connsiteY86" fmla="*/ 53738 h 327546"/>
                <a:gd name="connsiteX87" fmla="*/ 121294 w 521003"/>
                <a:gd name="connsiteY87" fmla="*/ 53738 h 327546"/>
                <a:gd name="connsiteX88" fmla="*/ 123853 w 521003"/>
                <a:gd name="connsiteY88" fmla="*/ 51179 h 327546"/>
                <a:gd name="connsiteX89" fmla="*/ 123853 w 521003"/>
                <a:gd name="connsiteY89" fmla="*/ 51179 h 327546"/>
                <a:gd name="connsiteX90" fmla="*/ 127436 w 521003"/>
                <a:gd name="connsiteY90" fmla="*/ 54250 h 327546"/>
                <a:gd name="connsiteX91" fmla="*/ 131019 w 521003"/>
                <a:gd name="connsiteY91" fmla="*/ 56809 h 327546"/>
                <a:gd name="connsiteX92" fmla="*/ 131530 w 521003"/>
                <a:gd name="connsiteY92" fmla="*/ 57320 h 327546"/>
                <a:gd name="connsiteX93" fmla="*/ 135113 w 521003"/>
                <a:gd name="connsiteY93" fmla="*/ 59879 h 327546"/>
                <a:gd name="connsiteX94" fmla="*/ 138184 w 521003"/>
                <a:gd name="connsiteY94" fmla="*/ 61927 h 327546"/>
                <a:gd name="connsiteX95" fmla="*/ 140231 w 521003"/>
                <a:gd name="connsiteY95" fmla="*/ 62950 h 327546"/>
                <a:gd name="connsiteX96" fmla="*/ 142790 w 521003"/>
                <a:gd name="connsiteY96" fmla="*/ 64486 h 327546"/>
                <a:gd name="connsiteX97" fmla="*/ 144325 w 521003"/>
                <a:gd name="connsiteY97" fmla="*/ 65509 h 327546"/>
                <a:gd name="connsiteX98" fmla="*/ 146884 w 521003"/>
                <a:gd name="connsiteY98" fmla="*/ 67045 h 327546"/>
                <a:gd name="connsiteX99" fmla="*/ 149955 w 521003"/>
                <a:gd name="connsiteY99" fmla="*/ 68580 h 327546"/>
                <a:gd name="connsiteX100" fmla="*/ 156096 w 521003"/>
                <a:gd name="connsiteY100" fmla="*/ 70627 h 327546"/>
                <a:gd name="connsiteX101" fmla="*/ 154049 w 521003"/>
                <a:gd name="connsiteY101" fmla="*/ 89051 h 327546"/>
                <a:gd name="connsiteX102" fmla="*/ 154049 w 521003"/>
                <a:gd name="connsiteY102" fmla="*/ 93146 h 327546"/>
                <a:gd name="connsiteX103" fmla="*/ 154561 w 521003"/>
                <a:gd name="connsiteY103" fmla="*/ 97240 h 327546"/>
                <a:gd name="connsiteX104" fmla="*/ 154561 w 521003"/>
                <a:gd name="connsiteY104" fmla="*/ 99799 h 327546"/>
                <a:gd name="connsiteX105" fmla="*/ 155073 w 521003"/>
                <a:gd name="connsiteY105" fmla="*/ 102358 h 327546"/>
                <a:gd name="connsiteX106" fmla="*/ 156096 w 521003"/>
                <a:gd name="connsiteY106" fmla="*/ 106452 h 327546"/>
                <a:gd name="connsiteX107" fmla="*/ 157120 w 521003"/>
                <a:gd name="connsiteY107" fmla="*/ 110035 h 327546"/>
                <a:gd name="connsiteX108" fmla="*/ 158143 w 521003"/>
                <a:gd name="connsiteY108" fmla="*/ 113106 h 327546"/>
                <a:gd name="connsiteX109" fmla="*/ 159167 w 521003"/>
                <a:gd name="connsiteY109" fmla="*/ 115665 h 327546"/>
                <a:gd name="connsiteX110" fmla="*/ 160702 w 521003"/>
                <a:gd name="connsiteY110" fmla="*/ 119247 h 327546"/>
                <a:gd name="connsiteX111" fmla="*/ 111570 w 521003"/>
                <a:gd name="connsiteY111" fmla="*/ 145348 h 327546"/>
                <a:gd name="connsiteX112" fmla="*/ 111059 w 521003"/>
                <a:gd name="connsiteY112" fmla="*/ 145348 h 327546"/>
                <a:gd name="connsiteX113" fmla="*/ 107988 w 521003"/>
                <a:gd name="connsiteY113" fmla="*/ 145348 h 327546"/>
                <a:gd name="connsiteX114" fmla="*/ 107988 w 521003"/>
                <a:gd name="connsiteY114" fmla="*/ 145348 h 327546"/>
                <a:gd name="connsiteX115" fmla="*/ 103894 w 521003"/>
                <a:gd name="connsiteY115" fmla="*/ 145348 h 327546"/>
                <a:gd name="connsiteX116" fmla="*/ 103894 w 521003"/>
                <a:gd name="connsiteY116" fmla="*/ 145348 h 327546"/>
                <a:gd name="connsiteX117" fmla="*/ 54250 w 521003"/>
                <a:gd name="connsiteY117" fmla="*/ 119759 h 327546"/>
                <a:gd name="connsiteX118" fmla="*/ 127436 w 521003"/>
                <a:gd name="connsiteY118" fmla="*/ 215464 h 327546"/>
                <a:gd name="connsiteX119" fmla="*/ 106964 w 521003"/>
                <a:gd name="connsiteY119" fmla="*/ 228259 h 327546"/>
                <a:gd name="connsiteX120" fmla="*/ 86493 w 521003"/>
                <a:gd name="connsiteY120" fmla="*/ 215464 h 327546"/>
                <a:gd name="connsiteX121" fmla="*/ 92122 w 521003"/>
                <a:gd name="connsiteY121" fmla="*/ 161726 h 327546"/>
                <a:gd name="connsiteX122" fmla="*/ 81375 w 521003"/>
                <a:gd name="connsiteY122" fmla="*/ 150978 h 327546"/>
                <a:gd name="connsiteX123" fmla="*/ 91611 w 521003"/>
                <a:gd name="connsiteY123" fmla="*/ 154049 h 327546"/>
                <a:gd name="connsiteX124" fmla="*/ 93146 w 521003"/>
                <a:gd name="connsiteY124" fmla="*/ 154561 h 327546"/>
                <a:gd name="connsiteX125" fmla="*/ 100311 w 521003"/>
                <a:gd name="connsiteY125" fmla="*/ 155584 h 327546"/>
                <a:gd name="connsiteX126" fmla="*/ 103382 w 521003"/>
                <a:gd name="connsiteY126" fmla="*/ 155584 h 327546"/>
                <a:gd name="connsiteX127" fmla="*/ 103894 w 521003"/>
                <a:gd name="connsiteY127" fmla="*/ 155584 h 327546"/>
                <a:gd name="connsiteX128" fmla="*/ 107476 w 521003"/>
                <a:gd name="connsiteY128" fmla="*/ 155584 h 327546"/>
                <a:gd name="connsiteX129" fmla="*/ 110547 w 521003"/>
                <a:gd name="connsiteY129" fmla="*/ 155584 h 327546"/>
                <a:gd name="connsiteX130" fmla="*/ 114641 w 521003"/>
                <a:gd name="connsiteY130" fmla="*/ 155584 h 327546"/>
                <a:gd name="connsiteX131" fmla="*/ 121806 w 521003"/>
                <a:gd name="connsiteY131" fmla="*/ 154561 h 327546"/>
                <a:gd name="connsiteX132" fmla="*/ 123342 w 521003"/>
                <a:gd name="connsiteY132" fmla="*/ 154049 h 327546"/>
                <a:gd name="connsiteX133" fmla="*/ 123342 w 521003"/>
                <a:gd name="connsiteY133" fmla="*/ 154049 h 327546"/>
                <a:gd name="connsiteX134" fmla="*/ 133577 w 521003"/>
                <a:gd name="connsiteY134" fmla="*/ 150978 h 327546"/>
                <a:gd name="connsiteX135" fmla="*/ 122318 w 521003"/>
                <a:gd name="connsiteY135" fmla="*/ 161726 h 327546"/>
                <a:gd name="connsiteX136" fmla="*/ 127436 w 521003"/>
                <a:gd name="connsiteY136" fmla="*/ 215464 h 327546"/>
                <a:gd name="connsiteX137" fmla="*/ 203693 w 521003"/>
                <a:gd name="connsiteY137" fmla="*/ 173497 h 327546"/>
                <a:gd name="connsiteX138" fmla="*/ 204205 w 521003"/>
                <a:gd name="connsiteY138" fmla="*/ 172473 h 327546"/>
                <a:gd name="connsiteX139" fmla="*/ 204716 w 521003"/>
                <a:gd name="connsiteY139" fmla="*/ 171450 h 327546"/>
                <a:gd name="connsiteX140" fmla="*/ 205740 w 521003"/>
                <a:gd name="connsiteY140" fmla="*/ 168891 h 327546"/>
                <a:gd name="connsiteX141" fmla="*/ 205740 w 521003"/>
                <a:gd name="connsiteY141" fmla="*/ 168379 h 327546"/>
                <a:gd name="connsiteX142" fmla="*/ 206252 w 521003"/>
                <a:gd name="connsiteY142" fmla="*/ 166332 h 327546"/>
                <a:gd name="connsiteX143" fmla="*/ 208299 w 521003"/>
                <a:gd name="connsiteY143" fmla="*/ 159167 h 327546"/>
                <a:gd name="connsiteX144" fmla="*/ 208811 w 521003"/>
                <a:gd name="connsiteY144" fmla="*/ 156608 h 327546"/>
                <a:gd name="connsiteX145" fmla="*/ 210346 w 521003"/>
                <a:gd name="connsiteY145" fmla="*/ 147907 h 327546"/>
                <a:gd name="connsiteX146" fmla="*/ 210858 w 521003"/>
                <a:gd name="connsiteY146" fmla="*/ 143302 h 327546"/>
                <a:gd name="connsiteX147" fmla="*/ 210858 w 521003"/>
                <a:gd name="connsiteY147" fmla="*/ 138184 h 327546"/>
                <a:gd name="connsiteX148" fmla="*/ 208811 w 521003"/>
                <a:gd name="connsiteY148" fmla="*/ 119759 h 327546"/>
                <a:gd name="connsiteX149" fmla="*/ 221094 w 521003"/>
                <a:gd name="connsiteY149" fmla="*/ 120783 h 327546"/>
                <a:gd name="connsiteX150" fmla="*/ 227747 w 521003"/>
                <a:gd name="connsiteY150" fmla="*/ 120783 h 327546"/>
                <a:gd name="connsiteX151" fmla="*/ 230306 w 521003"/>
                <a:gd name="connsiteY151" fmla="*/ 120783 h 327546"/>
                <a:gd name="connsiteX152" fmla="*/ 234912 w 521003"/>
                <a:gd name="connsiteY152" fmla="*/ 120271 h 327546"/>
                <a:gd name="connsiteX153" fmla="*/ 237983 w 521003"/>
                <a:gd name="connsiteY153" fmla="*/ 119759 h 327546"/>
                <a:gd name="connsiteX154" fmla="*/ 243613 w 521003"/>
                <a:gd name="connsiteY154" fmla="*/ 118735 h 327546"/>
                <a:gd name="connsiteX155" fmla="*/ 245660 w 521003"/>
                <a:gd name="connsiteY155" fmla="*/ 118224 h 327546"/>
                <a:gd name="connsiteX156" fmla="*/ 247707 w 521003"/>
                <a:gd name="connsiteY156" fmla="*/ 117712 h 327546"/>
                <a:gd name="connsiteX157" fmla="*/ 251801 w 521003"/>
                <a:gd name="connsiteY157" fmla="*/ 116176 h 327546"/>
                <a:gd name="connsiteX158" fmla="*/ 255896 w 521003"/>
                <a:gd name="connsiteY158" fmla="*/ 114641 h 327546"/>
                <a:gd name="connsiteX159" fmla="*/ 259990 w 521003"/>
                <a:gd name="connsiteY159" fmla="*/ 112594 h 327546"/>
                <a:gd name="connsiteX160" fmla="*/ 265108 w 521003"/>
                <a:gd name="connsiteY160" fmla="*/ 110035 h 327546"/>
                <a:gd name="connsiteX161" fmla="*/ 266131 w 521003"/>
                <a:gd name="connsiteY161" fmla="*/ 109523 h 327546"/>
                <a:gd name="connsiteX162" fmla="*/ 267155 w 521003"/>
                <a:gd name="connsiteY162" fmla="*/ 109011 h 327546"/>
                <a:gd name="connsiteX163" fmla="*/ 270737 w 521003"/>
                <a:gd name="connsiteY163" fmla="*/ 106452 h 327546"/>
                <a:gd name="connsiteX164" fmla="*/ 274320 w 521003"/>
                <a:gd name="connsiteY164" fmla="*/ 103894 h 327546"/>
                <a:gd name="connsiteX165" fmla="*/ 277902 w 521003"/>
                <a:gd name="connsiteY165" fmla="*/ 101335 h 327546"/>
                <a:gd name="connsiteX166" fmla="*/ 281485 w 521003"/>
                <a:gd name="connsiteY166" fmla="*/ 97752 h 327546"/>
                <a:gd name="connsiteX167" fmla="*/ 284044 w 521003"/>
                <a:gd name="connsiteY167" fmla="*/ 95193 h 327546"/>
                <a:gd name="connsiteX168" fmla="*/ 284044 w 521003"/>
                <a:gd name="connsiteY168" fmla="*/ 95193 h 327546"/>
                <a:gd name="connsiteX169" fmla="*/ 287626 w 521003"/>
                <a:gd name="connsiteY169" fmla="*/ 98264 h 327546"/>
                <a:gd name="connsiteX170" fmla="*/ 288650 w 521003"/>
                <a:gd name="connsiteY170" fmla="*/ 99287 h 327546"/>
                <a:gd name="connsiteX171" fmla="*/ 291721 w 521003"/>
                <a:gd name="connsiteY171" fmla="*/ 101846 h 327546"/>
                <a:gd name="connsiteX172" fmla="*/ 292744 w 521003"/>
                <a:gd name="connsiteY172" fmla="*/ 102870 h 327546"/>
                <a:gd name="connsiteX173" fmla="*/ 294280 w 521003"/>
                <a:gd name="connsiteY173" fmla="*/ 103894 h 327546"/>
                <a:gd name="connsiteX174" fmla="*/ 302980 w 521003"/>
                <a:gd name="connsiteY174" fmla="*/ 109523 h 327546"/>
                <a:gd name="connsiteX175" fmla="*/ 306563 w 521003"/>
                <a:gd name="connsiteY175" fmla="*/ 111570 h 327546"/>
                <a:gd name="connsiteX176" fmla="*/ 310145 w 521003"/>
                <a:gd name="connsiteY176" fmla="*/ 113617 h 327546"/>
                <a:gd name="connsiteX177" fmla="*/ 321917 w 521003"/>
                <a:gd name="connsiteY177" fmla="*/ 118224 h 327546"/>
                <a:gd name="connsiteX178" fmla="*/ 319358 w 521003"/>
                <a:gd name="connsiteY178" fmla="*/ 139719 h 327546"/>
                <a:gd name="connsiteX179" fmla="*/ 319869 w 521003"/>
                <a:gd name="connsiteY179" fmla="*/ 148931 h 327546"/>
                <a:gd name="connsiteX180" fmla="*/ 319869 w 521003"/>
                <a:gd name="connsiteY180" fmla="*/ 150978 h 327546"/>
                <a:gd name="connsiteX181" fmla="*/ 320381 w 521003"/>
                <a:gd name="connsiteY181" fmla="*/ 153025 h 327546"/>
                <a:gd name="connsiteX182" fmla="*/ 320893 w 521003"/>
                <a:gd name="connsiteY182" fmla="*/ 155584 h 327546"/>
                <a:gd name="connsiteX183" fmla="*/ 321405 w 521003"/>
                <a:gd name="connsiteY183" fmla="*/ 158143 h 327546"/>
                <a:gd name="connsiteX184" fmla="*/ 322428 w 521003"/>
                <a:gd name="connsiteY184" fmla="*/ 161726 h 327546"/>
                <a:gd name="connsiteX185" fmla="*/ 323452 w 521003"/>
                <a:gd name="connsiteY185" fmla="*/ 165308 h 327546"/>
                <a:gd name="connsiteX186" fmla="*/ 326011 w 521003"/>
                <a:gd name="connsiteY186" fmla="*/ 172985 h 327546"/>
                <a:gd name="connsiteX187" fmla="*/ 326523 w 521003"/>
                <a:gd name="connsiteY187" fmla="*/ 174009 h 327546"/>
                <a:gd name="connsiteX188" fmla="*/ 268178 w 521003"/>
                <a:gd name="connsiteY188" fmla="*/ 204716 h 327546"/>
                <a:gd name="connsiteX189" fmla="*/ 265108 w 521003"/>
                <a:gd name="connsiteY189" fmla="*/ 204716 h 327546"/>
                <a:gd name="connsiteX190" fmla="*/ 261525 w 521003"/>
                <a:gd name="connsiteY190" fmla="*/ 204716 h 327546"/>
                <a:gd name="connsiteX191" fmla="*/ 203693 w 521003"/>
                <a:gd name="connsiteY191" fmla="*/ 173497 h 327546"/>
                <a:gd name="connsiteX192" fmla="*/ 287115 w 521003"/>
                <a:gd name="connsiteY192" fmla="*/ 282508 h 327546"/>
                <a:gd name="connsiteX193" fmla="*/ 264596 w 521003"/>
                <a:gd name="connsiteY193" fmla="*/ 296327 h 327546"/>
                <a:gd name="connsiteX194" fmla="*/ 242077 w 521003"/>
                <a:gd name="connsiteY194" fmla="*/ 282508 h 327546"/>
                <a:gd name="connsiteX195" fmla="*/ 248730 w 521003"/>
                <a:gd name="connsiteY195" fmla="*/ 221605 h 327546"/>
                <a:gd name="connsiteX196" fmla="*/ 235936 w 521003"/>
                <a:gd name="connsiteY196" fmla="*/ 208811 h 327546"/>
                <a:gd name="connsiteX197" fmla="*/ 246172 w 521003"/>
                <a:gd name="connsiteY197" fmla="*/ 211881 h 327546"/>
                <a:gd name="connsiteX198" fmla="*/ 249754 w 521003"/>
                <a:gd name="connsiteY198" fmla="*/ 212905 h 327546"/>
                <a:gd name="connsiteX199" fmla="*/ 254872 w 521003"/>
                <a:gd name="connsiteY199" fmla="*/ 213929 h 327546"/>
                <a:gd name="connsiteX200" fmla="*/ 261013 w 521003"/>
                <a:gd name="connsiteY200" fmla="*/ 214440 h 327546"/>
                <a:gd name="connsiteX201" fmla="*/ 265108 w 521003"/>
                <a:gd name="connsiteY201" fmla="*/ 214440 h 327546"/>
                <a:gd name="connsiteX202" fmla="*/ 268178 w 521003"/>
                <a:gd name="connsiteY202" fmla="*/ 214440 h 327546"/>
                <a:gd name="connsiteX203" fmla="*/ 275344 w 521003"/>
                <a:gd name="connsiteY203" fmla="*/ 213929 h 327546"/>
                <a:gd name="connsiteX204" fmla="*/ 280461 w 521003"/>
                <a:gd name="connsiteY204" fmla="*/ 213417 h 327546"/>
                <a:gd name="connsiteX205" fmla="*/ 284044 w 521003"/>
                <a:gd name="connsiteY205" fmla="*/ 212393 h 327546"/>
                <a:gd name="connsiteX206" fmla="*/ 294280 w 521003"/>
                <a:gd name="connsiteY206" fmla="*/ 209322 h 327546"/>
                <a:gd name="connsiteX207" fmla="*/ 281485 w 521003"/>
                <a:gd name="connsiteY207" fmla="*/ 222117 h 327546"/>
                <a:gd name="connsiteX208" fmla="*/ 287115 w 521003"/>
                <a:gd name="connsiteY208" fmla="*/ 282508 h 327546"/>
                <a:gd name="connsiteX209" fmla="*/ 318846 w 521003"/>
                <a:gd name="connsiteY209" fmla="*/ 216488 h 327546"/>
                <a:gd name="connsiteX210" fmla="*/ 296327 w 521003"/>
                <a:gd name="connsiteY210" fmla="*/ 207787 h 327546"/>
                <a:gd name="connsiteX211" fmla="*/ 331129 w 521003"/>
                <a:gd name="connsiteY211" fmla="*/ 183221 h 327546"/>
                <a:gd name="connsiteX212" fmla="*/ 336247 w 521003"/>
                <a:gd name="connsiteY212" fmla="*/ 176568 h 327546"/>
                <a:gd name="connsiteX213" fmla="*/ 337782 w 521003"/>
                <a:gd name="connsiteY213" fmla="*/ 174009 h 327546"/>
                <a:gd name="connsiteX214" fmla="*/ 348018 w 521003"/>
                <a:gd name="connsiteY214" fmla="*/ 152514 h 327546"/>
                <a:gd name="connsiteX215" fmla="*/ 371560 w 521003"/>
                <a:gd name="connsiteY215" fmla="*/ 152514 h 327546"/>
                <a:gd name="connsiteX216" fmla="*/ 318846 w 521003"/>
                <a:gd name="connsiteY216" fmla="*/ 216488 h 327546"/>
                <a:gd name="connsiteX217" fmla="*/ 445258 w 521003"/>
                <a:gd name="connsiteY217" fmla="*/ 152514 h 327546"/>
                <a:gd name="connsiteX218" fmla="*/ 418133 w 521003"/>
                <a:gd name="connsiteY218" fmla="*/ 175032 h 327546"/>
                <a:gd name="connsiteX219" fmla="*/ 391008 w 521003"/>
                <a:gd name="connsiteY219" fmla="*/ 152514 h 327546"/>
                <a:gd name="connsiteX220" fmla="*/ 390496 w 521003"/>
                <a:gd name="connsiteY220" fmla="*/ 150466 h 327546"/>
                <a:gd name="connsiteX221" fmla="*/ 396126 w 521003"/>
                <a:gd name="connsiteY221" fmla="*/ 148931 h 327546"/>
                <a:gd name="connsiteX222" fmla="*/ 396126 w 521003"/>
                <a:gd name="connsiteY222" fmla="*/ 148931 h 327546"/>
                <a:gd name="connsiteX223" fmla="*/ 415063 w 521003"/>
                <a:gd name="connsiteY223" fmla="*/ 146884 h 327546"/>
                <a:gd name="connsiteX224" fmla="*/ 420692 w 521003"/>
                <a:gd name="connsiteY224" fmla="*/ 146884 h 327546"/>
                <a:gd name="connsiteX225" fmla="*/ 439628 w 521003"/>
                <a:gd name="connsiteY225" fmla="*/ 148931 h 327546"/>
                <a:gd name="connsiteX226" fmla="*/ 445770 w 521003"/>
                <a:gd name="connsiteY226" fmla="*/ 150466 h 327546"/>
                <a:gd name="connsiteX227" fmla="*/ 445258 w 521003"/>
                <a:gd name="connsiteY227" fmla="*/ 152514 h 327546"/>
                <a:gd name="connsiteX228" fmla="*/ 418133 w 521003"/>
                <a:gd name="connsiteY228" fmla="*/ 142278 h 327546"/>
                <a:gd name="connsiteX229" fmla="*/ 418133 w 521003"/>
                <a:gd name="connsiteY229" fmla="*/ 142278 h 327546"/>
                <a:gd name="connsiteX230" fmla="*/ 367466 w 521003"/>
                <a:gd name="connsiteY230" fmla="*/ 117712 h 327546"/>
                <a:gd name="connsiteX231" fmla="*/ 370537 w 521003"/>
                <a:gd name="connsiteY231" fmla="*/ 110035 h 327546"/>
                <a:gd name="connsiteX232" fmla="*/ 371048 w 521003"/>
                <a:gd name="connsiteY232" fmla="*/ 107988 h 327546"/>
                <a:gd name="connsiteX233" fmla="*/ 371560 w 521003"/>
                <a:gd name="connsiteY233" fmla="*/ 105429 h 327546"/>
                <a:gd name="connsiteX234" fmla="*/ 371560 w 521003"/>
                <a:gd name="connsiteY234" fmla="*/ 104917 h 327546"/>
                <a:gd name="connsiteX235" fmla="*/ 372072 w 521003"/>
                <a:gd name="connsiteY235" fmla="*/ 101335 h 327546"/>
                <a:gd name="connsiteX236" fmla="*/ 372072 w 521003"/>
                <a:gd name="connsiteY236" fmla="*/ 100823 h 327546"/>
                <a:gd name="connsiteX237" fmla="*/ 372584 w 521003"/>
                <a:gd name="connsiteY237" fmla="*/ 98264 h 327546"/>
                <a:gd name="connsiteX238" fmla="*/ 373096 w 521003"/>
                <a:gd name="connsiteY238" fmla="*/ 95705 h 327546"/>
                <a:gd name="connsiteX239" fmla="*/ 373607 w 521003"/>
                <a:gd name="connsiteY239" fmla="*/ 91610 h 327546"/>
                <a:gd name="connsiteX240" fmla="*/ 373607 w 521003"/>
                <a:gd name="connsiteY240" fmla="*/ 87516 h 327546"/>
                <a:gd name="connsiteX241" fmla="*/ 373607 w 521003"/>
                <a:gd name="connsiteY241" fmla="*/ 82910 h 327546"/>
                <a:gd name="connsiteX242" fmla="*/ 373096 w 521003"/>
                <a:gd name="connsiteY242" fmla="*/ 77792 h 327546"/>
                <a:gd name="connsiteX243" fmla="*/ 372072 w 521003"/>
                <a:gd name="connsiteY243" fmla="*/ 72674 h 327546"/>
                <a:gd name="connsiteX244" fmla="*/ 391008 w 521003"/>
                <a:gd name="connsiteY244" fmla="*/ 72674 h 327546"/>
                <a:gd name="connsiteX245" fmla="*/ 393567 w 521003"/>
                <a:gd name="connsiteY245" fmla="*/ 72162 h 327546"/>
                <a:gd name="connsiteX246" fmla="*/ 396126 w 521003"/>
                <a:gd name="connsiteY246" fmla="*/ 71651 h 327546"/>
                <a:gd name="connsiteX247" fmla="*/ 398685 w 521003"/>
                <a:gd name="connsiteY247" fmla="*/ 71139 h 327546"/>
                <a:gd name="connsiteX248" fmla="*/ 399709 w 521003"/>
                <a:gd name="connsiteY248" fmla="*/ 70627 h 327546"/>
                <a:gd name="connsiteX249" fmla="*/ 405850 w 521003"/>
                <a:gd name="connsiteY249" fmla="*/ 69092 h 327546"/>
                <a:gd name="connsiteX250" fmla="*/ 413527 w 521003"/>
                <a:gd name="connsiteY250" fmla="*/ 66021 h 327546"/>
                <a:gd name="connsiteX251" fmla="*/ 418133 w 521003"/>
                <a:gd name="connsiteY251" fmla="*/ 63462 h 327546"/>
                <a:gd name="connsiteX252" fmla="*/ 419669 w 521003"/>
                <a:gd name="connsiteY252" fmla="*/ 62438 h 327546"/>
                <a:gd name="connsiteX253" fmla="*/ 419669 w 521003"/>
                <a:gd name="connsiteY253" fmla="*/ 62438 h 327546"/>
                <a:gd name="connsiteX254" fmla="*/ 425810 w 521003"/>
                <a:gd name="connsiteY254" fmla="*/ 58344 h 327546"/>
                <a:gd name="connsiteX255" fmla="*/ 433999 w 521003"/>
                <a:gd name="connsiteY255" fmla="*/ 51179 h 327546"/>
                <a:gd name="connsiteX256" fmla="*/ 433999 w 521003"/>
                <a:gd name="connsiteY256" fmla="*/ 51179 h 327546"/>
                <a:gd name="connsiteX257" fmla="*/ 435022 w 521003"/>
                <a:gd name="connsiteY257" fmla="*/ 51691 h 327546"/>
                <a:gd name="connsiteX258" fmla="*/ 436046 w 521003"/>
                <a:gd name="connsiteY258" fmla="*/ 52714 h 327546"/>
                <a:gd name="connsiteX259" fmla="*/ 437581 w 521003"/>
                <a:gd name="connsiteY259" fmla="*/ 54250 h 327546"/>
                <a:gd name="connsiteX260" fmla="*/ 441164 w 521003"/>
                <a:gd name="connsiteY260" fmla="*/ 57320 h 327546"/>
                <a:gd name="connsiteX261" fmla="*/ 444235 w 521003"/>
                <a:gd name="connsiteY261" fmla="*/ 59879 h 327546"/>
                <a:gd name="connsiteX262" fmla="*/ 446793 w 521003"/>
                <a:gd name="connsiteY262" fmla="*/ 61927 h 327546"/>
                <a:gd name="connsiteX263" fmla="*/ 449352 w 521003"/>
                <a:gd name="connsiteY263" fmla="*/ 63462 h 327546"/>
                <a:gd name="connsiteX264" fmla="*/ 451911 w 521003"/>
                <a:gd name="connsiteY264" fmla="*/ 64997 h 327546"/>
                <a:gd name="connsiteX265" fmla="*/ 453447 w 521003"/>
                <a:gd name="connsiteY265" fmla="*/ 65509 h 327546"/>
                <a:gd name="connsiteX266" fmla="*/ 456006 w 521003"/>
                <a:gd name="connsiteY266" fmla="*/ 67045 h 327546"/>
                <a:gd name="connsiteX267" fmla="*/ 458053 w 521003"/>
                <a:gd name="connsiteY267" fmla="*/ 68068 h 327546"/>
                <a:gd name="connsiteX268" fmla="*/ 460612 w 521003"/>
                <a:gd name="connsiteY268" fmla="*/ 69092 h 327546"/>
                <a:gd name="connsiteX269" fmla="*/ 464706 w 521003"/>
                <a:gd name="connsiteY269" fmla="*/ 70627 h 327546"/>
                <a:gd name="connsiteX270" fmla="*/ 464194 w 521003"/>
                <a:gd name="connsiteY270" fmla="*/ 73186 h 327546"/>
                <a:gd name="connsiteX271" fmla="*/ 463171 w 521003"/>
                <a:gd name="connsiteY271" fmla="*/ 78304 h 327546"/>
                <a:gd name="connsiteX272" fmla="*/ 462659 w 521003"/>
                <a:gd name="connsiteY272" fmla="*/ 83422 h 327546"/>
                <a:gd name="connsiteX273" fmla="*/ 462659 w 521003"/>
                <a:gd name="connsiteY273" fmla="*/ 88028 h 327546"/>
                <a:gd name="connsiteX274" fmla="*/ 462659 w 521003"/>
                <a:gd name="connsiteY274" fmla="*/ 91610 h 327546"/>
                <a:gd name="connsiteX275" fmla="*/ 462659 w 521003"/>
                <a:gd name="connsiteY275" fmla="*/ 93658 h 327546"/>
                <a:gd name="connsiteX276" fmla="*/ 462659 w 521003"/>
                <a:gd name="connsiteY276" fmla="*/ 96217 h 327546"/>
                <a:gd name="connsiteX277" fmla="*/ 463171 w 521003"/>
                <a:gd name="connsiteY277" fmla="*/ 100311 h 327546"/>
                <a:gd name="connsiteX278" fmla="*/ 464194 w 521003"/>
                <a:gd name="connsiteY278" fmla="*/ 104405 h 327546"/>
                <a:gd name="connsiteX279" fmla="*/ 465218 w 521003"/>
                <a:gd name="connsiteY279" fmla="*/ 108499 h 327546"/>
                <a:gd name="connsiteX280" fmla="*/ 466242 w 521003"/>
                <a:gd name="connsiteY280" fmla="*/ 112594 h 327546"/>
                <a:gd name="connsiteX281" fmla="*/ 467265 w 521003"/>
                <a:gd name="connsiteY281" fmla="*/ 115665 h 327546"/>
                <a:gd name="connsiteX282" fmla="*/ 467777 w 521003"/>
                <a:gd name="connsiteY282" fmla="*/ 117712 h 327546"/>
                <a:gd name="connsiteX283" fmla="*/ 418133 w 521003"/>
                <a:gd name="connsiteY283" fmla="*/ 142278 h 32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</a:cxnLst>
              <a:rect l="l" t="t" r="r" b="b"/>
              <a:pathLst>
                <a:path w="521003" h="327546">
                  <a:moveTo>
                    <a:pt x="521003" y="242077"/>
                  </a:moveTo>
                  <a:cubicBezTo>
                    <a:pt x="521003" y="203693"/>
                    <a:pt x="498996" y="168891"/>
                    <a:pt x="465218" y="152514"/>
                  </a:cubicBezTo>
                  <a:lnTo>
                    <a:pt x="492343" y="152514"/>
                  </a:lnTo>
                  <a:lnTo>
                    <a:pt x="492343" y="78304"/>
                  </a:lnTo>
                  <a:cubicBezTo>
                    <a:pt x="492343" y="76769"/>
                    <a:pt x="492343" y="74721"/>
                    <a:pt x="492343" y="73186"/>
                  </a:cubicBezTo>
                  <a:cubicBezTo>
                    <a:pt x="492343" y="71651"/>
                    <a:pt x="491831" y="69603"/>
                    <a:pt x="491831" y="68068"/>
                  </a:cubicBezTo>
                  <a:cubicBezTo>
                    <a:pt x="490808" y="60391"/>
                    <a:pt x="488760" y="53226"/>
                    <a:pt x="485178" y="46573"/>
                  </a:cubicBezTo>
                  <a:cubicBezTo>
                    <a:pt x="478525" y="32754"/>
                    <a:pt x="467777" y="21495"/>
                    <a:pt x="454470" y="13818"/>
                  </a:cubicBezTo>
                  <a:cubicBezTo>
                    <a:pt x="453959" y="13306"/>
                    <a:pt x="453447" y="13306"/>
                    <a:pt x="452935" y="12795"/>
                  </a:cubicBezTo>
                  <a:lnTo>
                    <a:pt x="450888" y="11771"/>
                  </a:lnTo>
                  <a:cubicBezTo>
                    <a:pt x="448841" y="10747"/>
                    <a:pt x="446793" y="10236"/>
                    <a:pt x="445258" y="9212"/>
                  </a:cubicBezTo>
                  <a:cubicBezTo>
                    <a:pt x="436558" y="5630"/>
                    <a:pt x="427345" y="4094"/>
                    <a:pt x="418133" y="4094"/>
                  </a:cubicBezTo>
                  <a:cubicBezTo>
                    <a:pt x="389473" y="4094"/>
                    <a:pt x="363883" y="19960"/>
                    <a:pt x="351600" y="45549"/>
                  </a:cubicBezTo>
                  <a:cubicBezTo>
                    <a:pt x="349041" y="50155"/>
                    <a:pt x="347506" y="55273"/>
                    <a:pt x="346482" y="59879"/>
                  </a:cubicBezTo>
                  <a:cubicBezTo>
                    <a:pt x="345459" y="63974"/>
                    <a:pt x="344947" y="68580"/>
                    <a:pt x="344435" y="72674"/>
                  </a:cubicBezTo>
                  <a:cubicBezTo>
                    <a:pt x="344435" y="74210"/>
                    <a:pt x="344435" y="76257"/>
                    <a:pt x="344435" y="77792"/>
                  </a:cubicBezTo>
                  <a:lnTo>
                    <a:pt x="344435" y="91099"/>
                  </a:lnTo>
                  <a:cubicBezTo>
                    <a:pt x="343923" y="90587"/>
                    <a:pt x="343923" y="89563"/>
                    <a:pt x="343412" y="89051"/>
                  </a:cubicBezTo>
                  <a:cubicBezTo>
                    <a:pt x="335735" y="72674"/>
                    <a:pt x="322940" y="59368"/>
                    <a:pt x="307075" y="50667"/>
                  </a:cubicBezTo>
                  <a:cubicBezTo>
                    <a:pt x="306051" y="50155"/>
                    <a:pt x="304516" y="49132"/>
                    <a:pt x="303492" y="48620"/>
                  </a:cubicBezTo>
                  <a:cubicBezTo>
                    <a:pt x="301445" y="47597"/>
                    <a:pt x="299398" y="47085"/>
                    <a:pt x="297862" y="46061"/>
                  </a:cubicBezTo>
                  <a:cubicBezTo>
                    <a:pt x="287626" y="41967"/>
                    <a:pt x="276367" y="39408"/>
                    <a:pt x="265108" y="39408"/>
                  </a:cubicBezTo>
                  <a:cubicBezTo>
                    <a:pt x="231841" y="39408"/>
                    <a:pt x="201646" y="58344"/>
                    <a:pt x="186804" y="88028"/>
                  </a:cubicBezTo>
                  <a:cubicBezTo>
                    <a:pt x="184245" y="93658"/>
                    <a:pt x="182198" y="99287"/>
                    <a:pt x="180662" y="104917"/>
                  </a:cubicBezTo>
                  <a:cubicBezTo>
                    <a:pt x="179127" y="111570"/>
                    <a:pt x="178103" y="118735"/>
                    <a:pt x="178103" y="125900"/>
                  </a:cubicBezTo>
                  <a:cubicBezTo>
                    <a:pt x="178103" y="142790"/>
                    <a:pt x="183221" y="159167"/>
                    <a:pt x="192433" y="173497"/>
                  </a:cubicBezTo>
                  <a:cubicBezTo>
                    <a:pt x="192945" y="174521"/>
                    <a:pt x="193457" y="175032"/>
                    <a:pt x="193969" y="176056"/>
                  </a:cubicBezTo>
                  <a:cubicBezTo>
                    <a:pt x="195504" y="178103"/>
                    <a:pt x="197551" y="180662"/>
                    <a:pt x="199087" y="182709"/>
                  </a:cubicBezTo>
                  <a:cubicBezTo>
                    <a:pt x="208299" y="193457"/>
                    <a:pt x="220070" y="201645"/>
                    <a:pt x="233377" y="206763"/>
                  </a:cubicBezTo>
                  <a:cubicBezTo>
                    <a:pt x="224676" y="209322"/>
                    <a:pt x="215976" y="212393"/>
                    <a:pt x="208299" y="216488"/>
                  </a:cubicBezTo>
                  <a:cubicBezTo>
                    <a:pt x="197040" y="183733"/>
                    <a:pt x="170426" y="158143"/>
                    <a:pt x="137160" y="148419"/>
                  </a:cubicBezTo>
                  <a:cubicBezTo>
                    <a:pt x="147908" y="143813"/>
                    <a:pt x="157632" y="137160"/>
                    <a:pt x="165308" y="127948"/>
                  </a:cubicBezTo>
                  <a:cubicBezTo>
                    <a:pt x="167356" y="125900"/>
                    <a:pt x="168891" y="123342"/>
                    <a:pt x="170426" y="121294"/>
                  </a:cubicBezTo>
                  <a:cubicBezTo>
                    <a:pt x="170938" y="120271"/>
                    <a:pt x="171450" y="119759"/>
                    <a:pt x="171962" y="118735"/>
                  </a:cubicBezTo>
                  <a:cubicBezTo>
                    <a:pt x="179639" y="106452"/>
                    <a:pt x="184245" y="92122"/>
                    <a:pt x="184245" y="77280"/>
                  </a:cubicBezTo>
                  <a:cubicBezTo>
                    <a:pt x="184245" y="73698"/>
                    <a:pt x="184245" y="70115"/>
                    <a:pt x="183221" y="66533"/>
                  </a:cubicBezTo>
                  <a:cubicBezTo>
                    <a:pt x="182198" y="58856"/>
                    <a:pt x="180150" y="51179"/>
                    <a:pt x="176568" y="44014"/>
                  </a:cubicBezTo>
                  <a:cubicBezTo>
                    <a:pt x="169915" y="29684"/>
                    <a:pt x="158655" y="17913"/>
                    <a:pt x="144837" y="10236"/>
                  </a:cubicBezTo>
                  <a:cubicBezTo>
                    <a:pt x="143813" y="9724"/>
                    <a:pt x="142278" y="8700"/>
                    <a:pt x="141254" y="8189"/>
                  </a:cubicBezTo>
                  <a:cubicBezTo>
                    <a:pt x="139207" y="7165"/>
                    <a:pt x="137672" y="6141"/>
                    <a:pt x="135625" y="5630"/>
                  </a:cubicBezTo>
                  <a:cubicBezTo>
                    <a:pt x="126412" y="2047"/>
                    <a:pt x="117200" y="0"/>
                    <a:pt x="107476" y="0"/>
                  </a:cubicBezTo>
                  <a:cubicBezTo>
                    <a:pt x="77792" y="0"/>
                    <a:pt x="51691" y="16377"/>
                    <a:pt x="38384" y="42990"/>
                  </a:cubicBezTo>
                  <a:cubicBezTo>
                    <a:pt x="35825" y="47597"/>
                    <a:pt x="34290" y="52714"/>
                    <a:pt x="32755" y="57832"/>
                  </a:cubicBezTo>
                  <a:cubicBezTo>
                    <a:pt x="31219" y="63974"/>
                    <a:pt x="30196" y="70115"/>
                    <a:pt x="30196" y="76257"/>
                  </a:cubicBezTo>
                  <a:cubicBezTo>
                    <a:pt x="30196" y="91099"/>
                    <a:pt x="34290" y="105941"/>
                    <a:pt x="42479" y="118224"/>
                  </a:cubicBezTo>
                  <a:cubicBezTo>
                    <a:pt x="42990" y="119247"/>
                    <a:pt x="43502" y="119759"/>
                    <a:pt x="44014" y="120783"/>
                  </a:cubicBezTo>
                  <a:cubicBezTo>
                    <a:pt x="45549" y="122830"/>
                    <a:pt x="47597" y="125389"/>
                    <a:pt x="49132" y="127436"/>
                  </a:cubicBezTo>
                  <a:cubicBezTo>
                    <a:pt x="56809" y="136136"/>
                    <a:pt x="66533" y="142790"/>
                    <a:pt x="76769" y="147396"/>
                  </a:cubicBezTo>
                  <a:cubicBezTo>
                    <a:pt x="32243" y="160191"/>
                    <a:pt x="0" y="201134"/>
                    <a:pt x="0" y="249754"/>
                  </a:cubicBezTo>
                  <a:lnTo>
                    <a:pt x="0" y="254872"/>
                  </a:lnTo>
                  <a:lnTo>
                    <a:pt x="163773" y="254872"/>
                  </a:lnTo>
                  <a:cubicBezTo>
                    <a:pt x="150978" y="274320"/>
                    <a:pt x="143301" y="297350"/>
                    <a:pt x="143301" y="322428"/>
                  </a:cubicBezTo>
                  <a:lnTo>
                    <a:pt x="143301" y="327546"/>
                  </a:lnTo>
                  <a:lnTo>
                    <a:pt x="385379" y="327546"/>
                  </a:lnTo>
                  <a:lnTo>
                    <a:pt x="385379" y="322428"/>
                  </a:lnTo>
                  <a:cubicBezTo>
                    <a:pt x="385379" y="294280"/>
                    <a:pt x="375655" y="268690"/>
                    <a:pt x="359789" y="248219"/>
                  </a:cubicBezTo>
                  <a:lnTo>
                    <a:pt x="521003" y="248219"/>
                  </a:lnTo>
                  <a:lnTo>
                    <a:pt x="521003" y="242077"/>
                  </a:lnTo>
                  <a:close/>
                  <a:moveTo>
                    <a:pt x="54250" y="119759"/>
                  </a:moveTo>
                  <a:cubicBezTo>
                    <a:pt x="54250" y="119759"/>
                    <a:pt x="54250" y="119247"/>
                    <a:pt x="54250" y="119759"/>
                  </a:cubicBezTo>
                  <a:cubicBezTo>
                    <a:pt x="54762" y="118735"/>
                    <a:pt x="54762" y="118224"/>
                    <a:pt x="55273" y="117200"/>
                  </a:cubicBezTo>
                  <a:cubicBezTo>
                    <a:pt x="55785" y="116176"/>
                    <a:pt x="55785" y="115153"/>
                    <a:pt x="56297" y="114641"/>
                  </a:cubicBezTo>
                  <a:cubicBezTo>
                    <a:pt x="56297" y="114641"/>
                    <a:pt x="56297" y="114641"/>
                    <a:pt x="56297" y="114129"/>
                  </a:cubicBezTo>
                  <a:cubicBezTo>
                    <a:pt x="56809" y="112594"/>
                    <a:pt x="57321" y="111570"/>
                    <a:pt x="57832" y="110035"/>
                  </a:cubicBezTo>
                  <a:cubicBezTo>
                    <a:pt x="58344" y="108499"/>
                    <a:pt x="58344" y="107476"/>
                    <a:pt x="58856" y="105941"/>
                  </a:cubicBezTo>
                  <a:cubicBezTo>
                    <a:pt x="58856" y="105941"/>
                    <a:pt x="58856" y="105429"/>
                    <a:pt x="58856" y="105429"/>
                  </a:cubicBezTo>
                  <a:cubicBezTo>
                    <a:pt x="58856" y="104405"/>
                    <a:pt x="59368" y="103894"/>
                    <a:pt x="59368" y="102870"/>
                  </a:cubicBezTo>
                  <a:cubicBezTo>
                    <a:pt x="59368" y="101846"/>
                    <a:pt x="59880" y="101335"/>
                    <a:pt x="59880" y="100311"/>
                  </a:cubicBezTo>
                  <a:cubicBezTo>
                    <a:pt x="59880" y="99287"/>
                    <a:pt x="60391" y="98264"/>
                    <a:pt x="60391" y="97240"/>
                  </a:cubicBezTo>
                  <a:cubicBezTo>
                    <a:pt x="60391" y="96217"/>
                    <a:pt x="60391" y="95193"/>
                    <a:pt x="60903" y="94681"/>
                  </a:cubicBezTo>
                  <a:cubicBezTo>
                    <a:pt x="60903" y="92634"/>
                    <a:pt x="60903" y="90587"/>
                    <a:pt x="60903" y="88540"/>
                  </a:cubicBezTo>
                  <a:cubicBezTo>
                    <a:pt x="60903" y="83422"/>
                    <a:pt x="60391" y="78304"/>
                    <a:pt x="59368" y="73186"/>
                  </a:cubicBezTo>
                  <a:cubicBezTo>
                    <a:pt x="62438" y="73698"/>
                    <a:pt x="66021" y="73698"/>
                    <a:pt x="69092" y="73698"/>
                  </a:cubicBezTo>
                  <a:cubicBezTo>
                    <a:pt x="70627" y="73698"/>
                    <a:pt x="71651" y="73698"/>
                    <a:pt x="73186" y="73698"/>
                  </a:cubicBezTo>
                  <a:cubicBezTo>
                    <a:pt x="75745" y="73698"/>
                    <a:pt x="78304" y="73186"/>
                    <a:pt x="80863" y="73186"/>
                  </a:cubicBezTo>
                  <a:cubicBezTo>
                    <a:pt x="82398" y="73186"/>
                    <a:pt x="83422" y="72674"/>
                    <a:pt x="84446" y="72674"/>
                  </a:cubicBezTo>
                  <a:cubicBezTo>
                    <a:pt x="85981" y="72162"/>
                    <a:pt x="87004" y="72162"/>
                    <a:pt x="88028" y="71651"/>
                  </a:cubicBezTo>
                  <a:cubicBezTo>
                    <a:pt x="90587" y="71139"/>
                    <a:pt x="93146" y="70115"/>
                    <a:pt x="95193" y="69603"/>
                  </a:cubicBezTo>
                  <a:cubicBezTo>
                    <a:pt x="96217" y="69092"/>
                    <a:pt x="97752" y="68580"/>
                    <a:pt x="98776" y="68068"/>
                  </a:cubicBezTo>
                  <a:cubicBezTo>
                    <a:pt x="101335" y="67045"/>
                    <a:pt x="103382" y="66021"/>
                    <a:pt x="105429" y="64997"/>
                  </a:cubicBezTo>
                  <a:cubicBezTo>
                    <a:pt x="105941" y="64997"/>
                    <a:pt x="106452" y="64486"/>
                    <a:pt x="106964" y="63974"/>
                  </a:cubicBezTo>
                  <a:lnTo>
                    <a:pt x="106964" y="63974"/>
                  </a:lnTo>
                  <a:cubicBezTo>
                    <a:pt x="107476" y="63974"/>
                    <a:pt x="107988" y="63462"/>
                    <a:pt x="108500" y="62950"/>
                  </a:cubicBezTo>
                  <a:cubicBezTo>
                    <a:pt x="109523" y="62438"/>
                    <a:pt x="111059" y="61415"/>
                    <a:pt x="112082" y="60903"/>
                  </a:cubicBezTo>
                  <a:cubicBezTo>
                    <a:pt x="113106" y="60391"/>
                    <a:pt x="114129" y="59368"/>
                    <a:pt x="114641" y="58856"/>
                  </a:cubicBezTo>
                  <a:cubicBezTo>
                    <a:pt x="115665" y="57832"/>
                    <a:pt x="117200" y="57320"/>
                    <a:pt x="118224" y="56297"/>
                  </a:cubicBezTo>
                  <a:cubicBezTo>
                    <a:pt x="119247" y="55273"/>
                    <a:pt x="120271" y="54761"/>
                    <a:pt x="121294" y="53738"/>
                  </a:cubicBezTo>
                  <a:lnTo>
                    <a:pt x="121294" y="53738"/>
                  </a:lnTo>
                  <a:cubicBezTo>
                    <a:pt x="122318" y="52714"/>
                    <a:pt x="123342" y="52202"/>
                    <a:pt x="123853" y="51179"/>
                  </a:cubicBezTo>
                  <a:lnTo>
                    <a:pt x="123853" y="51179"/>
                  </a:lnTo>
                  <a:cubicBezTo>
                    <a:pt x="124877" y="52202"/>
                    <a:pt x="125901" y="53226"/>
                    <a:pt x="127436" y="54250"/>
                  </a:cubicBezTo>
                  <a:cubicBezTo>
                    <a:pt x="128460" y="55273"/>
                    <a:pt x="129483" y="56297"/>
                    <a:pt x="131019" y="56809"/>
                  </a:cubicBezTo>
                  <a:cubicBezTo>
                    <a:pt x="131019" y="56809"/>
                    <a:pt x="131019" y="56809"/>
                    <a:pt x="131530" y="57320"/>
                  </a:cubicBezTo>
                  <a:cubicBezTo>
                    <a:pt x="132554" y="58344"/>
                    <a:pt x="134089" y="59368"/>
                    <a:pt x="135113" y="59879"/>
                  </a:cubicBezTo>
                  <a:cubicBezTo>
                    <a:pt x="136136" y="60391"/>
                    <a:pt x="137160" y="61415"/>
                    <a:pt x="138184" y="61927"/>
                  </a:cubicBezTo>
                  <a:cubicBezTo>
                    <a:pt x="138695" y="62438"/>
                    <a:pt x="139207" y="62950"/>
                    <a:pt x="140231" y="62950"/>
                  </a:cubicBezTo>
                  <a:cubicBezTo>
                    <a:pt x="141254" y="63462"/>
                    <a:pt x="141766" y="63974"/>
                    <a:pt x="142790" y="64486"/>
                  </a:cubicBezTo>
                  <a:cubicBezTo>
                    <a:pt x="143301" y="64997"/>
                    <a:pt x="143813" y="64997"/>
                    <a:pt x="144325" y="65509"/>
                  </a:cubicBezTo>
                  <a:cubicBezTo>
                    <a:pt x="145349" y="66021"/>
                    <a:pt x="145860" y="66533"/>
                    <a:pt x="146884" y="67045"/>
                  </a:cubicBezTo>
                  <a:cubicBezTo>
                    <a:pt x="147908" y="67556"/>
                    <a:pt x="148931" y="68068"/>
                    <a:pt x="149955" y="68580"/>
                  </a:cubicBezTo>
                  <a:cubicBezTo>
                    <a:pt x="152002" y="69603"/>
                    <a:pt x="154049" y="70115"/>
                    <a:pt x="156096" y="70627"/>
                  </a:cubicBezTo>
                  <a:cubicBezTo>
                    <a:pt x="154561" y="76769"/>
                    <a:pt x="154049" y="82910"/>
                    <a:pt x="154049" y="89051"/>
                  </a:cubicBezTo>
                  <a:cubicBezTo>
                    <a:pt x="154049" y="90587"/>
                    <a:pt x="154049" y="91610"/>
                    <a:pt x="154049" y="93146"/>
                  </a:cubicBezTo>
                  <a:cubicBezTo>
                    <a:pt x="154049" y="94681"/>
                    <a:pt x="154049" y="95705"/>
                    <a:pt x="154561" y="97240"/>
                  </a:cubicBezTo>
                  <a:cubicBezTo>
                    <a:pt x="154561" y="97752"/>
                    <a:pt x="154561" y="98776"/>
                    <a:pt x="154561" y="99799"/>
                  </a:cubicBezTo>
                  <a:cubicBezTo>
                    <a:pt x="154561" y="100823"/>
                    <a:pt x="155073" y="101335"/>
                    <a:pt x="155073" y="102358"/>
                  </a:cubicBezTo>
                  <a:cubicBezTo>
                    <a:pt x="155073" y="103894"/>
                    <a:pt x="155584" y="104917"/>
                    <a:pt x="156096" y="106452"/>
                  </a:cubicBezTo>
                  <a:cubicBezTo>
                    <a:pt x="156096" y="107476"/>
                    <a:pt x="156608" y="109011"/>
                    <a:pt x="157120" y="110035"/>
                  </a:cubicBezTo>
                  <a:cubicBezTo>
                    <a:pt x="157120" y="111058"/>
                    <a:pt x="157632" y="112082"/>
                    <a:pt x="158143" y="113106"/>
                  </a:cubicBezTo>
                  <a:cubicBezTo>
                    <a:pt x="158655" y="114129"/>
                    <a:pt x="158655" y="115153"/>
                    <a:pt x="159167" y="115665"/>
                  </a:cubicBezTo>
                  <a:cubicBezTo>
                    <a:pt x="159679" y="117200"/>
                    <a:pt x="160191" y="118224"/>
                    <a:pt x="160702" y="119247"/>
                  </a:cubicBezTo>
                  <a:cubicBezTo>
                    <a:pt x="148931" y="134601"/>
                    <a:pt x="131019" y="144325"/>
                    <a:pt x="111570" y="145348"/>
                  </a:cubicBezTo>
                  <a:lnTo>
                    <a:pt x="111059" y="145348"/>
                  </a:lnTo>
                  <a:cubicBezTo>
                    <a:pt x="110035" y="145348"/>
                    <a:pt x="109011" y="145348"/>
                    <a:pt x="107988" y="145348"/>
                  </a:cubicBezTo>
                  <a:lnTo>
                    <a:pt x="107988" y="145348"/>
                  </a:lnTo>
                  <a:cubicBezTo>
                    <a:pt x="106452" y="145348"/>
                    <a:pt x="105429" y="145348"/>
                    <a:pt x="103894" y="145348"/>
                  </a:cubicBezTo>
                  <a:cubicBezTo>
                    <a:pt x="103894" y="145348"/>
                    <a:pt x="103894" y="145348"/>
                    <a:pt x="103894" y="145348"/>
                  </a:cubicBezTo>
                  <a:cubicBezTo>
                    <a:pt x="83934" y="143813"/>
                    <a:pt x="66021" y="134601"/>
                    <a:pt x="54250" y="119759"/>
                  </a:cubicBezTo>
                  <a:close/>
                  <a:moveTo>
                    <a:pt x="127436" y="215464"/>
                  </a:moveTo>
                  <a:lnTo>
                    <a:pt x="106964" y="228259"/>
                  </a:lnTo>
                  <a:lnTo>
                    <a:pt x="86493" y="215464"/>
                  </a:lnTo>
                  <a:lnTo>
                    <a:pt x="92122" y="161726"/>
                  </a:lnTo>
                  <a:lnTo>
                    <a:pt x="81375" y="150978"/>
                  </a:lnTo>
                  <a:cubicBezTo>
                    <a:pt x="84446" y="152002"/>
                    <a:pt x="88028" y="153025"/>
                    <a:pt x="91611" y="154049"/>
                  </a:cubicBezTo>
                  <a:cubicBezTo>
                    <a:pt x="92122" y="154049"/>
                    <a:pt x="92634" y="154049"/>
                    <a:pt x="93146" y="154561"/>
                  </a:cubicBezTo>
                  <a:cubicBezTo>
                    <a:pt x="95705" y="155073"/>
                    <a:pt x="97752" y="155073"/>
                    <a:pt x="100311" y="155584"/>
                  </a:cubicBezTo>
                  <a:cubicBezTo>
                    <a:pt x="101335" y="155584"/>
                    <a:pt x="102358" y="155584"/>
                    <a:pt x="103382" y="155584"/>
                  </a:cubicBezTo>
                  <a:lnTo>
                    <a:pt x="103894" y="155584"/>
                  </a:lnTo>
                  <a:cubicBezTo>
                    <a:pt x="104917" y="155584"/>
                    <a:pt x="105941" y="155584"/>
                    <a:pt x="107476" y="155584"/>
                  </a:cubicBezTo>
                  <a:cubicBezTo>
                    <a:pt x="108500" y="155584"/>
                    <a:pt x="109523" y="155584"/>
                    <a:pt x="110547" y="155584"/>
                  </a:cubicBezTo>
                  <a:cubicBezTo>
                    <a:pt x="112082" y="155584"/>
                    <a:pt x="113106" y="155584"/>
                    <a:pt x="114641" y="155584"/>
                  </a:cubicBezTo>
                  <a:cubicBezTo>
                    <a:pt x="117200" y="155584"/>
                    <a:pt x="119247" y="155073"/>
                    <a:pt x="121806" y="154561"/>
                  </a:cubicBezTo>
                  <a:cubicBezTo>
                    <a:pt x="122318" y="154561"/>
                    <a:pt x="122830" y="154561"/>
                    <a:pt x="123342" y="154049"/>
                  </a:cubicBezTo>
                  <a:lnTo>
                    <a:pt x="123342" y="154049"/>
                  </a:lnTo>
                  <a:cubicBezTo>
                    <a:pt x="126924" y="153537"/>
                    <a:pt x="129995" y="152514"/>
                    <a:pt x="133577" y="150978"/>
                  </a:cubicBezTo>
                  <a:lnTo>
                    <a:pt x="122318" y="161726"/>
                  </a:lnTo>
                  <a:lnTo>
                    <a:pt x="127436" y="215464"/>
                  </a:lnTo>
                  <a:close/>
                  <a:moveTo>
                    <a:pt x="203693" y="173497"/>
                  </a:moveTo>
                  <a:cubicBezTo>
                    <a:pt x="203693" y="172985"/>
                    <a:pt x="204205" y="172985"/>
                    <a:pt x="204205" y="172473"/>
                  </a:cubicBezTo>
                  <a:cubicBezTo>
                    <a:pt x="204205" y="171962"/>
                    <a:pt x="204716" y="171962"/>
                    <a:pt x="204716" y="171450"/>
                  </a:cubicBezTo>
                  <a:cubicBezTo>
                    <a:pt x="205228" y="170426"/>
                    <a:pt x="205228" y="169914"/>
                    <a:pt x="205740" y="168891"/>
                  </a:cubicBezTo>
                  <a:cubicBezTo>
                    <a:pt x="205740" y="168891"/>
                    <a:pt x="205740" y="168379"/>
                    <a:pt x="205740" y="168379"/>
                  </a:cubicBezTo>
                  <a:cubicBezTo>
                    <a:pt x="205740" y="167867"/>
                    <a:pt x="206252" y="166844"/>
                    <a:pt x="206252" y="166332"/>
                  </a:cubicBezTo>
                  <a:cubicBezTo>
                    <a:pt x="207275" y="163773"/>
                    <a:pt x="207787" y="161726"/>
                    <a:pt x="208299" y="159167"/>
                  </a:cubicBezTo>
                  <a:cubicBezTo>
                    <a:pt x="208299" y="158143"/>
                    <a:pt x="208811" y="157120"/>
                    <a:pt x="208811" y="156608"/>
                  </a:cubicBezTo>
                  <a:cubicBezTo>
                    <a:pt x="209322" y="154049"/>
                    <a:pt x="209834" y="150978"/>
                    <a:pt x="210346" y="147907"/>
                  </a:cubicBezTo>
                  <a:cubicBezTo>
                    <a:pt x="210346" y="146372"/>
                    <a:pt x="210858" y="144837"/>
                    <a:pt x="210858" y="143302"/>
                  </a:cubicBezTo>
                  <a:cubicBezTo>
                    <a:pt x="210858" y="141766"/>
                    <a:pt x="210858" y="139719"/>
                    <a:pt x="210858" y="138184"/>
                  </a:cubicBezTo>
                  <a:cubicBezTo>
                    <a:pt x="210858" y="132042"/>
                    <a:pt x="210346" y="125389"/>
                    <a:pt x="208811" y="119759"/>
                  </a:cubicBezTo>
                  <a:cubicBezTo>
                    <a:pt x="212905" y="120271"/>
                    <a:pt x="216999" y="120783"/>
                    <a:pt x="221094" y="120783"/>
                  </a:cubicBezTo>
                  <a:cubicBezTo>
                    <a:pt x="223141" y="120783"/>
                    <a:pt x="225188" y="120783"/>
                    <a:pt x="227747" y="120783"/>
                  </a:cubicBezTo>
                  <a:cubicBezTo>
                    <a:pt x="228770" y="120783"/>
                    <a:pt x="229282" y="120783"/>
                    <a:pt x="230306" y="120783"/>
                  </a:cubicBezTo>
                  <a:cubicBezTo>
                    <a:pt x="231841" y="120783"/>
                    <a:pt x="233377" y="120271"/>
                    <a:pt x="234912" y="120271"/>
                  </a:cubicBezTo>
                  <a:cubicBezTo>
                    <a:pt x="235936" y="120271"/>
                    <a:pt x="236959" y="119759"/>
                    <a:pt x="237983" y="119759"/>
                  </a:cubicBezTo>
                  <a:cubicBezTo>
                    <a:pt x="240030" y="119247"/>
                    <a:pt x="241565" y="118735"/>
                    <a:pt x="243613" y="118735"/>
                  </a:cubicBezTo>
                  <a:cubicBezTo>
                    <a:pt x="244124" y="118735"/>
                    <a:pt x="245148" y="118224"/>
                    <a:pt x="245660" y="118224"/>
                  </a:cubicBezTo>
                  <a:cubicBezTo>
                    <a:pt x="246172" y="118224"/>
                    <a:pt x="246683" y="117712"/>
                    <a:pt x="247707" y="117712"/>
                  </a:cubicBezTo>
                  <a:cubicBezTo>
                    <a:pt x="249242" y="117200"/>
                    <a:pt x="250266" y="116688"/>
                    <a:pt x="251801" y="116176"/>
                  </a:cubicBezTo>
                  <a:cubicBezTo>
                    <a:pt x="253337" y="115665"/>
                    <a:pt x="254360" y="115153"/>
                    <a:pt x="255896" y="114641"/>
                  </a:cubicBezTo>
                  <a:cubicBezTo>
                    <a:pt x="257431" y="114129"/>
                    <a:pt x="258454" y="113617"/>
                    <a:pt x="259990" y="112594"/>
                  </a:cubicBezTo>
                  <a:cubicBezTo>
                    <a:pt x="261525" y="111570"/>
                    <a:pt x="263572" y="111058"/>
                    <a:pt x="265108" y="110035"/>
                  </a:cubicBezTo>
                  <a:cubicBezTo>
                    <a:pt x="265620" y="110035"/>
                    <a:pt x="266131" y="109523"/>
                    <a:pt x="266131" y="109523"/>
                  </a:cubicBezTo>
                  <a:cubicBezTo>
                    <a:pt x="266643" y="109523"/>
                    <a:pt x="267155" y="109011"/>
                    <a:pt x="267155" y="109011"/>
                  </a:cubicBezTo>
                  <a:cubicBezTo>
                    <a:pt x="268178" y="108499"/>
                    <a:pt x="269714" y="107476"/>
                    <a:pt x="270737" y="106452"/>
                  </a:cubicBezTo>
                  <a:cubicBezTo>
                    <a:pt x="271761" y="105429"/>
                    <a:pt x="273296" y="104917"/>
                    <a:pt x="274320" y="103894"/>
                  </a:cubicBezTo>
                  <a:cubicBezTo>
                    <a:pt x="275344" y="102870"/>
                    <a:pt x="276879" y="101846"/>
                    <a:pt x="277902" y="101335"/>
                  </a:cubicBezTo>
                  <a:cubicBezTo>
                    <a:pt x="278926" y="100311"/>
                    <a:pt x="280461" y="99287"/>
                    <a:pt x="281485" y="97752"/>
                  </a:cubicBezTo>
                  <a:cubicBezTo>
                    <a:pt x="282509" y="96728"/>
                    <a:pt x="283532" y="96217"/>
                    <a:pt x="284044" y="95193"/>
                  </a:cubicBezTo>
                  <a:lnTo>
                    <a:pt x="284044" y="95193"/>
                  </a:lnTo>
                  <a:cubicBezTo>
                    <a:pt x="285068" y="96217"/>
                    <a:pt x="286091" y="97240"/>
                    <a:pt x="287626" y="98264"/>
                  </a:cubicBezTo>
                  <a:cubicBezTo>
                    <a:pt x="287626" y="98776"/>
                    <a:pt x="288138" y="98776"/>
                    <a:pt x="288650" y="99287"/>
                  </a:cubicBezTo>
                  <a:cubicBezTo>
                    <a:pt x="289674" y="100311"/>
                    <a:pt x="290697" y="101335"/>
                    <a:pt x="291721" y="101846"/>
                  </a:cubicBezTo>
                  <a:cubicBezTo>
                    <a:pt x="292233" y="102358"/>
                    <a:pt x="292233" y="102358"/>
                    <a:pt x="292744" y="102870"/>
                  </a:cubicBezTo>
                  <a:cubicBezTo>
                    <a:pt x="293256" y="103382"/>
                    <a:pt x="293768" y="103894"/>
                    <a:pt x="294280" y="103894"/>
                  </a:cubicBezTo>
                  <a:cubicBezTo>
                    <a:pt x="296839" y="105941"/>
                    <a:pt x="299910" y="107988"/>
                    <a:pt x="302980" y="109523"/>
                  </a:cubicBezTo>
                  <a:cubicBezTo>
                    <a:pt x="304004" y="110035"/>
                    <a:pt x="305539" y="111058"/>
                    <a:pt x="306563" y="111570"/>
                  </a:cubicBezTo>
                  <a:cubicBezTo>
                    <a:pt x="307586" y="112082"/>
                    <a:pt x="309122" y="113106"/>
                    <a:pt x="310145" y="113617"/>
                  </a:cubicBezTo>
                  <a:cubicBezTo>
                    <a:pt x="313728" y="115153"/>
                    <a:pt x="317822" y="116688"/>
                    <a:pt x="321917" y="118224"/>
                  </a:cubicBezTo>
                  <a:cubicBezTo>
                    <a:pt x="320381" y="125389"/>
                    <a:pt x="319358" y="132554"/>
                    <a:pt x="319358" y="139719"/>
                  </a:cubicBezTo>
                  <a:cubicBezTo>
                    <a:pt x="319358" y="142790"/>
                    <a:pt x="319358" y="145860"/>
                    <a:pt x="319869" y="148931"/>
                  </a:cubicBezTo>
                  <a:cubicBezTo>
                    <a:pt x="319869" y="149443"/>
                    <a:pt x="319869" y="150466"/>
                    <a:pt x="319869" y="150978"/>
                  </a:cubicBezTo>
                  <a:cubicBezTo>
                    <a:pt x="319869" y="151490"/>
                    <a:pt x="319869" y="152514"/>
                    <a:pt x="320381" y="153025"/>
                  </a:cubicBezTo>
                  <a:cubicBezTo>
                    <a:pt x="320381" y="154049"/>
                    <a:pt x="320893" y="154561"/>
                    <a:pt x="320893" y="155584"/>
                  </a:cubicBezTo>
                  <a:cubicBezTo>
                    <a:pt x="320893" y="156608"/>
                    <a:pt x="321405" y="157120"/>
                    <a:pt x="321405" y="158143"/>
                  </a:cubicBezTo>
                  <a:cubicBezTo>
                    <a:pt x="321405" y="159167"/>
                    <a:pt x="321917" y="160702"/>
                    <a:pt x="322428" y="161726"/>
                  </a:cubicBezTo>
                  <a:cubicBezTo>
                    <a:pt x="322940" y="163261"/>
                    <a:pt x="322940" y="164285"/>
                    <a:pt x="323452" y="165308"/>
                  </a:cubicBezTo>
                  <a:cubicBezTo>
                    <a:pt x="324475" y="167867"/>
                    <a:pt x="324987" y="170426"/>
                    <a:pt x="326011" y="172985"/>
                  </a:cubicBezTo>
                  <a:cubicBezTo>
                    <a:pt x="326011" y="173497"/>
                    <a:pt x="326523" y="173497"/>
                    <a:pt x="326523" y="174009"/>
                  </a:cubicBezTo>
                  <a:cubicBezTo>
                    <a:pt x="312704" y="192433"/>
                    <a:pt x="291209" y="203693"/>
                    <a:pt x="268178" y="204716"/>
                  </a:cubicBezTo>
                  <a:cubicBezTo>
                    <a:pt x="267155" y="204716"/>
                    <a:pt x="266131" y="204716"/>
                    <a:pt x="265108" y="204716"/>
                  </a:cubicBezTo>
                  <a:cubicBezTo>
                    <a:pt x="264084" y="204716"/>
                    <a:pt x="262549" y="204716"/>
                    <a:pt x="261525" y="204716"/>
                  </a:cubicBezTo>
                  <a:cubicBezTo>
                    <a:pt x="238495" y="202669"/>
                    <a:pt x="217511" y="191410"/>
                    <a:pt x="203693" y="173497"/>
                  </a:cubicBezTo>
                  <a:close/>
                  <a:moveTo>
                    <a:pt x="287115" y="282508"/>
                  </a:moveTo>
                  <a:lnTo>
                    <a:pt x="264596" y="296327"/>
                  </a:lnTo>
                  <a:lnTo>
                    <a:pt x="242077" y="282508"/>
                  </a:lnTo>
                  <a:lnTo>
                    <a:pt x="248730" y="221605"/>
                  </a:lnTo>
                  <a:lnTo>
                    <a:pt x="235936" y="208811"/>
                  </a:lnTo>
                  <a:cubicBezTo>
                    <a:pt x="239518" y="209834"/>
                    <a:pt x="242589" y="210858"/>
                    <a:pt x="246172" y="211881"/>
                  </a:cubicBezTo>
                  <a:cubicBezTo>
                    <a:pt x="247195" y="212393"/>
                    <a:pt x="248730" y="212393"/>
                    <a:pt x="249754" y="212905"/>
                  </a:cubicBezTo>
                  <a:cubicBezTo>
                    <a:pt x="251289" y="213417"/>
                    <a:pt x="253337" y="213417"/>
                    <a:pt x="254872" y="213929"/>
                  </a:cubicBezTo>
                  <a:cubicBezTo>
                    <a:pt x="256919" y="213929"/>
                    <a:pt x="258966" y="214440"/>
                    <a:pt x="261013" y="214440"/>
                  </a:cubicBezTo>
                  <a:cubicBezTo>
                    <a:pt x="262549" y="214440"/>
                    <a:pt x="263572" y="214440"/>
                    <a:pt x="265108" y="214440"/>
                  </a:cubicBezTo>
                  <a:cubicBezTo>
                    <a:pt x="266131" y="214440"/>
                    <a:pt x="267155" y="214440"/>
                    <a:pt x="268178" y="214440"/>
                  </a:cubicBezTo>
                  <a:cubicBezTo>
                    <a:pt x="270737" y="214440"/>
                    <a:pt x="272785" y="214440"/>
                    <a:pt x="275344" y="213929"/>
                  </a:cubicBezTo>
                  <a:cubicBezTo>
                    <a:pt x="276879" y="213929"/>
                    <a:pt x="278926" y="213417"/>
                    <a:pt x="280461" y="213417"/>
                  </a:cubicBezTo>
                  <a:cubicBezTo>
                    <a:pt x="281997" y="213417"/>
                    <a:pt x="283020" y="212905"/>
                    <a:pt x="284044" y="212393"/>
                  </a:cubicBezTo>
                  <a:cubicBezTo>
                    <a:pt x="287626" y="211881"/>
                    <a:pt x="290697" y="210858"/>
                    <a:pt x="294280" y="209322"/>
                  </a:cubicBezTo>
                  <a:lnTo>
                    <a:pt x="281485" y="222117"/>
                  </a:lnTo>
                  <a:lnTo>
                    <a:pt x="287115" y="282508"/>
                  </a:lnTo>
                  <a:close/>
                  <a:moveTo>
                    <a:pt x="318846" y="216488"/>
                  </a:moveTo>
                  <a:cubicBezTo>
                    <a:pt x="311681" y="212905"/>
                    <a:pt x="304004" y="209834"/>
                    <a:pt x="296327" y="207787"/>
                  </a:cubicBezTo>
                  <a:cubicBezTo>
                    <a:pt x="309634" y="202669"/>
                    <a:pt x="321405" y="193969"/>
                    <a:pt x="331129" y="183221"/>
                  </a:cubicBezTo>
                  <a:cubicBezTo>
                    <a:pt x="333176" y="181174"/>
                    <a:pt x="334711" y="178615"/>
                    <a:pt x="336247" y="176568"/>
                  </a:cubicBezTo>
                  <a:cubicBezTo>
                    <a:pt x="336758" y="175544"/>
                    <a:pt x="337270" y="175032"/>
                    <a:pt x="337782" y="174009"/>
                  </a:cubicBezTo>
                  <a:cubicBezTo>
                    <a:pt x="342388" y="167355"/>
                    <a:pt x="345459" y="160191"/>
                    <a:pt x="348018" y="152514"/>
                  </a:cubicBezTo>
                  <a:lnTo>
                    <a:pt x="371560" y="152514"/>
                  </a:lnTo>
                  <a:cubicBezTo>
                    <a:pt x="345459" y="165308"/>
                    <a:pt x="326011" y="188851"/>
                    <a:pt x="318846" y="216488"/>
                  </a:cubicBezTo>
                  <a:close/>
                  <a:moveTo>
                    <a:pt x="445258" y="152514"/>
                  </a:moveTo>
                  <a:cubicBezTo>
                    <a:pt x="442699" y="165308"/>
                    <a:pt x="431440" y="175032"/>
                    <a:pt x="418133" y="175032"/>
                  </a:cubicBezTo>
                  <a:cubicBezTo>
                    <a:pt x="404315" y="175032"/>
                    <a:pt x="393055" y="165308"/>
                    <a:pt x="391008" y="152514"/>
                  </a:cubicBezTo>
                  <a:cubicBezTo>
                    <a:pt x="391008" y="152002"/>
                    <a:pt x="390496" y="150978"/>
                    <a:pt x="390496" y="150466"/>
                  </a:cubicBezTo>
                  <a:cubicBezTo>
                    <a:pt x="392544" y="149955"/>
                    <a:pt x="394079" y="149443"/>
                    <a:pt x="396126" y="148931"/>
                  </a:cubicBezTo>
                  <a:cubicBezTo>
                    <a:pt x="396126" y="148931"/>
                    <a:pt x="396126" y="148931"/>
                    <a:pt x="396126" y="148931"/>
                  </a:cubicBezTo>
                  <a:cubicBezTo>
                    <a:pt x="402268" y="147907"/>
                    <a:pt x="408409" y="146884"/>
                    <a:pt x="415063" y="146884"/>
                  </a:cubicBezTo>
                  <a:lnTo>
                    <a:pt x="420692" y="146884"/>
                  </a:lnTo>
                  <a:cubicBezTo>
                    <a:pt x="427345" y="146884"/>
                    <a:pt x="433487" y="147396"/>
                    <a:pt x="439628" y="148931"/>
                  </a:cubicBezTo>
                  <a:cubicBezTo>
                    <a:pt x="441676" y="149443"/>
                    <a:pt x="443723" y="149955"/>
                    <a:pt x="445770" y="150466"/>
                  </a:cubicBezTo>
                  <a:cubicBezTo>
                    <a:pt x="445770" y="151490"/>
                    <a:pt x="445770" y="152002"/>
                    <a:pt x="445258" y="152514"/>
                  </a:cubicBezTo>
                  <a:close/>
                  <a:moveTo>
                    <a:pt x="418133" y="142278"/>
                  </a:moveTo>
                  <a:lnTo>
                    <a:pt x="418133" y="142278"/>
                  </a:lnTo>
                  <a:cubicBezTo>
                    <a:pt x="398173" y="142278"/>
                    <a:pt x="379749" y="133066"/>
                    <a:pt x="367466" y="117712"/>
                  </a:cubicBezTo>
                  <a:cubicBezTo>
                    <a:pt x="368490" y="115153"/>
                    <a:pt x="369513" y="112594"/>
                    <a:pt x="370537" y="110035"/>
                  </a:cubicBezTo>
                  <a:cubicBezTo>
                    <a:pt x="370537" y="109523"/>
                    <a:pt x="371048" y="108499"/>
                    <a:pt x="371048" y="107988"/>
                  </a:cubicBezTo>
                  <a:cubicBezTo>
                    <a:pt x="371048" y="106964"/>
                    <a:pt x="371560" y="106452"/>
                    <a:pt x="371560" y="105429"/>
                  </a:cubicBezTo>
                  <a:cubicBezTo>
                    <a:pt x="371560" y="105429"/>
                    <a:pt x="371560" y="104917"/>
                    <a:pt x="371560" y="104917"/>
                  </a:cubicBezTo>
                  <a:cubicBezTo>
                    <a:pt x="372072" y="103382"/>
                    <a:pt x="372072" y="102358"/>
                    <a:pt x="372072" y="101335"/>
                  </a:cubicBezTo>
                  <a:cubicBezTo>
                    <a:pt x="372072" y="101335"/>
                    <a:pt x="372072" y="100823"/>
                    <a:pt x="372072" y="100823"/>
                  </a:cubicBezTo>
                  <a:cubicBezTo>
                    <a:pt x="372072" y="99799"/>
                    <a:pt x="372584" y="99287"/>
                    <a:pt x="372584" y="98264"/>
                  </a:cubicBezTo>
                  <a:cubicBezTo>
                    <a:pt x="372584" y="97240"/>
                    <a:pt x="372584" y="96728"/>
                    <a:pt x="373096" y="95705"/>
                  </a:cubicBezTo>
                  <a:cubicBezTo>
                    <a:pt x="373096" y="94169"/>
                    <a:pt x="373096" y="93146"/>
                    <a:pt x="373607" y="91610"/>
                  </a:cubicBezTo>
                  <a:cubicBezTo>
                    <a:pt x="374119" y="90075"/>
                    <a:pt x="373607" y="89051"/>
                    <a:pt x="373607" y="87516"/>
                  </a:cubicBezTo>
                  <a:cubicBezTo>
                    <a:pt x="373607" y="85981"/>
                    <a:pt x="373607" y="84446"/>
                    <a:pt x="373607" y="82910"/>
                  </a:cubicBezTo>
                  <a:cubicBezTo>
                    <a:pt x="373607" y="81375"/>
                    <a:pt x="373607" y="79328"/>
                    <a:pt x="373096" y="77792"/>
                  </a:cubicBezTo>
                  <a:cubicBezTo>
                    <a:pt x="373096" y="76257"/>
                    <a:pt x="372584" y="74210"/>
                    <a:pt x="372072" y="72674"/>
                  </a:cubicBezTo>
                  <a:lnTo>
                    <a:pt x="391008" y="72674"/>
                  </a:lnTo>
                  <a:cubicBezTo>
                    <a:pt x="392032" y="72674"/>
                    <a:pt x="392544" y="72674"/>
                    <a:pt x="393567" y="72162"/>
                  </a:cubicBezTo>
                  <a:cubicBezTo>
                    <a:pt x="394591" y="72162"/>
                    <a:pt x="395103" y="72162"/>
                    <a:pt x="396126" y="71651"/>
                  </a:cubicBezTo>
                  <a:cubicBezTo>
                    <a:pt x="397150" y="71651"/>
                    <a:pt x="398173" y="71139"/>
                    <a:pt x="398685" y="71139"/>
                  </a:cubicBezTo>
                  <a:cubicBezTo>
                    <a:pt x="399197" y="71139"/>
                    <a:pt x="399709" y="71139"/>
                    <a:pt x="399709" y="70627"/>
                  </a:cubicBezTo>
                  <a:cubicBezTo>
                    <a:pt x="401756" y="70115"/>
                    <a:pt x="403803" y="69603"/>
                    <a:pt x="405850" y="69092"/>
                  </a:cubicBezTo>
                  <a:cubicBezTo>
                    <a:pt x="408409" y="68068"/>
                    <a:pt x="410968" y="67045"/>
                    <a:pt x="413527" y="66021"/>
                  </a:cubicBezTo>
                  <a:cubicBezTo>
                    <a:pt x="415063" y="64997"/>
                    <a:pt x="416598" y="64486"/>
                    <a:pt x="418133" y="63462"/>
                  </a:cubicBezTo>
                  <a:cubicBezTo>
                    <a:pt x="418645" y="63462"/>
                    <a:pt x="419157" y="62950"/>
                    <a:pt x="419669" y="62438"/>
                  </a:cubicBezTo>
                  <a:cubicBezTo>
                    <a:pt x="419669" y="62438"/>
                    <a:pt x="419669" y="62438"/>
                    <a:pt x="419669" y="62438"/>
                  </a:cubicBezTo>
                  <a:cubicBezTo>
                    <a:pt x="421716" y="60903"/>
                    <a:pt x="423763" y="59879"/>
                    <a:pt x="425810" y="58344"/>
                  </a:cubicBezTo>
                  <a:cubicBezTo>
                    <a:pt x="428881" y="56297"/>
                    <a:pt x="431440" y="53738"/>
                    <a:pt x="433999" y="51179"/>
                  </a:cubicBezTo>
                  <a:lnTo>
                    <a:pt x="433999" y="51179"/>
                  </a:lnTo>
                  <a:cubicBezTo>
                    <a:pt x="434511" y="51179"/>
                    <a:pt x="434511" y="51691"/>
                    <a:pt x="435022" y="51691"/>
                  </a:cubicBezTo>
                  <a:cubicBezTo>
                    <a:pt x="435022" y="52202"/>
                    <a:pt x="435534" y="52202"/>
                    <a:pt x="436046" y="52714"/>
                  </a:cubicBezTo>
                  <a:cubicBezTo>
                    <a:pt x="436558" y="53226"/>
                    <a:pt x="437069" y="53738"/>
                    <a:pt x="437581" y="54250"/>
                  </a:cubicBezTo>
                  <a:cubicBezTo>
                    <a:pt x="438605" y="55273"/>
                    <a:pt x="440140" y="56297"/>
                    <a:pt x="441164" y="57320"/>
                  </a:cubicBezTo>
                  <a:cubicBezTo>
                    <a:pt x="442187" y="58344"/>
                    <a:pt x="443211" y="58856"/>
                    <a:pt x="444235" y="59879"/>
                  </a:cubicBezTo>
                  <a:cubicBezTo>
                    <a:pt x="445258" y="60391"/>
                    <a:pt x="445770" y="61415"/>
                    <a:pt x="446793" y="61927"/>
                  </a:cubicBezTo>
                  <a:cubicBezTo>
                    <a:pt x="447817" y="62438"/>
                    <a:pt x="448329" y="62950"/>
                    <a:pt x="449352" y="63462"/>
                  </a:cubicBezTo>
                  <a:cubicBezTo>
                    <a:pt x="450376" y="63974"/>
                    <a:pt x="450888" y="64486"/>
                    <a:pt x="451911" y="64997"/>
                  </a:cubicBezTo>
                  <a:cubicBezTo>
                    <a:pt x="452423" y="64997"/>
                    <a:pt x="452935" y="65509"/>
                    <a:pt x="453447" y="65509"/>
                  </a:cubicBezTo>
                  <a:cubicBezTo>
                    <a:pt x="454470" y="66021"/>
                    <a:pt x="454982" y="66533"/>
                    <a:pt x="456006" y="67045"/>
                  </a:cubicBezTo>
                  <a:cubicBezTo>
                    <a:pt x="456517" y="67556"/>
                    <a:pt x="457541" y="67556"/>
                    <a:pt x="458053" y="68068"/>
                  </a:cubicBezTo>
                  <a:cubicBezTo>
                    <a:pt x="459076" y="68580"/>
                    <a:pt x="459588" y="68580"/>
                    <a:pt x="460612" y="69092"/>
                  </a:cubicBezTo>
                  <a:cubicBezTo>
                    <a:pt x="462147" y="69603"/>
                    <a:pt x="463683" y="70115"/>
                    <a:pt x="464706" y="70627"/>
                  </a:cubicBezTo>
                  <a:cubicBezTo>
                    <a:pt x="464706" y="71651"/>
                    <a:pt x="464194" y="72674"/>
                    <a:pt x="464194" y="73186"/>
                  </a:cubicBezTo>
                  <a:cubicBezTo>
                    <a:pt x="463683" y="74721"/>
                    <a:pt x="463683" y="76769"/>
                    <a:pt x="463171" y="78304"/>
                  </a:cubicBezTo>
                  <a:cubicBezTo>
                    <a:pt x="463171" y="79839"/>
                    <a:pt x="462659" y="81887"/>
                    <a:pt x="462659" y="83422"/>
                  </a:cubicBezTo>
                  <a:cubicBezTo>
                    <a:pt x="462659" y="84957"/>
                    <a:pt x="462659" y="86493"/>
                    <a:pt x="462659" y="88028"/>
                  </a:cubicBezTo>
                  <a:cubicBezTo>
                    <a:pt x="462659" y="89563"/>
                    <a:pt x="462659" y="90587"/>
                    <a:pt x="462659" y="91610"/>
                  </a:cubicBezTo>
                  <a:cubicBezTo>
                    <a:pt x="462659" y="92122"/>
                    <a:pt x="462659" y="93146"/>
                    <a:pt x="462659" y="93658"/>
                  </a:cubicBezTo>
                  <a:cubicBezTo>
                    <a:pt x="462659" y="94681"/>
                    <a:pt x="462659" y="95193"/>
                    <a:pt x="462659" y="96217"/>
                  </a:cubicBezTo>
                  <a:cubicBezTo>
                    <a:pt x="462659" y="97752"/>
                    <a:pt x="463171" y="98776"/>
                    <a:pt x="463171" y="100311"/>
                  </a:cubicBezTo>
                  <a:cubicBezTo>
                    <a:pt x="463171" y="101846"/>
                    <a:pt x="463683" y="102870"/>
                    <a:pt x="464194" y="104405"/>
                  </a:cubicBezTo>
                  <a:cubicBezTo>
                    <a:pt x="464706" y="105941"/>
                    <a:pt x="464706" y="106964"/>
                    <a:pt x="465218" y="108499"/>
                  </a:cubicBezTo>
                  <a:cubicBezTo>
                    <a:pt x="465730" y="110035"/>
                    <a:pt x="466242" y="111058"/>
                    <a:pt x="466242" y="112594"/>
                  </a:cubicBezTo>
                  <a:cubicBezTo>
                    <a:pt x="466753" y="113617"/>
                    <a:pt x="466753" y="114641"/>
                    <a:pt x="467265" y="115665"/>
                  </a:cubicBezTo>
                  <a:cubicBezTo>
                    <a:pt x="467265" y="116176"/>
                    <a:pt x="467777" y="117200"/>
                    <a:pt x="467777" y="117712"/>
                  </a:cubicBezTo>
                  <a:cubicBezTo>
                    <a:pt x="457029" y="133066"/>
                    <a:pt x="438093" y="142278"/>
                    <a:pt x="418133" y="142278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829E905-CDA0-446E-8A98-621B56A5D83E}"/>
                </a:ext>
              </a:extLst>
            </p:cNvPr>
            <p:cNvSpPr/>
            <p:nvPr/>
          </p:nvSpPr>
          <p:spPr>
            <a:xfrm>
              <a:off x="4802704" y="2998071"/>
              <a:ext cx="56297" cy="61926"/>
            </a:xfrm>
            <a:custGeom>
              <a:avLst/>
              <a:gdLst>
                <a:gd name="connsiteX0" fmla="*/ 52715 w 56297"/>
                <a:gd name="connsiteY0" fmla="*/ 0 h 61926"/>
                <a:gd name="connsiteX1" fmla="*/ 56297 w 56297"/>
                <a:gd name="connsiteY1" fmla="*/ 2047 h 61926"/>
                <a:gd name="connsiteX2" fmla="*/ 56297 w 56297"/>
                <a:gd name="connsiteY2" fmla="*/ 2047 h 61926"/>
                <a:gd name="connsiteX3" fmla="*/ 52715 w 56297"/>
                <a:gd name="connsiteY3" fmla="*/ 0 h 61926"/>
                <a:gd name="connsiteX4" fmla="*/ 32755 w 56297"/>
                <a:gd name="connsiteY4" fmla="*/ 44014 h 61926"/>
                <a:gd name="connsiteX5" fmla="*/ 35314 w 56297"/>
                <a:gd name="connsiteY5" fmla="*/ 41455 h 61926"/>
                <a:gd name="connsiteX6" fmla="*/ 35314 w 56297"/>
                <a:gd name="connsiteY6" fmla="*/ 41455 h 61926"/>
                <a:gd name="connsiteX7" fmla="*/ 32755 w 56297"/>
                <a:gd name="connsiteY7" fmla="*/ 44014 h 61926"/>
                <a:gd name="connsiteX8" fmla="*/ 18936 w 56297"/>
                <a:gd name="connsiteY8" fmla="*/ 54250 h 61926"/>
                <a:gd name="connsiteX9" fmla="*/ 18936 w 56297"/>
                <a:gd name="connsiteY9" fmla="*/ 54250 h 61926"/>
                <a:gd name="connsiteX10" fmla="*/ 20472 w 56297"/>
                <a:gd name="connsiteY10" fmla="*/ 53226 h 61926"/>
                <a:gd name="connsiteX11" fmla="*/ 18936 w 56297"/>
                <a:gd name="connsiteY11" fmla="*/ 54250 h 61926"/>
                <a:gd name="connsiteX12" fmla="*/ 0 w 56297"/>
                <a:gd name="connsiteY12" fmla="*/ 61927 h 61926"/>
                <a:gd name="connsiteX13" fmla="*/ 7165 w 56297"/>
                <a:gd name="connsiteY13" fmla="*/ 59880 h 61926"/>
                <a:gd name="connsiteX14" fmla="*/ 0 w 56297"/>
                <a:gd name="connsiteY14" fmla="*/ 61927 h 6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6297" h="61926">
                  <a:moveTo>
                    <a:pt x="52715" y="0"/>
                  </a:moveTo>
                  <a:cubicBezTo>
                    <a:pt x="53738" y="512"/>
                    <a:pt x="55274" y="1535"/>
                    <a:pt x="56297" y="2047"/>
                  </a:cubicBezTo>
                  <a:lnTo>
                    <a:pt x="56297" y="2047"/>
                  </a:lnTo>
                  <a:lnTo>
                    <a:pt x="52715" y="0"/>
                  </a:lnTo>
                  <a:close/>
                  <a:moveTo>
                    <a:pt x="32755" y="44014"/>
                  </a:moveTo>
                  <a:cubicBezTo>
                    <a:pt x="33778" y="42991"/>
                    <a:pt x="34802" y="42479"/>
                    <a:pt x="35314" y="41455"/>
                  </a:cubicBezTo>
                  <a:lnTo>
                    <a:pt x="35314" y="41455"/>
                  </a:lnTo>
                  <a:cubicBezTo>
                    <a:pt x="34802" y="41967"/>
                    <a:pt x="33778" y="42991"/>
                    <a:pt x="32755" y="44014"/>
                  </a:cubicBezTo>
                  <a:close/>
                  <a:moveTo>
                    <a:pt x="18936" y="54250"/>
                  </a:moveTo>
                  <a:lnTo>
                    <a:pt x="18936" y="54250"/>
                  </a:lnTo>
                  <a:cubicBezTo>
                    <a:pt x="19448" y="54250"/>
                    <a:pt x="19960" y="53738"/>
                    <a:pt x="20472" y="53226"/>
                  </a:cubicBezTo>
                  <a:cubicBezTo>
                    <a:pt x="19960" y="53226"/>
                    <a:pt x="19448" y="53738"/>
                    <a:pt x="18936" y="54250"/>
                  </a:cubicBezTo>
                  <a:close/>
                  <a:moveTo>
                    <a:pt x="0" y="61927"/>
                  </a:moveTo>
                  <a:cubicBezTo>
                    <a:pt x="2559" y="61415"/>
                    <a:pt x="5118" y="60391"/>
                    <a:pt x="7165" y="59880"/>
                  </a:cubicBezTo>
                  <a:cubicBezTo>
                    <a:pt x="4606" y="60391"/>
                    <a:pt x="2559" y="60903"/>
                    <a:pt x="0" y="61927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6B1E879-C766-4289-B77E-690445C857EA}"/>
                </a:ext>
              </a:extLst>
            </p:cNvPr>
            <p:cNvSpPr/>
            <p:nvPr/>
          </p:nvSpPr>
          <p:spPr>
            <a:xfrm>
              <a:off x="4849788" y="2995512"/>
              <a:ext cx="5629" cy="2558"/>
            </a:xfrm>
            <a:custGeom>
              <a:avLst/>
              <a:gdLst>
                <a:gd name="connsiteX0" fmla="*/ 0 w 5629"/>
                <a:gd name="connsiteY0" fmla="*/ 0 h 2558"/>
                <a:gd name="connsiteX1" fmla="*/ 0 w 5629"/>
                <a:gd name="connsiteY1" fmla="*/ 0 h 2558"/>
                <a:gd name="connsiteX2" fmla="*/ 5630 w 5629"/>
                <a:gd name="connsiteY2" fmla="*/ 2559 h 2558"/>
                <a:gd name="connsiteX3" fmla="*/ 0 w 5629"/>
                <a:gd name="connsiteY3" fmla="*/ 0 h 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29" h="2558">
                  <a:moveTo>
                    <a:pt x="0" y="0"/>
                  </a:moveTo>
                  <a:lnTo>
                    <a:pt x="0" y="0"/>
                  </a:lnTo>
                  <a:cubicBezTo>
                    <a:pt x="2047" y="1024"/>
                    <a:pt x="3583" y="2047"/>
                    <a:pt x="5630" y="255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CDE9070D-9406-44E4-ADA8-CD979FCC53E1}"/>
                </a:ext>
              </a:extLst>
            </p:cNvPr>
            <p:cNvSpPr/>
            <p:nvPr/>
          </p:nvSpPr>
          <p:spPr>
            <a:xfrm>
              <a:off x="4979271" y="3096847"/>
              <a:ext cx="1023" cy="511"/>
            </a:xfrm>
            <a:custGeom>
              <a:avLst/>
              <a:gdLst>
                <a:gd name="connsiteX0" fmla="*/ 1024 w 1023"/>
                <a:gd name="connsiteY0" fmla="*/ 0 h 511"/>
                <a:gd name="connsiteX1" fmla="*/ 0 w 1023"/>
                <a:gd name="connsiteY1" fmla="*/ 512 h 511"/>
                <a:gd name="connsiteX2" fmla="*/ 0 w 1023"/>
                <a:gd name="connsiteY2" fmla="*/ 512 h 511"/>
                <a:gd name="connsiteX3" fmla="*/ 1024 w 1023"/>
                <a:gd name="connsiteY3" fmla="*/ 0 h 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" h="511">
                  <a:moveTo>
                    <a:pt x="1024" y="0"/>
                  </a:moveTo>
                  <a:cubicBezTo>
                    <a:pt x="512" y="0"/>
                    <a:pt x="0" y="512"/>
                    <a:pt x="0" y="512"/>
                  </a:cubicBezTo>
                  <a:lnTo>
                    <a:pt x="0" y="512"/>
                  </a:lnTo>
                  <a:cubicBezTo>
                    <a:pt x="0" y="512"/>
                    <a:pt x="512" y="0"/>
                    <a:pt x="1024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3B5983E-DC1D-430D-8A2C-99BE7D5BFC18}"/>
                </a:ext>
              </a:extLst>
            </p:cNvPr>
            <p:cNvSpPr/>
            <p:nvPr/>
          </p:nvSpPr>
          <p:spPr>
            <a:xfrm>
              <a:off x="4974154" y="3097359"/>
              <a:ext cx="5117" cy="2558"/>
            </a:xfrm>
            <a:custGeom>
              <a:avLst/>
              <a:gdLst>
                <a:gd name="connsiteX0" fmla="*/ 5118 w 5117"/>
                <a:gd name="connsiteY0" fmla="*/ 0 h 2558"/>
                <a:gd name="connsiteX1" fmla="*/ 5118 w 5117"/>
                <a:gd name="connsiteY1" fmla="*/ 0 h 2558"/>
                <a:gd name="connsiteX2" fmla="*/ 0 w 5117"/>
                <a:gd name="connsiteY2" fmla="*/ 2559 h 2558"/>
                <a:gd name="connsiteX3" fmla="*/ 5118 w 5117"/>
                <a:gd name="connsiteY3" fmla="*/ 0 h 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17" h="2558">
                  <a:moveTo>
                    <a:pt x="5118" y="0"/>
                  </a:moveTo>
                  <a:lnTo>
                    <a:pt x="5118" y="0"/>
                  </a:lnTo>
                  <a:cubicBezTo>
                    <a:pt x="3583" y="1024"/>
                    <a:pt x="1535" y="2047"/>
                    <a:pt x="0" y="2559"/>
                  </a:cubicBezTo>
                  <a:cubicBezTo>
                    <a:pt x="1535" y="2047"/>
                    <a:pt x="3071" y="1024"/>
                    <a:pt x="5118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323B3F2-CB1B-497A-8A90-8CDAA4761CC5}"/>
                </a:ext>
              </a:extLst>
            </p:cNvPr>
            <p:cNvSpPr/>
            <p:nvPr/>
          </p:nvSpPr>
          <p:spPr>
            <a:xfrm>
              <a:off x="4906597" y="3162868"/>
              <a:ext cx="1535" cy="2558"/>
            </a:xfrm>
            <a:custGeom>
              <a:avLst/>
              <a:gdLst>
                <a:gd name="connsiteX0" fmla="*/ 0 w 1535"/>
                <a:gd name="connsiteY0" fmla="*/ 0 h 2558"/>
                <a:gd name="connsiteX1" fmla="*/ 0 w 1535"/>
                <a:gd name="connsiteY1" fmla="*/ 0 h 2558"/>
                <a:gd name="connsiteX2" fmla="*/ 1535 w 1535"/>
                <a:gd name="connsiteY2" fmla="*/ 2559 h 2558"/>
                <a:gd name="connsiteX3" fmla="*/ 0 w 1535"/>
                <a:gd name="connsiteY3" fmla="*/ 0 h 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5" h="2558">
                  <a:moveTo>
                    <a:pt x="0" y="0"/>
                  </a:moveTo>
                  <a:lnTo>
                    <a:pt x="0" y="0"/>
                  </a:lnTo>
                  <a:lnTo>
                    <a:pt x="1535" y="2559"/>
                  </a:lnTo>
                  <a:cubicBezTo>
                    <a:pt x="1023" y="1535"/>
                    <a:pt x="512" y="1024"/>
                    <a:pt x="0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F768F84-BC35-4113-95C1-7D954CD4BE97}"/>
                </a:ext>
              </a:extLst>
            </p:cNvPr>
            <p:cNvSpPr/>
            <p:nvPr/>
          </p:nvSpPr>
          <p:spPr>
            <a:xfrm>
              <a:off x="4908133" y="3036968"/>
              <a:ext cx="113105" cy="135624"/>
            </a:xfrm>
            <a:custGeom>
              <a:avLst/>
              <a:gdLst>
                <a:gd name="connsiteX0" fmla="*/ 0 w 113105"/>
                <a:gd name="connsiteY0" fmla="*/ 128459 h 135624"/>
                <a:gd name="connsiteX1" fmla="*/ 5118 w 113105"/>
                <a:gd name="connsiteY1" fmla="*/ 135625 h 135624"/>
                <a:gd name="connsiteX2" fmla="*/ 5118 w 113105"/>
                <a:gd name="connsiteY2" fmla="*/ 135113 h 135624"/>
                <a:gd name="connsiteX3" fmla="*/ 0 w 113105"/>
                <a:gd name="connsiteY3" fmla="*/ 128459 h 135624"/>
                <a:gd name="connsiteX4" fmla="*/ 71139 w 113105"/>
                <a:gd name="connsiteY4" fmla="*/ 60391 h 135624"/>
                <a:gd name="connsiteX5" fmla="*/ 66021 w 113105"/>
                <a:gd name="connsiteY5" fmla="*/ 62950 h 135624"/>
                <a:gd name="connsiteX6" fmla="*/ 71139 w 113105"/>
                <a:gd name="connsiteY6" fmla="*/ 60391 h 135624"/>
                <a:gd name="connsiteX7" fmla="*/ 72163 w 113105"/>
                <a:gd name="connsiteY7" fmla="*/ 59879 h 135624"/>
                <a:gd name="connsiteX8" fmla="*/ 71139 w 113105"/>
                <a:gd name="connsiteY8" fmla="*/ 60391 h 135624"/>
                <a:gd name="connsiteX9" fmla="*/ 109523 w 113105"/>
                <a:gd name="connsiteY9" fmla="*/ 0 h 135624"/>
                <a:gd name="connsiteX10" fmla="*/ 113106 w 113105"/>
                <a:gd name="connsiteY10" fmla="*/ 2047 h 135624"/>
                <a:gd name="connsiteX11" fmla="*/ 113106 w 113105"/>
                <a:gd name="connsiteY11" fmla="*/ 2047 h 135624"/>
                <a:gd name="connsiteX12" fmla="*/ 109523 w 113105"/>
                <a:gd name="connsiteY12" fmla="*/ 0 h 13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3105" h="135624">
                  <a:moveTo>
                    <a:pt x="0" y="128459"/>
                  </a:moveTo>
                  <a:lnTo>
                    <a:pt x="5118" y="135625"/>
                  </a:lnTo>
                  <a:lnTo>
                    <a:pt x="5118" y="135113"/>
                  </a:lnTo>
                  <a:cubicBezTo>
                    <a:pt x="3071" y="133066"/>
                    <a:pt x="1535" y="130507"/>
                    <a:pt x="0" y="128459"/>
                  </a:cubicBezTo>
                  <a:close/>
                  <a:moveTo>
                    <a:pt x="71139" y="60391"/>
                  </a:moveTo>
                  <a:cubicBezTo>
                    <a:pt x="69604" y="61415"/>
                    <a:pt x="67556" y="62438"/>
                    <a:pt x="66021" y="62950"/>
                  </a:cubicBezTo>
                  <a:cubicBezTo>
                    <a:pt x="67556" y="62438"/>
                    <a:pt x="69092" y="61415"/>
                    <a:pt x="71139" y="60391"/>
                  </a:cubicBezTo>
                  <a:cubicBezTo>
                    <a:pt x="71651" y="60391"/>
                    <a:pt x="72163" y="59879"/>
                    <a:pt x="72163" y="59879"/>
                  </a:cubicBezTo>
                  <a:cubicBezTo>
                    <a:pt x="71651" y="59879"/>
                    <a:pt x="71139" y="60391"/>
                    <a:pt x="71139" y="60391"/>
                  </a:cubicBezTo>
                  <a:close/>
                  <a:moveTo>
                    <a:pt x="109523" y="0"/>
                  </a:moveTo>
                  <a:cubicBezTo>
                    <a:pt x="110547" y="512"/>
                    <a:pt x="112082" y="1535"/>
                    <a:pt x="113106" y="2047"/>
                  </a:cubicBezTo>
                  <a:lnTo>
                    <a:pt x="113106" y="2047"/>
                  </a:lnTo>
                  <a:lnTo>
                    <a:pt x="109523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8C9A4CB-EB97-4FBD-AB29-461E9E920DC0}"/>
                </a:ext>
              </a:extLst>
            </p:cNvPr>
            <p:cNvSpPr/>
            <p:nvPr/>
          </p:nvSpPr>
          <p:spPr>
            <a:xfrm>
              <a:off x="5012026" y="3034409"/>
              <a:ext cx="38384" cy="137159"/>
            </a:xfrm>
            <a:custGeom>
              <a:avLst/>
              <a:gdLst>
                <a:gd name="connsiteX0" fmla="*/ 0 w 38384"/>
                <a:gd name="connsiteY0" fmla="*/ 0 h 137159"/>
                <a:gd name="connsiteX1" fmla="*/ 0 w 38384"/>
                <a:gd name="connsiteY1" fmla="*/ 0 h 137159"/>
                <a:gd name="connsiteX2" fmla="*/ 5630 w 38384"/>
                <a:gd name="connsiteY2" fmla="*/ 2559 h 137159"/>
                <a:gd name="connsiteX3" fmla="*/ 0 w 38384"/>
                <a:gd name="connsiteY3" fmla="*/ 0 h 137159"/>
                <a:gd name="connsiteX4" fmla="*/ 33266 w 38384"/>
                <a:gd name="connsiteY4" fmla="*/ 137160 h 137159"/>
                <a:gd name="connsiteX5" fmla="*/ 33266 w 38384"/>
                <a:gd name="connsiteY5" fmla="*/ 137160 h 137159"/>
                <a:gd name="connsiteX6" fmla="*/ 38384 w 38384"/>
                <a:gd name="connsiteY6" fmla="*/ 130507 h 137159"/>
                <a:gd name="connsiteX7" fmla="*/ 33266 w 38384"/>
                <a:gd name="connsiteY7" fmla="*/ 137160 h 1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84" h="137159">
                  <a:moveTo>
                    <a:pt x="0" y="0"/>
                  </a:moveTo>
                  <a:lnTo>
                    <a:pt x="0" y="0"/>
                  </a:lnTo>
                  <a:cubicBezTo>
                    <a:pt x="2047" y="1023"/>
                    <a:pt x="4094" y="2047"/>
                    <a:pt x="5630" y="2559"/>
                  </a:cubicBezTo>
                  <a:lnTo>
                    <a:pt x="0" y="0"/>
                  </a:lnTo>
                  <a:close/>
                  <a:moveTo>
                    <a:pt x="33266" y="137160"/>
                  </a:moveTo>
                  <a:lnTo>
                    <a:pt x="33266" y="137160"/>
                  </a:lnTo>
                  <a:lnTo>
                    <a:pt x="38384" y="130507"/>
                  </a:lnTo>
                  <a:cubicBezTo>
                    <a:pt x="36849" y="132554"/>
                    <a:pt x="35314" y="135113"/>
                    <a:pt x="33266" y="13716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7" name="Graphic 1">
            <a:extLst>
              <a:ext uri="{FF2B5EF4-FFF2-40B4-BE49-F238E27FC236}">
                <a16:creationId xmlns:a16="http://schemas.microsoft.com/office/drawing/2014/main" id="{8C047132-C4A7-463F-92F7-B29E543440C3}"/>
              </a:ext>
            </a:extLst>
          </p:cNvPr>
          <p:cNvGrpSpPr/>
          <p:nvPr/>
        </p:nvGrpSpPr>
        <p:grpSpPr>
          <a:xfrm>
            <a:off x="4016201" y="2703084"/>
            <a:ext cx="633754" cy="445492"/>
            <a:chOff x="3542674" y="31731"/>
            <a:chExt cx="522026" cy="366954"/>
          </a:xfrm>
          <a:solidFill>
            <a:schemeClr val="accent2"/>
          </a:solidFill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F1017FA-5CDC-4D87-AC41-C8ED44553106}"/>
                </a:ext>
              </a:extLst>
            </p:cNvPr>
            <p:cNvSpPr/>
            <p:nvPr/>
          </p:nvSpPr>
          <p:spPr>
            <a:xfrm>
              <a:off x="3542674" y="388449"/>
              <a:ext cx="522026" cy="10235"/>
            </a:xfrm>
            <a:custGeom>
              <a:avLst/>
              <a:gdLst>
                <a:gd name="connsiteX0" fmla="*/ 516909 w 522026"/>
                <a:gd name="connsiteY0" fmla="*/ 10236 h 10235"/>
                <a:gd name="connsiteX1" fmla="*/ 5118 w 522026"/>
                <a:gd name="connsiteY1" fmla="*/ 10236 h 10235"/>
                <a:gd name="connsiteX2" fmla="*/ 0 w 522026"/>
                <a:gd name="connsiteY2" fmla="*/ 5118 h 10235"/>
                <a:gd name="connsiteX3" fmla="*/ 5118 w 522026"/>
                <a:gd name="connsiteY3" fmla="*/ 0 h 10235"/>
                <a:gd name="connsiteX4" fmla="*/ 516909 w 522026"/>
                <a:gd name="connsiteY4" fmla="*/ 0 h 10235"/>
                <a:gd name="connsiteX5" fmla="*/ 522027 w 522026"/>
                <a:gd name="connsiteY5" fmla="*/ 5118 h 10235"/>
                <a:gd name="connsiteX6" fmla="*/ 516909 w 522026"/>
                <a:gd name="connsiteY6" fmla="*/ 10236 h 1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026" h="10235">
                  <a:moveTo>
                    <a:pt x="516909" y="10236"/>
                  </a:moveTo>
                  <a:lnTo>
                    <a:pt x="5118" y="10236"/>
                  </a:lnTo>
                  <a:cubicBezTo>
                    <a:pt x="2047" y="10236"/>
                    <a:pt x="0" y="8189"/>
                    <a:pt x="0" y="5118"/>
                  </a:cubicBezTo>
                  <a:cubicBezTo>
                    <a:pt x="0" y="2047"/>
                    <a:pt x="2047" y="0"/>
                    <a:pt x="5118" y="0"/>
                  </a:cubicBezTo>
                  <a:lnTo>
                    <a:pt x="516909" y="0"/>
                  </a:lnTo>
                  <a:cubicBezTo>
                    <a:pt x="519980" y="0"/>
                    <a:pt x="522027" y="2047"/>
                    <a:pt x="522027" y="5118"/>
                  </a:cubicBezTo>
                  <a:cubicBezTo>
                    <a:pt x="522027" y="8189"/>
                    <a:pt x="519468" y="10236"/>
                    <a:pt x="516909" y="10236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19" name="Graphic 1">
              <a:extLst>
                <a:ext uri="{FF2B5EF4-FFF2-40B4-BE49-F238E27FC236}">
                  <a16:creationId xmlns:a16="http://schemas.microsoft.com/office/drawing/2014/main" id="{F905A20D-7C71-403A-80AC-E567BF76CB5B}"/>
                </a:ext>
              </a:extLst>
            </p:cNvPr>
            <p:cNvGrpSpPr/>
            <p:nvPr/>
          </p:nvGrpSpPr>
          <p:grpSpPr>
            <a:xfrm>
              <a:off x="3568776" y="79327"/>
              <a:ext cx="468866" cy="270225"/>
              <a:chOff x="3568776" y="79327"/>
              <a:chExt cx="468866" cy="270225"/>
            </a:xfrm>
            <a:grpFill/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A70AAD3D-4329-4CCA-B8A6-368378A87CB9}"/>
                  </a:ext>
                </a:extLst>
              </p:cNvPr>
              <p:cNvSpPr/>
              <p:nvPr/>
            </p:nvSpPr>
            <p:spPr>
              <a:xfrm>
                <a:off x="3568776" y="275343"/>
                <a:ext cx="85023" cy="74209"/>
              </a:xfrm>
              <a:custGeom>
                <a:avLst/>
                <a:gdLst>
                  <a:gd name="connsiteX0" fmla="*/ 80351 w 85023"/>
                  <a:gd name="connsiteY0" fmla="*/ 0 h 74209"/>
                  <a:gd name="connsiteX1" fmla="*/ 5118 w 85023"/>
                  <a:gd name="connsiteY1" fmla="*/ 0 h 74209"/>
                  <a:gd name="connsiteX2" fmla="*/ 0 w 85023"/>
                  <a:gd name="connsiteY2" fmla="*/ 5118 h 74209"/>
                  <a:gd name="connsiteX3" fmla="*/ 0 w 85023"/>
                  <a:gd name="connsiteY3" fmla="*/ 69092 h 74209"/>
                  <a:gd name="connsiteX4" fmla="*/ 5118 w 85023"/>
                  <a:gd name="connsiteY4" fmla="*/ 74210 h 74209"/>
                  <a:gd name="connsiteX5" fmla="*/ 79839 w 85023"/>
                  <a:gd name="connsiteY5" fmla="*/ 74210 h 74209"/>
                  <a:gd name="connsiteX6" fmla="*/ 84957 w 85023"/>
                  <a:gd name="connsiteY6" fmla="*/ 69092 h 74209"/>
                  <a:gd name="connsiteX7" fmla="*/ 84957 w 85023"/>
                  <a:gd name="connsiteY7" fmla="*/ 5118 h 74209"/>
                  <a:gd name="connsiteX8" fmla="*/ 80351 w 85023"/>
                  <a:gd name="connsiteY8" fmla="*/ 0 h 7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74209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69092"/>
                    </a:lnTo>
                    <a:cubicBezTo>
                      <a:pt x="0" y="72163"/>
                      <a:pt x="2047" y="74210"/>
                      <a:pt x="5118" y="74210"/>
                    </a:cubicBezTo>
                    <a:lnTo>
                      <a:pt x="79839" y="74210"/>
                    </a:lnTo>
                    <a:cubicBezTo>
                      <a:pt x="82910" y="74210"/>
                      <a:pt x="84957" y="72163"/>
                      <a:pt x="84957" y="69092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2EB145D0-9C1A-4245-BAB3-BA0D8680E2AA}"/>
                  </a:ext>
                </a:extLst>
              </p:cNvPr>
              <p:cNvSpPr/>
              <p:nvPr/>
            </p:nvSpPr>
            <p:spPr>
              <a:xfrm>
                <a:off x="3696723" y="209834"/>
                <a:ext cx="85023" cy="138183"/>
              </a:xfrm>
              <a:custGeom>
                <a:avLst/>
                <a:gdLst>
                  <a:gd name="connsiteX0" fmla="*/ 80351 w 85023"/>
                  <a:gd name="connsiteY0" fmla="*/ 0 h 138183"/>
                  <a:gd name="connsiteX1" fmla="*/ 5118 w 85023"/>
                  <a:gd name="connsiteY1" fmla="*/ 0 h 138183"/>
                  <a:gd name="connsiteX2" fmla="*/ 0 w 85023"/>
                  <a:gd name="connsiteY2" fmla="*/ 5118 h 138183"/>
                  <a:gd name="connsiteX3" fmla="*/ 0 w 85023"/>
                  <a:gd name="connsiteY3" fmla="*/ 133066 h 138183"/>
                  <a:gd name="connsiteX4" fmla="*/ 5118 w 85023"/>
                  <a:gd name="connsiteY4" fmla="*/ 138184 h 138183"/>
                  <a:gd name="connsiteX5" fmla="*/ 79839 w 85023"/>
                  <a:gd name="connsiteY5" fmla="*/ 138184 h 138183"/>
                  <a:gd name="connsiteX6" fmla="*/ 84957 w 85023"/>
                  <a:gd name="connsiteY6" fmla="*/ 133066 h 138183"/>
                  <a:gd name="connsiteX7" fmla="*/ 84957 w 85023"/>
                  <a:gd name="connsiteY7" fmla="*/ 5118 h 138183"/>
                  <a:gd name="connsiteX8" fmla="*/ 80351 w 85023"/>
                  <a:gd name="connsiteY8" fmla="*/ 0 h 138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138183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33066"/>
                    </a:lnTo>
                    <a:cubicBezTo>
                      <a:pt x="0" y="136136"/>
                      <a:pt x="2047" y="138184"/>
                      <a:pt x="5118" y="138184"/>
                    </a:cubicBezTo>
                    <a:lnTo>
                      <a:pt x="79839" y="138184"/>
                    </a:lnTo>
                    <a:cubicBezTo>
                      <a:pt x="82910" y="138184"/>
                      <a:pt x="84957" y="136136"/>
                      <a:pt x="84957" y="133066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9A40C563-3468-4F72-8FAB-7C6D067B5AE2}"/>
                  </a:ext>
                </a:extLst>
              </p:cNvPr>
              <p:cNvSpPr/>
              <p:nvPr/>
            </p:nvSpPr>
            <p:spPr>
              <a:xfrm>
                <a:off x="3824671" y="144836"/>
                <a:ext cx="85023" cy="202157"/>
              </a:xfrm>
              <a:custGeom>
                <a:avLst/>
                <a:gdLst>
                  <a:gd name="connsiteX0" fmla="*/ 80351 w 85023"/>
                  <a:gd name="connsiteY0" fmla="*/ 0 h 202157"/>
                  <a:gd name="connsiteX1" fmla="*/ 5118 w 85023"/>
                  <a:gd name="connsiteY1" fmla="*/ 0 h 202157"/>
                  <a:gd name="connsiteX2" fmla="*/ 0 w 85023"/>
                  <a:gd name="connsiteY2" fmla="*/ 5118 h 202157"/>
                  <a:gd name="connsiteX3" fmla="*/ 0 w 85023"/>
                  <a:gd name="connsiteY3" fmla="*/ 197040 h 202157"/>
                  <a:gd name="connsiteX4" fmla="*/ 5118 w 85023"/>
                  <a:gd name="connsiteY4" fmla="*/ 202157 h 202157"/>
                  <a:gd name="connsiteX5" fmla="*/ 79839 w 85023"/>
                  <a:gd name="connsiteY5" fmla="*/ 202157 h 202157"/>
                  <a:gd name="connsiteX6" fmla="*/ 84957 w 85023"/>
                  <a:gd name="connsiteY6" fmla="*/ 197040 h 202157"/>
                  <a:gd name="connsiteX7" fmla="*/ 84957 w 85023"/>
                  <a:gd name="connsiteY7" fmla="*/ 5118 h 202157"/>
                  <a:gd name="connsiteX8" fmla="*/ 80351 w 85023"/>
                  <a:gd name="connsiteY8" fmla="*/ 0 h 20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02157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97040"/>
                    </a:lnTo>
                    <a:cubicBezTo>
                      <a:pt x="0" y="200110"/>
                      <a:pt x="2047" y="202157"/>
                      <a:pt x="5118" y="202157"/>
                    </a:cubicBezTo>
                    <a:lnTo>
                      <a:pt x="79839" y="202157"/>
                    </a:lnTo>
                    <a:cubicBezTo>
                      <a:pt x="82910" y="202157"/>
                      <a:pt x="84957" y="200110"/>
                      <a:pt x="84957" y="197040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29CA2526-8E72-4D9E-A14E-B74204D1611C}"/>
                  </a:ext>
                </a:extLst>
              </p:cNvPr>
              <p:cNvSpPr/>
              <p:nvPr/>
            </p:nvSpPr>
            <p:spPr>
              <a:xfrm>
                <a:off x="3952619" y="79327"/>
                <a:ext cx="85023" cy="266131"/>
              </a:xfrm>
              <a:custGeom>
                <a:avLst/>
                <a:gdLst>
                  <a:gd name="connsiteX0" fmla="*/ 80351 w 85023"/>
                  <a:gd name="connsiteY0" fmla="*/ 0 h 266131"/>
                  <a:gd name="connsiteX1" fmla="*/ 5118 w 85023"/>
                  <a:gd name="connsiteY1" fmla="*/ 0 h 266131"/>
                  <a:gd name="connsiteX2" fmla="*/ 0 w 85023"/>
                  <a:gd name="connsiteY2" fmla="*/ 5118 h 266131"/>
                  <a:gd name="connsiteX3" fmla="*/ 0 w 85023"/>
                  <a:gd name="connsiteY3" fmla="*/ 261013 h 266131"/>
                  <a:gd name="connsiteX4" fmla="*/ 5118 w 85023"/>
                  <a:gd name="connsiteY4" fmla="*/ 266131 h 266131"/>
                  <a:gd name="connsiteX5" fmla="*/ 79839 w 85023"/>
                  <a:gd name="connsiteY5" fmla="*/ 266131 h 266131"/>
                  <a:gd name="connsiteX6" fmla="*/ 84957 w 85023"/>
                  <a:gd name="connsiteY6" fmla="*/ 261013 h 266131"/>
                  <a:gd name="connsiteX7" fmla="*/ 84957 w 85023"/>
                  <a:gd name="connsiteY7" fmla="*/ 5118 h 266131"/>
                  <a:gd name="connsiteX8" fmla="*/ 80351 w 85023"/>
                  <a:gd name="connsiteY8" fmla="*/ 0 h 26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66131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261013"/>
                    </a:lnTo>
                    <a:cubicBezTo>
                      <a:pt x="0" y="264084"/>
                      <a:pt x="2047" y="266131"/>
                      <a:pt x="5118" y="266131"/>
                    </a:cubicBezTo>
                    <a:lnTo>
                      <a:pt x="79839" y="266131"/>
                    </a:lnTo>
                    <a:cubicBezTo>
                      <a:pt x="82910" y="266131"/>
                      <a:pt x="84957" y="264084"/>
                      <a:pt x="84957" y="261013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DCEE020-E731-41A3-B630-1C71B7241BB7}"/>
                </a:ext>
              </a:extLst>
            </p:cNvPr>
            <p:cNvSpPr/>
            <p:nvPr/>
          </p:nvSpPr>
          <p:spPr>
            <a:xfrm>
              <a:off x="3614590" y="31731"/>
              <a:ext cx="317045" cy="188339"/>
            </a:xfrm>
            <a:custGeom>
              <a:avLst/>
              <a:gdLst>
                <a:gd name="connsiteX0" fmla="*/ 317046 w 317045"/>
                <a:gd name="connsiteY0" fmla="*/ 0 h 188339"/>
                <a:gd name="connsiteX1" fmla="*/ 240277 w 317045"/>
                <a:gd name="connsiteY1" fmla="*/ 512 h 188339"/>
                <a:gd name="connsiteX2" fmla="*/ 255631 w 317045"/>
                <a:gd name="connsiteY2" fmla="*/ 27125 h 188339"/>
                <a:gd name="connsiteX3" fmla="*/ 3830 w 317045"/>
                <a:gd name="connsiteY3" fmla="*/ 174009 h 188339"/>
                <a:gd name="connsiteX4" fmla="*/ 1271 w 317045"/>
                <a:gd name="connsiteY4" fmla="*/ 184757 h 188339"/>
                <a:gd name="connsiteX5" fmla="*/ 7924 w 317045"/>
                <a:gd name="connsiteY5" fmla="*/ 188339 h 188339"/>
                <a:gd name="connsiteX6" fmla="*/ 12018 w 317045"/>
                <a:gd name="connsiteY6" fmla="*/ 187316 h 188339"/>
                <a:gd name="connsiteX7" fmla="*/ 263308 w 317045"/>
                <a:gd name="connsiteY7" fmla="*/ 39920 h 188339"/>
                <a:gd name="connsiteX8" fmla="*/ 278661 w 317045"/>
                <a:gd name="connsiteY8" fmla="*/ 66533 h 188339"/>
                <a:gd name="connsiteX9" fmla="*/ 317046 w 317045"/>
                <a:gd name="connsiteY9" fmla="*/ 0 h 18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045" h="188339">
                  <a:moveTo>
                    <a:pt x="317046" y="0"/>
                  </a:moveTo>
                  <a:lnTo>
                    <a:pt x="240277" y="512"/>
                  </a:lnTo>
                  <a:lnTo>
                    <a:pt x="255631" y="27125"/>
                  </a:lnTo>
                  <a:lnTo>
                    <a:pt x="3830" y="174009"/>
                  </a:lnTo>
                  <a:cubicBezTo>
                    <a:pt x="247" y="176056"/>
                    <a:pt x="-1288" y="180662"/>
                    <a:pt x="1271" y="184757"/>
                  </a:cubicBezTo>
                  <a:cubicBezTo>
                    <a:pt x="2806" y="187316"/>
                    <a:pt x="5365" y="188339"/>
                    <a:pt x="7924" y="188339"/>
                  </a:cubicBezTo>
                  <a:cubicBezTo>
                    <a:pt x="9459" y="188339"/>
                    <a:pt x="10483" y="187827"/>
                    <a:pt x="12018" y="187316"/>
                  </a:cubicBezTo>
                  <a:lnTo>
                    <a:pt x="263308" y="39920"/>
                  </a:lnTo>
                  <a:lnTo>
                    <a:pt x="278661" y="66533"/>
                  </a:lnTo>
                  <a:lnTo>
                    <a:pt x="317046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5" name="Graphic 1">
            <a:extLst>
              <a:ext uri="{FF2B5EF4-FFF2-40B4-BE49-F238E27FC236}">
                <a16:creationId xmlns:a16="http://schemas.microsoft.com/office/drawing/2014/main" id="{26D989CA-03A2-4680-BAF7-8F13EDBFCFD8}"/>
              </a:ext>
            </a:extLst>
          </p:cNvPr>
          <p:cNvGrpSpPr/>
          <p:nvPr/>
        </p:nvGrpSpPr>
        <p:grpSpPr>
          <a:xfrm>
            <a:off x="7634321" y="2667668"/>
            <a:ext cx="452948" cy="516324"/>
            <a:chOff x="7722471" y="565529"/>
            <a:chExt cx="373095" cy="425298"/>
          </a:xfrm>
          <a:solidFill>
            <a:schemeClr val="accent4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5B33CC7-D106-4DC8-8CA7-B6826D1827E8}"/>
                </a:ext>
              </a:extLst>
            </p:cNvPr>
            <p:cNvSpPr/>
            <p:nvPr/>
          </p:nvSpPr>
          <p:spPr>
            <a:xfrm>
              <a:off x="7917975" y="763080"/>
              <a:ext cx="90075" cy="90075"/>
            </a:xfrm>
            <a:custGeom>
              <a:avLst/>
              <a:gdLst>
                <a:gd name="connsiteX0" fmla="*/ 45038 w 90075"/>
                <a:gd name="connsiteY0" fmla="*/ 90075 h 90075"/>
                <a:gd name="connsiteX1" fmla="*/ 0 w 90075"/>
                <a:gd name="connsiteY1" fmla="*/ 45038 h 90075"/>
                <a:gd name="connsiteX2" fmla="*/ 45038 w 90075"/>
                <a:gd name="connsiteY2" fmla="*/ 0 h 90075"/>
                <a:gd name="connsiteX3" fmla="*/ 90075 w 90075"/>
                <a:gd name="connsiteY3" fmla="*/ 45038 h 90075"/>
                <a:gd name="connsiteX4" fmla="*/ 45038 w 90075"/>
                <a:gd name="connsiteY4" fmla="*/ 90075 h 90075"/>
                <a:gd name="connsiteX5" fmla="*/ 45038 w 90075"/>
                <a:gd name="connsiteY5" fmla="*/ 10236 h 90075"/>
                <a:gd name="connsiteX6" fmla="*/ 10236 w 90075"/>
                <a:gd name="connsiteY6" fmla="*/ 45038 h 90075"/>
                <a:gd name="connsiteX7" fmla="*/ 45038 w 90075"/>
                <a:gd name="connsiteY7" fmla="*/ 79839 h 90075"/>
                <a:gd name="connsiteX8" fmla="*/ 79839 w 90075"/>
                <a:gd name="connsiteY8" fmla="*/ 45038 h 90075"/>
                <a:gd name="connsiteX9" fmla="*/ 45038 w 90075"/>
                <a:gd name="connsiteY9" fmla="*/ 10236 h 9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5" h="90075">
                  <a:moveTo>
                    <a:pt x="45038" y="90075"/>
                  </a:moveTo>
                  <a:cubicBezTo>
                    <a:pt x="19960" y="90075"/>
                    <a:pt x="0" y="69604"/>
                    <a:pt x="0" y="45038"/>
                  </a:cubicBezTo>
                  <a:cubicBezTo>
                    <a:pt x="0" y="19960"/>
                    <a:pt x="20472" y="0"/>
                    <a:pt x="45038" y="0"/>
                  </a:cubicBezTo>
                  <a:cubicBezTo>
                    <a:pt x="69603" y="0"/>
                    <a:pt x="90075" y="20472"/>
                    <a:pt x="90075" y="45038"/>
                  </a:cubicBezTo>
                  <a:cubicBezTo>
                    <a:pt x="90075" y="70115"/>
                    <a:pt x="70115" y="90075"/>
                    <a:pt x="45038" y="90075"/>
                  </a:cubicBezTo>
                  <a:close/>
                  <a:moveTo>
                    <a:pt x="45038" y="10236"/>
                  </a:moveTo>
                  <a:cubicBezTo>
                    <a:pt x="25590" y="10236"/>
                    <a:pt x="10236" y="26101"/>
                    <a:pt x="10236" y="45038"/>
                  </a:cubicBezTo>
                  <a:cubicBezTo>
                    <a:pt x="10236" y="63974"/>
                    <a:pt x="26101" y="79839"/>
                    <a:pt x="45038" y="79839"/>
                  </a:cubicBezTo>
                  <a:cubicBezTo>
                    <a:pt x="63974" y="79839"/>
                    <a:pt x="79839" y="63974"/>
                    <a:pt x="79839" y="45038"/>
                  </a:cubicBezTo>
                  <a:cubicBezTo>
                    <a:pt x="79839" y="26101"/>
                    <a:pt x="64486" y="10236"/>
                    <a:pt x="45038" y="10236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69B900F-D636-410F-9EAB-0EEB5858CB91}"/>
                </a:ext>
              </a:extLst>
            </p:cNvPr>
            <p:cNvSpPr/>
            <p:nvPr/>
          </p:nvSpPr>
          <p:spPr>
            <a:xfrm>
              <a:off x="7939471" y="784575"/>
              <a:ext cx="47084" cy="47084"/>
            </a:xfrm>
            <a:custGeom>
              <a:avLst/>
              <a:gdLst>
                <a:gd name="connsiteX0" fmla="*/ 47085 w 47084"/>
                <a:gd name="connsiteY0" fmla="*/ 23542 h 47084"/>
                <a:gd name="connsiteX1" fmla="*/ 23543 w 47084"/>
                <a:gd name="connsiteY1" fmla="*/ 47085 h 47084"/>
                <a:gd name="connsiteX2" fmla="*/ 0 w 47084"/>
                <a:gd name="connsiteY2" fmla="*/ 23542 h 47084"/>
                <a:gd name="connsiteX3" fmla="*/ 23543 w 47084"/>
                <a:gd name="connsiteY3" fmla="*/ 0 h 47084"/>
                <a:gd name="connsiteX4" fmla="*/ 47085 w 47084"/>
                <a:gd name="connsiteY4" fmla="*/ 23542 h 4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84" h="47084">
                  <a:moveTo>
                    <a:pt x="47085" y="23542"/>
                  </a:moveTo>
                  <a:cubicBezTo>
                    <a:pt x="47085" y="36544"/>
                    <a:pt x="36545" y="47085"/>
                    <a:pt x="23543" y="47085"/>
                  </a:cubicBezTo>
                  <a:cubicBezTo>
                    <a:pt x="10540" y="47085"/>
                    <a:pt x="0" y="36544"/>
                    <a:pt x="0" y="23542"/>
                  </a:cubicBezTo>
                  <a:cubicBezTo>
                    <a:pt x="0" y="10540"/>
                    <a:pt x="10541" y="0"/>
                    <a:pt x="23543" y="0"/>
                  </a:cubicBezTo>
                  <a:cubicBezTo>
                    <a:pt x="36545" y="0"/>
                    <a:pt x="47085" y="10540"/>
                    <a:pt x="47085" y="23542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ABD606D-36C6-4E24-A3A8-7B100D594B53}"/>
                </a:ext>
              </a:extLst>
            </p:cNvPr>
            <p:cNvSpPr/>
            <p:nvPr/>
          </p:nvSpPr>
          <p:spPr>
            <a:xfrm>
              <a:off x="7722471" y="565529"/>
              <a:ext cx="373095" cy="425298"/>
            </a:xfrm>
            <a:custGeom>
              <a:avLst/>
              <a:gdLst>
                <a:gd name="connsiteX0" fmla="*/ 351600 w 373095"/>
                <a:gd name="connsiteY0" fmla="*/ 0 h 425298"/>
                <a:gd name="connsiteX1" fmla="*/ 20472 w 373095"/>
                <a:gd name="connsiteY1" fmla="*/ 0 h 425298"/>
                <a:gd name="connsiteX2" fmla="*/ 0 w 373095"/>
                <a:gd name="connsiteY2" fmla="*/ 20472 h 425298"/>
                <a:gd name="connsiteX3" fmla="*/ 0 w 373095"/>
                <a:gd name="connsiteY3" fmla="*/ 351600 h 425298"/>
                <a:gd name="connsiteX4" fmla="*/ 20472 w 373095"/>
                <a:gd name="connsiteY4" fmla="*/ 372072 h 425298"/>
                <a:gd name="connsiteX5" fmla="*/ 53226 w 373095"/>
                <a:gd name="connsiteY5" fmla="*/ 372072 h 425298"/>
                <a:gd name="connsiteX6" fmla="*/ 53226 w 373095"/>
                <a:gd name="connsiteY6" fmla="*/ 409945 h 425298"/>
                <a:gd name="connsiteX7" fmla="*/ 68580 w 373095"/>
                <a:gd name="connsiteY7" fmla="*/ 425298 h 425298"/>
                <a:gd name="connsiteX8" fmla="*/ 101335 w 373095"/>
                <a:gd name="connsiteY8" fmla="*/ 425298 h 425298"/>
                <a:gd name="connsiteX9" fmla="*/ 116688 w 373095"/>
                <a:gd name="connsiteY9" fmla="*/ 409945 h 425298"/>
                <a:gd name="connsiteX10" fmla="*/ 116688 w 373095"/>
                <a:gd name="connsiteY10" fmla="*/ 372072 h 425298"/>
                <a:gd name="connsiteX11" fmla="*/ 256407 w 373095"/>
                <a:gd name="connsiteY11" fmla="*/ 372072 h 425298"/>
                <a:gd name="connsiteX12" fmla="*/ 256407 w 373095"/>
                <a:gd name="connsiteY12" fmla="*/ 409945 h 425298"/>
                <a:gd name="connsiteX13" fmla="*/ 271761 w 373095"/>
                <a:gd name="connsiteY13" fmla="*/ 425298 h 425298"/>
                <a:gd name="connsiteX14" fmla="*/ 304516 w 373095"/>
                <a:gd name="connsiteY14" fmla="*/ 425298 h 425298"/>
                <a:gd name="connsiteX15" fmla="*/ 319869 w 373095"/>
                <a:gd name="connsiteY15" fmla="*/ 409945 h 425298"/>
                <a:gd name="connsiteX16" fmla="*/ 319869 w 373095"/>
                <a:gd name="connsiteY16" fmla="*/ 372072 h 425298"/>
                <a:gd name="connsiteX17" fmla="*/ 352624 w 373095"/>
                <a:gd name="connsiteY17" fmla="*/ 372072 h 425298"/>
                <a:gd name="connsiteX18" fmla="*/ 373096 w 373095"/>
                <a:gd name="connsiteY18" fmla="*/ 351600 h 425298"/>
                <a:gd name="connsiteX19" fmla="*/ 373096 w 373095"/>
                <a:gd name="connsiteY19" fmla="*/ 20472 h 425298"/>
                <a:gd name="connsiteX20" fmla="*/ 351600 w 373095"/>
                <a:gd name="connsiteY20" fmla="*/ 0 h 425298"/>
                <a:gd name="connsiteX21" fmla="*/ 57832 w 373095"/>
                <a:gd name="connsiteY21" fmla="*/ 73186 h 425298"/>
                <a:gd name="connsiteX22" fmla="*/ 73186 w 373095"/>
                <a:gd name="connsiteY22" fmla="*/ 57832 h 425298"/>
                <a:gd name="connsiteX23" fmla="*/ 298374 w 373095"/>
                <a:gd name="connsiteY23" fmla="*/ 57832 h 425298"/>
                <a:gd name="connsiteX24" fmla="*/ 313728 w 373095"/>
                <a:gd name="connsiteY24" fmla="*/ 73186 h 425298"/>
                <a:gd name="connsiteX25" fmla="*/ 313728 w 373095"/>
                <a:gd name="connsiteY25" fmla="*/ 298374 h 425298"/>
                <a:gd name="connsiteX26" fmla="*/ 298374 w 373095"/>
                <a:gd name="connsiteY26" fmla="*/ 313728 h 425298"/>
                <a:gd name="connsiteX27" fmla="*/ 73186 w 373095"/>
                <a:gd name="connsiteY27" fmla="*/ 313728 h 425298"/>
                <a:gd name="connsiteX28" fmla="*/ 57832 w 373095"/>
                <a:gd name="connsiteY28" fmla="*/ 298374 h 425298"/>
                <a:gd name="connsiteX29" fmla="*/ 57832 w 373095"/>
                <a:gd name="connsiteY29" fmla="*/ 73186 h 425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3095" h="425298">
                  <a:moveTo>
                    <a:pt x="351600" y="0"/>
                  </a:moveTo>
                  <a:lnTo>
                    <a:pt x="20472" y="0"/>
                  </a:lnTo>
                  <a:cubicBezTo>
                    <a:pt x="9212" y="0"/>
                    <a:pt x="0" y="9212"/>
                    <a:pt x="0" y="20472"/>
                  </a:cubicBezTo>
                  <a:lnTo>
                    <a:pt x="0" y="351600"/>
                  </a:lnTo>
                  <a:cubicBezTo>
                    <a:pt x="0" y="362860"/>
                    <a:pt x="9212" y="372072"/>
                    <a:pt x="20472" y="372072"/>
                  </a:cubicBezTo>
                  <a:lnTo>
                    <a:pt x="53226" y="372072"/>
                  </a:lnTo>
                  <a:lnTo>
                    <a:pt x="53226" y="409945"/>
                  </a:lnTo>
                  <a:cubicBezTo>
                    <a:pt x="53226" y="418645"/>
                    <a:pt x="59880" y="425298"/>
                    <a:pt x="68580" y="425298"/>
                  </a:cubicBezTo>
                  <a:lnTo>
                    <a:pt x="101335" y="425298"/>
                  </a:lnTo>
                  <a:cubicBezTo>
                    <a:pt x="110035" y="425298"/>
                    <a:pt x="116688" y="418645"/>
                    <a:pt x="116688" y="409945"/>
                  </a:cubicBezTo>
                  <a:lnTo>
                    <a:pt x="116688" y="372072"/>
                  </a:lnTo>
                  <a:lnTo>
                    <a:pt x="256407" y="372072"/>
                  </a:lnTo>
                  <a:lnTo>
                    <a:pt x="256407" y="409945"/>
                  </a:lnTo>
                  <a:cubicBezTo>
                    <a:pt x="256407" y="418645"/>
                    <a:pt x="263061" y="425298"/>
                    <a:pt x="271761" y="425298"/>
                  </a:cubicBezTo>
                  <a:lnTo>
                    <a:pt x="304516" y="425298"/>
                  </a:lnTo>
                  <a:cubicBezTo>
                    <a:pt x="313216" y="425298"/>
                    <a:pt x="319869" y="418645"/>
                    <a:pt x="319869" y="409945"/>
                  </a:cubicBezTo>
                  <a:lnTo>
                    <a:pt x="319869" y="372072"/>
                  </a:lnTo>
                  <a:lnTo>
                    <a:pt x="352624" y="372072"/>
                  </a:lnTo>
                  <a:cubicBezTo>
                    <a:pt x="363884" y="372072"/>
                    <a:pt x="373096" y="362860"/>
                    <a:pt x="373096" y="351600"/>
                  </a:cubicBezTo>
                  <a:lnTo>
                    <a:pt x="373096" y="20472"/>
                  </a:lnTo>
                  <a:cubicBezTo>
                    <a:pt x="372072" y="9212"/>
                    <a:pt x="362860" y="0"/>
                    <a:pt x="351600" y="0"/>
                  </a:cubicBezTo>
                  <a:close/>
                  <a:moveTo>
                    <a:pt x="57832" y="73186"/>
                  </a:moveTo>
                  <a:cubicBezTo>
                    <a:pt x="57832" y="64486"/>
                    <a:pt x="64486" y="57832"/>
                    <a:pt x="73186" y="57832"/>
                  </a:cubicBezTo>
                  <a:lnTo>
                    <a:pt x="298374" y="57832"/>
                  </a:lnTo>
                  <a:cubicBezTo>
                    <a:pt x="307075" y="57832"/>
                    <a:pt x="313728" y="64486"/>
                    <a:pt x="313728" y="73186"/>
                  </a:cubicBezTo>
                  <a:lnTo>
                    <a:pt x="313728" y="298374"/>
                  </a:lnTo>
                  <a:cubicBezTo>
                    <a:pt x="313728" y="307075"/>
                    <a:pt x="307075" y="313728"/>
                    <a:pt x="298374" y="313728"/>
                  </a:cubicBezTo>
                  <a:lnTo>
                    <a:pt x="73186" y="313728"/>
                  </a:lnTo>
                  <a:cubicBezTo>
                    <a:pt x="64486" y="313728"/>
                    <a:pt x="57832" y="307075"/>
                    <a:pt x="57832" y="298374"/>
                  </a:cubicBezTo>
                  <a:lnTo>
                    <a:pt x="57832" y="73186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9" name="Graphic 1">
            <a:extLst>
              <a:ext uri="{FF2B5EF4-FFF2-40B4-BE49-F238E27FC236}">
                <a16:creationId xmlns:a16="http://schemas.microsoft.com/office/drawing/2014/main" id="{249D7A53-60F9-4E7D-BA75-4DEBF6F153CA}"/>
              </a:ext>
            </a:extLst>
          </p:cNvPr>
          <p:cNvGrpSpPr/>
          <p:nvPr/>
        </p:nvGrpSpPr>
        <p:grpSpPr>
          <a:xfrm>
            <a:off x="3784378" y="5170043"/>
            <a:ext cx="518810" cy="369068"/>
            <a:chOff x="3593342" y="1224204"/>
            <a:chExt cx="427345" cy="304003"/>
          </a:xfrm>
          <a:solidFill>
            <a:schemeClr val="accent1"/>
          </a:solidFill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C3E89AB-F74D-4926-ABD2-4841C5B5E22F}"/>
                </a:ext>
              </a:extLst>
            </p:cNvPr>
            <p:cNvSpPr/>
            <p:nvPr/>
          </p:nvSpPr>
          <p:spPr>
            <a:xfrm>
              <a:off x="3593342" y="1224204"/>
              <a:ext cx="150466" cy="149954"/>
            </a:xfrm>
            <a:custGeom>
              <a:avLst/>
              <a:gdLst>
                <a:gd name="connsiteX0" fmla="*/ 150467 w 150466"/>
                <a:gd name="connsiteY0" fmla="*/ 52714 h 149954"/>
                <a:gd name="connsiteX1" fmla="*/ 120271 w 150466"/>
                <a:gd name="connsiteY1" fmla="*/ 22519 h 149954"/>
                <a:gd name="connsiteX2" fmla="*/ 103894 w 150466"/>
                <a:gd name="connsiteY2" fmla="*/ 6141 h 149954"/>
                <a:gd name="connsiteX3" fmla="*/ 74721 w 150466"/>
                <a:gd name="connsiteY3" fmla="*/ 6141 h 149954"/>
                <a:gd name="connsiteX4" fmla="*/ 6141 w 150466"/>
                <a:gd name="connsiteY4" fmla="*/ 74722 h 149954"/>
                <a:gd name="connsiteX5" fmla="*/ 6141 w 150466"/>
                <a:gd name="connsiteY5" fmla="*/ 103894 h 149954"/>
                <a:gd name="connsiteX6" fmla="*/ 22007 w 150466"/>
                <a:gd name="connsiteY6" fmla="*/ 119247 h 149954"/>
                <a:gd name="connsiteX7" fmla="*/ 52714 w 150466"/>
                <a:gd name="connsiteY7" fmla="*/ 149955 h 149954"/>
                <a:gd name="connsiteX8" fmla="*/ 150467 w 150466"/>
                <a:gd name="connsiteY8" fmla="*/ 52714 h 149954"/>
                <a:gd name="connsiteX9" fmla="*/ 52714 w 150466"/>
                <a:gd name="connsiteY9" fmla="*/ 136136 h 149954"/>
                <a:gd name="connsiteX10" fmla="*/ 33266 w 150466"/>
                <a:gd name="connsiteY10" fmla="*/ 116688 h 149954"/>
                <a:gd name="connsiteX11" fmla="*/ 116688 w 150466"/>
                <a:gd name="connsiteY11" fmla="*/ 33266 h 149954"/>
                <a:gd name="connsiteX12" fmla="*/ 136136 w 150466"/>
                <a:gd name="connsiteY12" fmla="*/ 52714 h 149954"/>
                <a:gd name="connsiteX13" fmla="*/ 52714 w 150466"/>
                <a:gd name="connsiteY13" fmla="*/ 136136 h 1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466" h="149954">
                  <a:moveTo>
                    <a:pt x="150467" y="52714"/>
                  </a:moveTo>
                  <a:lnTo>
                    <a:pt x="120271" y="22519"/>
                  </a:lnTo>
                  <a:lnTo>
                    <a:pt x="103894" y="6141"/>
                  </a:lnTo>
                  <a:cubicBezTo>
                    <a:pt x="95705" y="-2047"/>
                    <a:pt x="82910" y="-2047"/>
                    <a:pt x="74721" y="6141"/>
                  </a:cubicBezTo>
                  <a:lnTo>
                    <a:pt x="6141" y="74722"/>
                  </a:lnTo>
                  <a:cubicBezTo>
                    <a:pt x="-2047" y="82910"/>
                    <a:pt x="-2047" y="95705"/>
                    <a:pt x="6141" y="103894"/>
                  </a:cubicBezTo>
                  <a:lnTo>
                    <a:pt x="22007" y="119247"/>
                  </a:lnTo>
                  <a:lnTo>
                    <a:pt x="52714" y="149955"/>
                  </a:lnTo>
                  <a:lnTo>
                    <a:pt x="150467" y="52714"/>
                  </a:lnTo>
                  <a:close/>
                  <a:moveTo>
                    <a:pt x="52714" y="136136"/>
                  </a:moveTo>
                  <a:lnTo>
                    <a:pt x="33266" y="116688"/>
                  </a:lnTo>
                  <a:lnTo>
                    <a:pt x="116688" y="33266"/>
                  </a:lnTo>
                  <a:lnTo>
                    <a:pt x="136136" y="52714"/>
                  </a:lnTo>
                  <a:lnTo>
                    <a:pt x="52714" y="136136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A50FB45-CDD1-414D-8E52-EE70CFE9EF26}"/>
                </a:ext>
              </a:extLst>
            </p:cNvPr>
            <p:cNvSpPr/>
            <p:nvPr/>
          </p:nvSpPr>
          <p:spPr>
            <a:xfrm>
              <a:off x="3646056" y="1262588"/>
              <a:ext cx="237000" cy="265619"/>
            </a:xfrm>
            <a:custGeom>
              <a:avLst/>
              <a:gdLst>
                <a:gd name="connsiteX0" fmla="*/ 150467 w 237000"/>
                <a:gd name="connsiteY0" fmla="*/ 262549 h 265619"/>
                <a:gd name="connsiteX1" fmla="*/ 157632 w 237000"/>
                <a:gd name="connsiteY1" fmla="*/ 265620 h 265619"/>
                <a:gd name="connsiteX2" fmla="*/ 165308 w 237000"/>
                <a:gd name="connsiteY2" fmla="*/ 262549 h 265619"/>
                <a:gd name="connsiteX3" fmla="*/ 233888 w 237000"/>
                <a:gd name="connsiteY3" fmla="*/ 193969 h 265619"/>
                <a:gd name="connsiteX4" fmla="*/ 235936 w 237000"/>
                <a:gd name="connsiteY4" fmla="*/ 191410 h 265619"/>
                <a:gd name="connsiteX5" fmla="*/ 233888 w 237000"/>
                <a:gd name="connsiteY5" fmla="*/ 179639 h 265619"/>
                <a:gd name="connsiteX6" fmla="*/ 157632 w 237000"/>
                <a:gd name="connsiteY6" fmla="*/ 103382 h 265619"/>
                <a:gd name="connsiteX7" fmla="*/ 144837 w 237000"/>
                <a:gd name="connsiteY7" fmla="*/ 115665 h 265619"/>
                <a:gd name="connsiteX8" fmla="*/ 103894 w 237000"/>
                <a:gd name="connsiteY8" fmla="*/ 132554 h 265619"/>
                <a:gd name="connsiteX9" fmla="*/ 103894 w 237000"/>
                <a:gd name="connsiteY9" fmla="*/ 132554 h 265619"/>
                <a:gd name="connsiteX10" fmla="*/ 62950 w 237000"/>
                <a:gd name="connsiteY10" fmla="*/ 115665 h 265619"/>
                <a:gd name="connsiteX11" fmla="*/ 59368 w 237000"/>
                <a:gd name="connsiteY11" fmla="*/ 112082 h 265619"/>
                <a:gd name="connsiteX12" fmla="*/ 150467 w 237000"/>
                <a:gd name="connsiteY12" fmla="*/ 20983 h 265619"/>
                <a:gd name="connsiteX13" fmla="*/ 135625 w 237000"/>
                <a:gd name="connsiteY13" fmla="*/ 6141 h 265619"/>
                <a:gd name="connsiteX14" fmla="*/ 106453 w 237000"/>
                <a:gd name="connsiteY14" fmla="*/ 6141 h 265619"/>
                <a:gd name="connsiteX15" fmla="*/ 0 w 237000"/>
                <a:gd name="connsiteY15" fmla="*/ 112594 h 265619"/>
                <a:gd name="connsiteX16" fmla="*/ 78816 w 237000"/>
                <a:gd name="connsiteY16" fmla="*/ 190898 h 265619"/>
                <a:gd name="connsiteX17" fmla="*/ 150467 w 237000"/>
                <a:gd name="connsiteY17" fmla="*/ 262549 h 26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7000" h="265619">
                  <a:moveTo>
                    <a:pt x="150467" y="262549"/>
                  </a:moveTo>
                  <a:cubicBezTo>
                    <a:pt x="152514" y="264596"/>
                    <a:pt x="154561" y="265620"/>
                    <a:pt x="157632" y="265620"/>
                  </a:cubicBezTo>
                  <a:cubicBezTo>
                    <a:pt x="160191" y="265620"/>
                    <a:pt x="163261" y="264596"/>
                    <a:pt x="165308" y="262549"/>
                  </a:cubicBezTo>
                  <a:lnTo>
                    <a:pt x="233888" y="193969"/>
                  </a:lnTo>
                  <a:cubicBezTo>
                    <a:pt x="234912" y="192945"/>
                    <a:pt x="235424" y="192433"/>
                    <a:pt x="235936" y="191410"/>
                  </a:cubicBezTo>
                  <a:cubicBezTo>
                    <a:pt x="237983" y="187315"/>
                    <a:pt x="236959" y="182709"/>
                    <a:pt x="233888" y="179639"/>
                  </a:cubicBezTo>
                  <a:lnTo>
                    <a:pt x="157632" y="103382"/>
                  </a:lnTo>
                  <a:lnTo>
                    <a:pt x="144837" y="115665"/>
                  </a:lnTo>
                  <a:cubicBezTo>
                    <a:pt x="134089" y="126412"/>
                    <a:pt x="119247" y="132554"/>
                    <a:pt x="103894" y="132554"/>
                  </a:cubicBezTo>
                  <a:cubicBezTo>
                    <a:pt x="103894" y="132554"/>
                    <a:pt x="103894" y="132554"/>
                    <a:pt x="103894" y="132554"/>
                  </a:cubicBezTo>
                  <a:cubicBezTo>
                    <a:pt x="88540" y="132554"/>
                    <a:pt x="73698" y="126412"/>
                    <a:pt x="62950" y="115665"/>
                  </a:cubicBezTo>
                  <a:lnTo>
                    <a:pt x="59368" y="112082"/>
                  </a:lnTo>
                  <a:lnTo>
                    <a:pt x="150467" y="20983"/>
                  </a:lnTo>
                  <a:lnTo>
                    <a:pt x="135625" y="6141"/>
                  </a:lnTo>
                  <a:cubicBezTo>
                    <a:pt x="127436" y="-2047"/>
                    <a:pt x="114641" y="-2047"/>
                    <a:pt x="106453" y="6141"/>
                  </a:cubicBezTo>
                  <a:lnTo>
                    <a:pt x="0" y="112594"/>
                  </a:lnTo>
                  <a:lnTo>
                    <a:pt x="78816" y="190898"/>
                  </a:lnTo>
                  <a:lnTo>
                    <a:pt x="150467" y="262549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698E21FB-819C-4F13-BF03-F0B120DBC4B1}"/>
                </a:ext>
              </a:extLst>
            </p:cNvPr>
            <p:cNvSpPr/>
            <p:nvPr/>
          </p:nvSpPr>
          <p:spPr>
            <a:xfrm>
              <a:off x="3686999" y="1271800"/>
              <a:ext cx="26101" cy="26101"/>
            </a:xfrm>
            <a:custGeom>
              <a:avLst/>
              <a:gdLst>
                <a:gd name="connsiteX0" fmla="*/ 5118 w 26101"/>
                <a:gd name="connsiteY0" fmla="*/ 26101 h 26101"/>
                <a:gd name="connsiteX1" fmla="*/ 1535 w 26101"/>
                <a:gd name="connsiteY1" fmla="*/ 24566 h 26101"/>
                <a:gd name="connsiteX2" fmla="*/ 1535 w 26101"/>
                <a:gd name="connsiteY2" fmla="*/ 17401 h 26101"/>
                <a:gd name="connsiteX3" fmla="*/ 17401 w 26101"/>
                <a:gd name="connsiteY3" fmla="*/ 1535 h 26101"/>
                <a:gd name="connsiteX4" fmla="*/ 24566 w 26101"/>
                <a:gd name="connsiteY4" fmla="*/ 1535 h 26101"/>
                <a:gd name="connsiteX5" fmla="*/ 24566 w 26101"/>
                <a:gd name="connsiteY5" fmla="*/ 8700 h 26101"/>
                <a:gd name="connsiteX6" fmla="*/ 8700 w 26101"/>
                <a:gd name="connsiteY6" fmla="*/ 24566 h 26101"/>
                <a:gd name="connsiteX7" fmla="*/ 5118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5118" y="26101"/>
                  </a:moveTo>
                  <a:cubicBezTo>
                    <a:pt x="3583" y="26101"/>
                    <a:pt x="2559" y="25590"/>
                    <a:pt x="1535" y="24566"/>
                  </a:cubicBezTo>
                  <a:cubicBezTo>
                    <a:pt x="-512" y="22519"/>
                    <a:pt x="-512" y="19448"/>
                    <a:pt x="1535" y="17401"/>
                  </a:cubicBezTo>
                  <a:lnTo>
                    <a:pt x="17401" y="1535"/>
                  </a:lnTo>
                  <a:cubicBezTo>
                    <a:pt x="19448" y="-512"/>
                    <a:pt x="22519" y="-512"/>
                    <a:pt x="24566" y="1535"/>
                  </a:cubicBezTo>
                  <a:cubicBezTo>
                    <a:pt x="26613" y="3583"/>
                    <a:pt x="26613" y="6653"/>
                    <a:pt x="24566" y="8700"/>
                  </a:cubicBezTo>
                  <a:lnTo>
                    <a:pt x="8700" y="24566"/>
                  </a:lnTo>
                  <a:cubicBezTo>
                    <a:pt x="7677" y="25590"/>
                    <a:pt x="6141" y="26101"/>
                    <a:pt x="5118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D0670F29-AF7C-403A-B49F-10E4B5B12784}"/>
                </a:ext>
              </a:extLst>
            </p:cNvPr>
            <p:cNvSpPr/>
            <p:nvPr/>
          </p:nvSpPr>
          <p:spPr>
            <a:xfrm>
              <a:off x="3895810" y="1275383"/>
              <a:ext cx="26101" cy="26101"/>
            </a:xfrm>
            <a:custGeom>
              <a:avLst/>
              <a:gdLst>
                <a:gd name="connsiteX0" fmla="*/ 20983 w 26101"/>
                <a:gd name="connsiteY0" fmla="*/ 26101 h 26101"/>
                <a:gd name="connsiteX1" fmla="*/ 17401 w 26101"/>
                <a:gd name="connsiteY1" fmla="*/ 24566 h 26101"/>
                <a:gd name="connsiteX2" fmla="*/ 1535 w 26101"/>
                <a:gd name="connsiteY2" fmla="*/ 8700 h 26101"/>
                <a:gd name="connsiteX3" fmla="*/ 1535 w 26101"/>
                <a:gd name="connsiteY3" fmla="*/ 1535 h 26101"/>
                <a:gd name="connsiteX4" fmla="*/ 8700 w 26101"/>
                <a:gd name="connsiteY4" fmla="*/ 1535 h 26101"/>
                <a:gd name="connsiteX5" fmla="*/ 24566 w 26101"/>
                <a:gd name="connsiteY5" fmla="*/ 17401 h 26101"/>
                <a:gd name="connsiteX6" fmla="*/ 24566 w 26101"/>
                <a:gd name="connsiteY6" fmla="*/ 24566 h 26101"/>
                <a:gd name="connsiteX7" fmla="*/ 20983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20983" y="26101"/>
                  </a:moveTo>
                  <a:cubicBezTo>
                    <a:pt x="19448" y="26101"/>
                    <a:pt x="18424" y="25590"/>
                    <a:pt x="17401" y="24566"/>
                  </a:cubicBezTo>
                  <a:lnTo>
                    <a:pt x="1535" y="8700"/>
                  </a:lnTo>
                  <a:cubicBezTo>
                    <a:pt x="-512" y="6653"/>
                    <a:pt x="-512" y="3582"/>
                    <a:pt x="1535" y="1535"/>
                  </a:cubicBezTo>
                  <a:cubicBezTo>
                    <a:pt x="3583" y="-512"/>
                    <a:pt x="6653" y="-512"/>
                    <a:pt x="8700" y="1535"/>
                  </a:cubicBezTo>
                  <a:lnTo>
                    <a:pt x="24566" y="17401"/>
                  </a:lnTo>
                  <a:cubicBezTo>
                    <a:pt x="26613" y="19448"/>
                    <a:pt x="26613" y="22519"/>
                    <a:pt x="24566" y="24566"/>
                  </a:cubicBezTo>
                  <a:cubicBezTo>
                    <a:pt x="23542" y="25590"/>
                    <a:pt x="22007" y="26101"/>
                    <a:pt x="20983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C4DF6FAE-8CD9-4126-908D-6E0011B3BF4A}"/>
                </a:ext>
              </a:extLst>
            </p:cNvPr>
            <p:cNvSpPr/>
            <p:nvPr/>
          </p:nvSpPr>
          <p:spPr>
            <a:xfrm>
              <a:off x="3720266" y="1231881"/>
              <a:ext cx="300421" cy="227235"/>
            </a:xfrm>
            <a:custGeom>
              <a:avLst/>
              <a:gdLst>
                <a:gd name="connsiteX0" fmla="*/ 294280 w 300421"/>
                <a:gd name="connsiteY0" fmla="*/ 74722 h 227235"/>
                <a:gd name="connsiteX1" fmla="*/ 225700 w 300421"/>
                <a:gd name="connsiteY1" fmla="*/ 6141 h 227235"/>
                <a:gd name="connsiteX2" fmla="*/ 196528 w 300421"/>
                <a:gd name="connsiteY2" fmla="*/ 6141 h 227235"/>
                <a:gd name="connsiteX3" fmla="*/ 180662 w 300421"/>
                <a:gd name="connsiteY3" fmla="*/ 22007 h 227235"/>
                <a:gd name="connsiteX4" fmla="*/ 157632 w 300421"/>
                <a:gd name="connsiteY4" fmla="*/ 45038 h 227235"/>
                <a:gd name="connsiteX5" fmla="*/ 141766 w 300421"/>
                <a:gd name="connsiteY5" fmla="*/ 29172 h 227235"/>
                <a:gd name="connsiteX6" fmla="*/ 120271 w 300421"/>
                <a:gd name="connsiteY6" fmla="*/ 19960 h 227235"/>
                <a:gd name="connsiteX7" fmla="*/ 98776 w 300421"/>
                <a:gd name="connsiteY7" fmla="*/ 29172 h 227235"/>
                <a:gd name="connsiteX8" fmla="*/ 83934 w 300421"/>
                <a:gd name="connsiteY8" fmla="*/ 44014 h 227235"/>
                <a:gd name="connsiteX9" fmla="*/ 91099 w 300421"/>
                <a:gd name="connsiteY9" fmla="*/ 51179 h 227235"/>
                <a:gd name="connsiteX10" fmla="*/ 91099 w 300421"/>
                <a:gd name="connsiteY10" fmla="*/ 51179 h 227235"/>
                <a:gd name="connsiteX11" fmla="*/ 91099 w 300421"/>
                <a:gd name="connsiteY11" fmla="*/ 51179 h 227235"/>
                <a:gd name="connsiteX12" fmla="*/ 43502 w 300421"/>
                <a:gd name="connsiteY12" fmla="*/ 98776 h 227235"/>
                <a:gd name="connsiteX13" fmla="*/ 0 w 300421"/>
                <a:gd name="connsiteY13" fmla="*/ 142278 h 227235"/>
                <a:gd name="connsiteX14" fmla="*/ 5118 w 300421"/>
                <a:gd name="connsiteY14" fmla="*/ 145861 h 227235"/>
                <a:gd name="connsiteX15" fmla="*/ 30196 w 300421"/>
                <a:gd name="connsiteY15" fmla="*/ 153026 h 227235"/>
                <a:gd name="connsiteX16" fmla="*/ 30196 w 300421"/>
                <a:gd name="connsiteY16" fmla="*/ 153026 h 227235"/>
                <a:gd name="connsiteX17" fmla="*/ 48620 w 300421"/>
                <a:gd name="connsiteY17" fmla="*/ 149443 h 227235"/>
                <a:gd name="connsiteX18" fmla="*/ 63974 w 300421"/>
                <a:gd name="connsiteY18" fmla="*/ 139207 h 227235"/>
                <a:gd name="connsiteX19" fmla="*/ 83934 w 300421"/>
                <a:gd name="connsiteY19" fmla="*/ 119759 h 227235"/>
                <a:gd name="connsiteX20" fmla="*/ 83934 w 300421"/>
                <a:gd name="connsiteY20" fmla="*/ 119759 h 227235"/>
                <a:gd name="connsiteX21" fmla="*/ 83934 w 300421"/>
                <a:gd name="connsiteY21" fmla="*/ 119759 h 227235"/>
                <a:gd name="connsiteX22" fmla="*/ 134089 w 300421"/>
                <a:gd name="connsiteY22" fmla="*/ 169403 h 227235"/>
                <a:gd name="connsiteX23" fmla="*/ 167356 w 300421"/>
                <a:gd name="connsiteY23" fmla="*/ 202669 h 227235"/>
                <a:gd name="connsiteX24" fmla="*/ 170938 w 300421"/>
                <a:gd name="connsiteY24" fmla="*/ 207787 h 227235"/>
                <a:gd name="connsiteX25" fmla="*/ 170938 w 300421"/>
                <a:gd name="connsiteY25" fmla="*/ 208299 h 227235"/>
                <a:gd name="connsiteX26" fmla="*/ 170938 w 300421"/>
                <a:gd name="connsiteY26" fmla="*/ 226212 h 227235"/>
                <a:gd name="connsiteX27" fmla="*/ 170938 w 300421"/>
                <a:gd name="connsiteY27" fmla="*/ 226212 h 227235"/>
                <a:gd name="connsiteX28" fmla="*/ 170938 w 300421"/>
                <a:gd name="connsiteY28" fmla="*/ 226212 h 227235"/>
                <a:gd name="connsiteX29" fmla="*/ 170426 w 300421"/>
                <a:gd name="connsiteY29" fmla="*/ 227235 h 227235"/>
                <a:gd name="connsiteX30" fmla="*/ 247707 w 300421"/>
                <a:gd name="connsiteY30" fmla="*/ 149955 h 227235"/>
                <a:gd name="connsiteX31" fmla="*/ 277903 w 300421"/>
                <a:gd name="connsiteY31" fmla="*/ 119759 h 227235"/>
                <a:gd name="connsiteX32" fmla="*/ 294280 w 300421"/>
                <a:gd name="connsiteY32" fmla="*/ 103382 h 227235"/>
                <a:gd name="connsiteX33" fmla="*/ 294280 w 300421"/>
                <a:gd name="connsiteY33" fmla="*/ 74722 h 227235"/>
                <a:gd name="connsiteX34" fmla="*/ 247707 w 300421"/>
                <a:gd name="connsiteY34" fmla="*/ 135625 h 227235"/>
                <a:gd name="connsiteX35" fmla="*/ 164797 w 300421"/>
                <a:gd name="connsiteY35" fmla="*/ 52203 h 227235"/>
                <a:gd name="connsiteX36" fmla="*/ 184245 w 300421"/>
                <a:gd name="connsiteY36" fmla="*/ 32755 h 227235"/>
                <a:gd name="connsiteX37" fmla="*/ 267155 w 300421"/>
                <a:gd name="connsiteY37" fmla="*/ 116177 h 227235"/>
                <a:gd name="connsiteX38" fmla="*/ 247707 w 300421"/>
                <a:gd name="connsiteY38" fmla="*/ 135625 h 22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0421" h="227235">
                  <a:moveTo>
                    <a:pt x="294280" y="74722"/>
                  </a:moveTo>
                  <a:lnTo>
                    <a:pt x="225700" y="6141"/>
                  </a:lnTo>
                  <a:cubicBezTo>
                    <a:pt x="217511" y="-2047"/>
                    <a:pt x="204716" y="-2047"/>
                    <a:pt x="196528" y="6141"/>
                  </a:cubicBezTo>
                  <a:lnTo>
                    <a:pt x="180662" y="22007"/>
                  </a:lnTo>
                  <a:lnTo>
                    <a:pt x="157632" y="45038"/>
                  </a:lnTo>
                  <a:lnTo>
                    <a:pt x="141766" y="29172"/>
                  </a:lnTo>
                  <a:cubicBezTo>
                    <a:pt x="136136" y="23542"/>
                    <a:pt x="128460" y="19960"/>
                    <a:pt x="120271" y="19960"/>
                  </a:cubicBezTo>
                  <a:cubicBezTo>
                    <a:pt x="112082" y="19960"/>
                    <a:pt x="104405" y="23031"/>
                    <a:pt x="98776" y="29172"/>
                  </a:cubicBezTo>
                  <a:lnTo>
                    <a:pt x="83934" y="44014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43502" y="98776"/>
                  </a:lnTo>
                  <a:lnTo>
                    <a:pt x="0" y="142278"/>
                  </a:lnTo>
                  <a:cubicBezTo>
                    <a:pt x="1535" y="143813"/>
                    <a:pt x="3071" y="144837"/>
                    <a:pt x="5118" y="145861"/>
                  </a:cubicBezTo>
                  <a:cubicBezTo>
                    <a:pt x="12795" y="150467"/>
                    <a:pt x="20983" y="153026"/>
                    <a:pt x="30196" y="153026"/>
                  </a:cubicBezTo>
                  <a:cubicBezTo>
                    <a:pt x="30196" y="153026"/>
                    <a:pt x="30196" y="153026"/>
                    <a:pt x="30196" y="153026"/>
                  </a:cubicBezTo>
                  <a:cubicBezTo>
                    <a:pt x="36337" y="153026"/>
                    <a:pt x="42990" y="152002"/>
                    <a:pt x="48620" y="149443"/>
                  </a:cubicBezTo>
                  <a:cubicBezTo>
                    <a:pt x="54250" y="146884"/>
                    <a:pt x="59880" y="143302"/>
                    <a:pt x="63974" y="139207"/>
                  </a:cubicBezTo>
                  <a:lnTo>
                    <a:pt x="83934" y="119759"/>
                  </a:lnTo>
                  <a:lnTo>
                    <a:pt x="83934" y="119759"/>
                  </a:lnTo>
                  <a:lnTo>
                    <a:pt x="83934" y="119759"/>
                  </a:lnTo>
                  <a:lnTo>
                    <a:pt x="134089" y="169403"/>
                  </a:lnTo>
                  <a:lnTo>
                    <a:pt x="167356" y="202669"/>
                  </a:lnTo>
                  <a:cubicBezTo>
                    <a:pt x="168891" y="204205"/>
                    <a:pt x="170426" y="206252"/>
                    <a:pt x="170938" y="207787"/>
                  </a:cubicBezTo>
                  <a:cubicBezTo>
                    <a:pt x="170938" y="207787"/>
                    <a:pt x="170938" y="208299"/>
                    <a:pt x="170938" y="208299"/>
                  </a:cubicBezTo>
                  <a:cubicBezTo>
                    <a:pt x="173497" y="213929"/>
                    <a:pt x="173497" y="220582"/>
                    <a:pt x="170938" y="226212"/>
                  </a:cubicBezTo>
                  <a:lnTo>
                    <a:pt x="170938" y="226212"/>
                  </a:lnTo>
                  <a:cubicBezTo>
                    <a:pt x="170938" y="226212"/>
                    <a:pt x="170938" y="226212"/>
                    <a:pt x="170938" y="226212"/>
                  </a:cubicBezTo>
                  <a:cubicBezTo>
                    <a:pt x="170938" y="226723"/>
                    <a:pt x="170426" y="226723"/>
                    <a:pt x="170426" y="227235"/>
                  </a:cubicBezTo>
                  <a:lnTo>
                    <a:pt x="247707" y="149955"/>
                  </a:lnTo>
                  <a:lnTo>
                    <a:pt x="277903" y="119759"/>
                  </a:lnTo>
                  <a:lnTo>
                    <a:pt x="294280" y="103382"/>
                  </a:lnTo>
                  <a:cubicBezTo>
                    <a:pt x="302469" y="95705"/>
                    <a:pt x="302469" y="82398"/>
                    <a:pt x="294280" y="74722"/>
                  </a:cubicBezTo>
                  <a:close/>
                  <a:moveTo>
                    <a:pt x="247707" y="135625"/>
                  </a:moveTo>
                  <a:lnTo>
                    <a:pt x="164797" y="52203"/>
                  </a:lnTo>
                  <a:lnTo>
                    <a:pt x="184245" y="32755"/>
                  </a:lnTo>
                  <a:lnTo>
                    <a:pt x="267155" y="116177"/>
                  </a:lnTo>
                  <a:lnTo>
                    <a:pt x="247707" y="13562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0B56EA2-AB07-41A2-9010-552472FB37F5}"/>
              </a:ext>
            </a:extLst>
          </p:cNvPr>
          <p:cNvSpPr/>
          <p:nvPr/>
        </p:nvSpPr>
        <p:spPr>
          <a:xfrm>
            <a:off x="7830729" y="5126863"/>
            <a:ext cx="638726" cy="452328"/>
          </a:xfrm>
          <a:custGeom>
            <a:avLst/>
            <a:gdLst>
              <a:gd name="connsiteX0" fmla="*/ 446794 w 526121"/>
              <a:gd name="connsiteY0" fmla="*/ 3071 h 372583"/>
              <a:gd name="connsiteX1" fmla="*/ 446794 w 526121"/>
              <a:gd name="connsiteY1" fmla="*/ 3071 h 372583"/>
              <a:gd name="connsiteX2" fmla="*/ 446794 w 526121"/>
              <a:gd name="connsiteY2" fmla="*/ 3071 h 372583"/>
              <a:gd name="connsiteX3" fmla="*/ 445770 w 526121"/>
              <a:gd name="connsiteY3" fmla="*/ 1535 h 372583"/>
              <a:gd name="connsiteX4" fmla="*/ 445258 w 526121"/>
              <a:gd name="connsiteY4" fmla="*/ 1024 h 372583"/>
              <a:gd name="connsiteX5" fmla="*/ 444235 w 526121"/>
              <a:gd name="connsiteY5" fmla="*/ 512 h 372583"/>
              <a:gd name="connsiteX6" fmla="*/ 443723 w 526121"/>
              <a:gd name="connsiteY6" fmla="*/ 512 h 372583"/>
              <a:gd name="connsiteX7" fmla="*/ 442187 w 526121"/>
              <a:gd name="connsiteY7" fmla="*/ 0 h 372583"/>
              <a:gd name="connsiteX8" fmla="*/ 292744 w 526121"/>
              <a:gd name="connsiteY8" fmla="*/ 0 h 372583"/>
              <a:gd name="connsiteX9" fmla="*/ 229282 w 526121"/>
              <a:gd name="connsiteY9" fmla="*/ 0 h 372583"/>
              <a:gd name="connsiteX10" fmla="*/ 79839 w 526121"/>
              <a:gd name="connsiteY10" fmla="*/ 0 h 372583"/>
              <a:gd name="connsiteX11" fmla="*/ 79839 w 526121"/>
              <a:gd name="connsiteY11" fmla="*/ 0 h 372583"/>
              <a:gd name="connsiteX12" fmla="*/ 79839 w 526121"/>
              <a:gd name="connsiteY12" fmla="*/ 0 h 372583"/>
              <a:gd name="connsiteX13" fmla="*/ 78304 w 526121"/>
              <a:gd name="connsiteY13" fmla="*/ 512 h 372583"/>
              <a:gd name="connsiteX14" fmla="*/ 77792 w 526121"/>
              <a:gd name="connsiteY14" fmla="*/ 512 h 372583"/>
              <a:gd name="connsiteX15" fmla="*/ 76769 w 526121"/>
              <a:gd name="connsiteY15" fmla="*/ 1024 h 372583"/>
              <a:gd name="connsiteX16" fmla="*/ 76257 w 526121"/>
              <a:gd name="connsiteY16" fmla="*/ 1535 h 372583"/>
              <a:gd name="connsiteX17" fmla="*/ 75233 w 526121"/>
              <a:gd name="connsiteY17" fmla="*/ 3071 h 372583"/>
              <a:gd name="connsiteX18" fmla="*/ 75233 w 526121"/>
              <a:gd name="connsiteY18" fmla="*/ 3071 h 372583"/>
              <a:gd name="connsiteX19" fmla="*/ 75233 w 526121"/>
              <a:gd name="connsiteY19" fmla="*/ 3071 h 372583"/>
              <a:gd name="connsiteX20" fmla="*/ 0 w 526121"/>
              <a:gd name="connsiteY20" fmla="*/ 182709 h 372583"/>
              <a:gd name="connsiteX21" fmla="*/ 0 w 526121"/>
              <a:gd name="connsiteY21" fmla="*/ 182709 h 372583"/>
              <a:gd name="connsiteX22" fmla="*/ 0 w 526121"/>
              <a:gd name="connsiteY22" fmla="*/ 183733 h 372583"/>
              <a:gd name="connsiteX23" fmla="*/ 0 w 526121"/>
              <a:gd name="connsiteY23" fmla="*/ 183733 h 372583"/>
              <a:gd name="connsiteX24" fmla="*/ 85981 w 526121"/>
              <a:gd name="connsiteY24" fmla="*/ 270738 h 372583"/>
              <a:gd name="connsiteX25" fmla="*/ 168891 w 526121"/>
              <a:gd name="connsiteY25" fmla="*/ 186292 h 372583"/>
              <a:gd name="connsiteX26" fmla="*/ 168891 w 526121"/>
              <a:gd name="connsiteY26" fmla="*/ 181174 h 372583"/>
              <a:gd name="connsiteX27" fmla="*/ 100311 w 526121"/>
              <a:gd name="connsiteY27" fmla="*/ 36337 h 372583"/>
              <a:gd name="connsiteX28" fmla="*/ 106453 w 526121"/>
              <a:gd name="connsiteY28" fmla="*/ 36849 h 372583"/>
              <a:gd name="connsiteX29" fmla="*/ 229282 w 526121"/>
              <a:gd name="connsiteY29" fmla="*/ 36849 h 372583"/>
              <a:gd name="connsiteX30" fmla="*/ 229282 w 526121"/>
              <a:gd name="connsiteY30" fmla="*/ 309122 h 372583"/>
              <a:gd name="connsiteX31" fmla="*/ 158655 w 526121"/>
              <a:gd name="connsiteY31" fmla="*/ 309122 h 372583"/>
              <a:gd name="connsiteX32" fmla="*/ 127948 w 526121"/>
              <a:gd name="connsiteY32" fmla="*/ 339829 h 372583"/>
              <a:gd name="connsiteX33" fmla="*/ 127948 w 526121"/>
              <a:gd name="connsiteY33" fmla="*/ 372584 h 372583"/>
              <a:gd name="connsiteX34" fmla="*/ 394079 w 526121"/>
              <a:gd name="connsiteY34" fmla="*/ 372584 h 372583"/>
              <a:gd name="connsiteX35" fmla="*/ 394079 w 526121"/>
              <a:gd name="connsiteY35" fmla="*/ 339829 h 372583"/>
              <a:gd name="connsiteX36" fmla="*/ 363372 w 526121"/>
              <a:gd name="connsiteY36" fmla="*/ 309122 h 372583"/>
              <a:gd name="connsiteX37" fmla="*/ 292744 w 526121"/>
              <a:gd name="connsiteY37" fmla="*/ 309122 h 372583"/>
              <a:gd name="connsiteX38" fmla="*/ 292744 w 526121"/>
              <a:gd name="connsiteY38" fmla="*/ 36849 h 372583"/>
              <a:gd name="connsiteX39" fmla="*/ 415574 w 526121"/>
              <a:gd name="connsiteY39" fmla="*/ 36849 h 372583"/>
              <a:gd name="connsiteX40" fmla="*/ 422739 w 526121"/>
              <a:gd name="connsiteY40" fmla="*/ 35825 h 372583"/>
              <a:gd name="connsiteX41" fmla="*/ 357230 w 526121"/>
              <a:gd name="connsiteY41" fmla="*/ 183221 h 372583"/>
              <a:gd name="connsiteX42" fmla="*/ 357230 w 526121"/>
              <a:gd name="connsiteY42" fmla="*/ 183221 h 372583"/>
              <a:gd name="connsiteX43" fmla="*/ 357230 w 526121"/>
              <a:gd name="connsiteY43" fmla="*/ 183733 h 372583"/>
              <a:gd name="connsiteX44" fmla="*/ 443211 w 526121"/>
              <a:gd name="connsiteY44" fmla="*/ 270738 h 372583"/>
              <a:gd name="connsiteX45" fmla="*/ 526121 w 526121"/>
              <a:gd name="connsiteY45" fmla="*/ 186292 h 372583"/>
              <a:gd name="connsiteX46" fmla="*/ 526121 w 526121"/>
              <a:gd name="connsiteY46" fmla="*/ 181174 h 372583"/>
              <a:gd name="connsiteX47" fmla="*/ 446794 w 526121"/>
              <a:gd name="connsiteY47" fmla="*/ 3071 h 372583"/>
              <a:gd name="connsiteX48" fmla="*/ 156096 w 526121"/>
              <a:gd name="connsiteY48" fmla="*/ 180662 h 372583"/>
              <a:gd name="connsiteX49" fmla="*/ 12795 w 526121"/>
              <a:gd name="connsiteY49" fmla="*/ 180662 h 372583"/>
              <a:gd name="connsiteX50" fmla="*/ 79328 w 526121"/>
              <a:gd name="connsiteY50" fmla="*/ 20472 h 372583"/>
              <a:gd name="connsiteX51" fmla="*/ 85469 w 526121"/>
              <a:gd name="connsiteY51" fmla="*/ 28149 h 372583"/>
              <a:gd name="connsiteX52" fmla="*/ 156096 w 526121"/>
              <a:gd name="connsiteY52" fmla="*/ 180662 h 372583"/>
              <a:gd name="connsiteX53" fmla="*/ 261013 w 526121"/>
              <a:gd name="connsiteY53" fmla="*/ 53738 h 372583"/>
              <a:gd name="connsiteX54" fmla="*/ 239006 w 526121"/>
              <a:gd name="connsiteY54" fmla="*/ 31731 h 372583"/>
              <a:gd name="connsiteX55" fmla="*/ 261013 w 526121"/>
              <a:gd name="connsiteY55" fmla="*/ 9724 h 372583"/>
              <a:gd name="connsiteX56" fmla="*/ 283020 w 526121"/>
              <a:gd name="connsiteY56" fmla="*/ 31731 h 372583"/>
              <a:gd name="connsiteX57" fmla="*/ 261013 w 526121"/>
              <a:gd name="connsiteY57" fmla="*/ 53738 h 372583"/>
              <a:gd name="connsiteX58" fmla="*/ 370537 w 526121"/>
              <a:gd name="connsiteY58" fmla="*/ 180662 h 372583"/>
              <a:gd name="connsiteX59" fmla="*/ 438093 w 526121"/>
              <a:gd name="connsiteY59" fmla="*/ 27125 h 372583"/>
              <a:gd name="connsiteX60" fmla="*/ 443723 w 526121"/>
              <a:gd name="connsiteY60" fmla="*/ 19960 h 372583"/>
              <a:gd name="connsiteX61" fmla="*/ 514350 w 526121"/>
              <a:gd name="connsiteY61" fmla="*/ 180662 h 372583"/>
              <a:gd name="connsiteX62" fmla="*/ 370537 w 526121"/>
              <a:gd name="connsiteY62" fmla="*/ 180662 h 37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26121" h="372583">
                <a:moveTo>
                  <a:pt x="446794" y="3071"/>
                </a:moveTo>
                <a:cubicBezTo>
                  <a:pt x="446794" y="3071"/>
                  <a:pt x="446794" y="3071"/>
                  <a:pt x="446794" y="3071"/>
                </a:cubicBezTo>
                <a:lnTo>
                  <a:pt x="446794" y="3071"/>
                </a:lnTo>
                <a:cubicBezTo>
                  <a:pt x="446282" y="2559"/>
                  <a:pt x="446282" y="2047"/>
                  <a:pt x="445770" y="1535"/>
                </a:cubicBezTo>
                <a:cubicBezTo>
                  <a:pt x="445770" y="1535"/>
                  <a:pt x="445770" y="1535"/>
                  <a:pt x="445258" y="1024"/>
                </a:cubicBezTo>
                <a:cubicBezTo>
                  <a:pt x="444746" y="512"/>
                  <a:pt x="444746" y="512"/>
                  <a:pt x="444235" y="512"/>
                </a:cubicBezTo>
                <a:cubicBezTo>
                  <a:pt x="444235" y="512"/>
                  <a:pt x="443723" y="512"/>
                  <a:pt x="443723" y="512"/>
                </a:cubicBezTo>
                <a:cubicBezTo>
                  <a:pt x="443211" y="512"/>
                  <a:pt x="442699" y="0"/>
                  <a:pt x="442187" y="0"/>
                </a:cubicBezTo>
                <a:lnTo>
                  <a:pt x="292744" y="0"/>
                </a:lnTo>
                <a:lnTo>
                  <a:pt x="229282" y="0"/>
                </a:lnTo>
                <a:lnTo>
                  <a:pt x="79839" y="0"/>
                </a:lnTo>
                <a:cubicBezTo>
                  <a:pt x="79839" y="0"/>
                  <a:pt x="79839" y="0"/>
                  <a:pt x="79839" y="0"/>
                </a:cubicBezTo>
                <a:cubicBezTo>
                  <a:pt x="79839" y="0"/>
                  <a:pt x="79839" y="0"/>
                  <a:pt x="79839" y="0"/>
                </a:cubicBezTo>
                <a:cubicBezTo>
                  <a:pt x="79328" y="0"/>
                  <a:pt x="78816" y="0"/>
                  <a:pt x="78304" y="512"/>
                </a:cubicBezTo>
                <a:cubicBezTo>
                  <a:pt x="78304" y="512"/>
                  <a:pt x="77792" y="512"/>
                  <a:pt x="77792" y="512"/>
                </a:cubicBezTo>
                <a:cubicBezTo>
                  <a:pt x="77280" y="512"/>
                  <a:pt x="77280" y="1024"/>
                  <a:pt x="76769" y="1024"/>
                </a:cubicBezTo>
                <a:cubicBezTo>
                  <a:pt x="76769" y="1024"/>
                  <a:pt x="76257" y="1024"/>
                  <a:pt x="76257" y="1535"/>
                </a:cubicBezTo>
                <a:cubicBezTo>
                  <a:pt x="75745" y="2047"/>
                  <a:pt x="75745" y="2559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lnTo>
                  <a:pt x="0" y="182709"/>
                </a:lnTo>
                <a:lnTo>
                  <a:pt x="0" y="182709"/>
                </a:lnTo>
                <a:cubicBezTo>
                  <a:pt x="0" y="183221"/>
                  <a:pt x="0" y="183221"/>
                  <a:pt x="0" y="183733"/>
                </a:cubicBezTo>
                <a:lnTo>
                  <a:pt x="0" y="183733"/>
                </a:lnTo>
                <a:cubicBezTo>
                  <a:pt x="0" y="230818"/>
                  <a:pt x="38896" y="271249"/>
                  <a:pt x="85981" y="270738"/>
                </a:cubicBezTo>
                <a:cubicBezTo>
                  <a:pt x="132042" y="269714"/>
                  <a:pt x="168891" y="232353"/>
                  <a:pt x="168891" y="186292"/>
                </a:cubicBezTo>
                <a:lnTo>
                  <a:pt x="168891" y="181174"/>
                </a:lnTo>
                <a:lnTo>
                  <a:pt x="100311" y="36337"/>
                </a:lnTo>
                <a:cubicBezTo>
                  <a:pt x="102358" y="36849"/>
                  <a:pt x="104405" y="36849"/>
                  <a:pt x="106453" y="36849"/>
                </a:cubicBezTo>
                <a:lnTo>
                  <a:pt x="229282" y="36849"/>
                </a:lnTo>
                <a:lnTo>
                  <a:pt x="229282" y="309122"/>
                </a:lnTo>
                <a:lnTo>
                  <a:pt x="158655" y="309122"/>
                </a:lnTo>
                <a:cubicBezTo>
                  <a:pt x="141766" y="309122"/>
                  <a:pt x="127948" y="322940"/>
                  <a:pt x="127948" y="339829"/>
                </a:cubicBezTo>
                <a:lnTo>
                  <a:pt x="127948" y="372584"/>
                </a:lnTo>
                <a:lnTo>
                  <a:pt x="394079" y="372584"/>
                </a:lnTo>
                <a:lnTo>
                  <a:pt x="394079" y="339829"/>
                </a:lnTo>
                <a:cubicBezTo>
                  <a:pt x="394079" y="322940"/>
                  <a:pt x="380261" y="309122"/>
                  <a:pt x="363372" y="309122"/>
                </a:cubicBezTo>
                <a:lnTo>
                  <a:pt x="292744" y="309122"/>
                </a:lnTo>
                <a:lnTo>
                  <a:pt x="292744" y="36849"/>
                </a:lnTo>
                <a:lnTo>
                  <a:pt x="415574" y="36849"/>
                </a:lnTo>
                <a:cubicBezTo>
                  <a:pt x="418133" y="36849"/>
                  <a:pt x="420692" y="36337"/>
                  <a:pt x="422739" y="35825"/>
                </a:cubicBezTo>
                <a:lnTo>
                  <a:pt x="357230" y="183221"/>
                </a:lnTo>
                <a:lnTo>
                  <a:pt x="357230" y="183221"/>
                </a:lnTo>
                <a:cubicBezTo>
                  <a:pt x="357230" y="183221"/>
                  <a:pt x="357230" y="183733"/>
                  <a:pt x="357230" y="183733"/>
                </a:cubicBezTo>
                <a:cubicBezTo>
                  <a:pt x="357230" y="230818"/>
                  <a:pt x="396126" y="271249"/>
                  <a:pt x="443211" y="270738"/>
                </a:cubicBezTo>
                <a:cubicBezTo>
                  <a:pt x="489272" y="269714"/>
                  <a:pt x="526121" y="232353"/>
                  <a:pt x="526121" y="186292"/>
                </a:cubicBezTo>
                <a:lnTo>
                  <a:pt x="526121" y="181174"/>
                </a:lnTo>
                <a:lnTo>
                  <a:pt x="446794" y="3071"/>
                </a:lnTo>
                <a:close/>
                <a:moveTo>
                  <a:pt x="156096" y="180662"/>
                </a:moveTo>
                <a:lnTo>
                  <a:pt x="12795" y="180662"/>
                </a:lnTo>
                <a:lnTo>
                  <a:pt x="79328" y="20472"/>
                </a:lnTo>
                <a:cubicBezTo>
                  <a:pt x="80863" y="23542"/>
                  <a:pt x="82910" y="26101"/>
                  <a:pt x="85469" y="28149"/>
                </a:cubicBezTo>
                <a:lnTo>
                  <a:pt x="156096" y="180662"/>
                </a:lnTo>
                <a:close/>
                <a:moveTo>
                  <a:pt x="261013" y="53738"/>
                </a:moveTo>
                <a:cubicBezTo>
                  <a:pt x="248730" y="53738"/>
                  <a:pt x="239006" y="44014"/>
                  <a:pt x="239006" y="31731"/>
                </a:cubicBezTo>
                <a:cubicBezTo>
                  <a:pt x="239006" y="19448"/>
                  <a:pt x="248730" y="9724"/>
                  <a:pt x="261013" y="9724"/>
                </a:cubicBezTo>
                <a:cubicBezTo>
                  <a:pt x="273296" y="9724"/>
                  <a:pt x="283020" y="19448"/>
                  <a:pt x="283020" y="31731"/>
                </a:cubicBezTo>
                <a:cubicBezTo>
                  <a:pt x="283532" y="44014"/>
                  <a:pt x="273296" y="53738"/>
                  <a:pt x="261013" y="53738"/>
                </a:cubicBezTo>
                <a:close/>
                <a:moveTo>
                  <a:pt x="370537" y="180662"/>
                </a:moveTo>
                <a:lnTo>
                  <a:pt x="438093" y="27125"/>
                </a:lnTo>
                <a:cubicBezTo>
                  <a:pt x="440140" y="25078"/>
                  <a:pt x="442187" y="22519"/>
                  <a:pt x="443723" y="19960"/>
                </a:cubicBezTo>
                <a:lnTo>
                  <a:pt x="514350" y="180662"/>
                </a:lnTo>
                <a:lnTo>
                  <a:pt x="370537" y="180662"/>
                </a:lnTo>
                <a:close/>
              </a:path>
            </a:pathLst>
          </a:custGeom>
          <a:solidFill>
            <a:schemeClr val="accent5"/>
          </a:solidFill>
          <a:ln w="511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AFB942-F1CC-A465-2F95-6756D8CF3D17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AE8708-0D43-D790-0ADC-3C2FEEA407DE}"/>
              </a:ext>
            </a:extLst>
          </p:cNvPr>
          <p:cNvSpPr txBox="1"/>
          <p:nvPr/>
        </p:nvSpPr>
        <p:spPr>
          <a:xfrm>
            <a:off x="8633969" y="2010757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511306-6145-9E3A-86EA-CF5DF8214995}"/>
              </a:ext>
            </a:extLst>
          </p:cNvPr>
          <p:cNvSpPr txBox="1"/>
          <p:nvPr/>
        </p:nvSpPr>
        <p:spPr>
          <a:xfrm>
            <a:off x="8912413" y="4522452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C825FA-033E-F9AC-AA5E-351152EFB9FF}"/>
              </a:ext>
            </a:extLst>
          </p:cNvPr>
          <p:cNvSpPr txBox="1"/>
          <p:nvPr/>
        </p:nvSpPr>
        <p:spPr>
          <a:xfrm>
            <a:off x="689914" y="4546032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CD59A1-65C7-5F2E-265E-4DDAC26FA569}"/>
              </a:ext>
            </a:extLst>
          </p:cNvPr>
          <p:cNvSpPr txBox="1"/>
          <p:nvPr/>
        </p:nvSpPr>
        <p:spPr>
          <a:xfrm>
            <a:off x="880955" y="2347242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4DF98E-DEC3-2E45-CC7A-69B7E5465E79}"/>
              </a:ext>
            </a:extLst>
          </p:cNvPr>
          <p:cNvSpPr txBox="1"/>
          <p:nvPr/>
        </p:nvSpPr>
        <p:spPr>
          <a:xfrm>
            <a:off x="4721662" y="1034867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9852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9" grpId="0"/>
      <p:bldP spid="19" grpId="0"/>
      <p:bldP spid="20" grpId="0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0D20296C-BAEC-4E9D-94BE-A573DE89B880}"/>
              </a:ext>
            </a:extLst>
          </p:cNvPr>
          <p:cNvGrpSpPr/>
          <p:nvPr/>
        </p:nvGrpSpPr>
        <p:grpSpPr>
          <a:xfrm>
            <a:off x="4101513" y="2078008"/>
            <a:ext cx="1182951" cy="1955948"/>
            <a:chOff x="4101513" y="2078008"/>
            <a:chExt cx="1182951" cy="195594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FE83A9C-254B-4741-8854-82A3372075A9}"/>
                </a:ext>
              </a:extLst>
            </p:cNvPr>
            <p:cNvSpPr/>
            <p:nvPr/>
          </p:nvSpPr>
          <p:spPr>
            <a:xfrm>
              <a:off x="4555034" y="2942602"/>
              <a:ext cx="729430" cy="1091354"/>
            </a:xfrm>
            <a:custGeom>
              <a:avLst/>
              <a:gdLst>
                <a:gd name="connsiteX0" fmla="*/ 741267 w 741266"/>
                <a:gd name="connsiteY0" fmla="*/ 1109062 h 1109062"/>
                <a:gd name="connsiteX1" fmla="*/ 741267 w 741266"/>
                <a:gd name="connsiteY1" fmla="*/ 884299 h 1109062"/>
                <a:gd name="connsiteX2" fmla="*/ 194114 w 741266"/>
                <a:gd name="connsiteY2" fmla="*/ 568721 h 1109062"/>
                <a:gd name="connsiteX3" fmla="*/ 194114 w 741266"/>
                <a:gd name="connsiteY3" fmla="*/ 0 h 1109062"/>
                <a:gd name="connsiteX4" fmla="*/ 0 w 741266"/>
                <a:gd name="connsiteY4" fmla="*/ 112382 h 1109062"/>
                <a:gd name="connsiteX5" fmla="*/ 0 w 741266"/>
                <a:gd name="connsiteY5" fmla="*/ 682238 h 1109062"/>
                <a:gd name="connsiteX6" fmla="*/ 246332 w 741266"/>
                <a:gd name="connsiteY6" fmla="*/ 824134 h 110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1266" h="1109062">
                  <a:moveTo>
                    <a:pt x="741267" y="1109062"/>
                  </a:moveTo>
                  <a:lnTo>
                    <a:pt x="741267" y="884299"/>
                  </a:lnTo>
                  <a:lnTo>
                    <a:pt x="194114" y="568721"/>
                  </a:lnTo>
                  <a:lnTo>
                    <a:pt x="194114" y="0"/>
                  </a:lnTo>
                  <a:lnTo>
                    <a:pt x="0" y="112382"/>
                  </a:lnTo>
                  <a:lnTo>
                    <a:pt x="0" y="682238"/>
                  </a:lnTo>
                  <a:lnTo>
                    <a:pt x="246332" y="824134"/>
                  </a:lnTo>
                  <a:close/>
                </a:path>
              </a:pathLst>
            </a:custGeom>
            <a:solidFill>
              <a:schemeClr val="accent3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CB05AB-2B63-4E06-A5DD-D63957C6F3A0}"/>
                </a:ext>
              </a:extLst>
            </p:cNvPr>
            <p:cNvSpPr/>
            <p:nvPr/>
          </p:nvSpPr>
          <p:spPr>
            <a:xfrm>
              <a:off x="4101513" y="2078008"/>
              <a:ext cx="1096939" cy="1117046"/>
            </a:xfrm>
            <a:custGeom>
              <a:avLst/>
              <a:gdLst>
                <a:gd name="connsiteX0" fmla="*/ 557369 w 1114738"/>
                <a:gd name="connsiteY0" fmla="*/ 1135171 h 1135171"/>
                <a:gd name="connsiteX1" fmla="*/ 1114738 w 1114738"/>
                <a:gd name="connsiteY1" fmla="*/ 567586 h 1135171"/>
                <a:gd name="connsiteX2" fmla="*/ 557369 w 1114738"/>
                <a:gd name="connsiteY2" fmla="*/ 0 h 1135171"/>
                <a:gd name="connsiteX3" fmla="*/ 0 w 1114738"/>
                <a:gd name="connsiteY3" fmla="*/ 567586 h 1135171"/>
                <a:gd name="connsiteX4" fmla="*/ 557369 w 1114738"/>
                <a:gd name="connsiteY4" fmla="*/ 1135171 h 113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738" h="1135171">
                  <a:moveTo>
                    <a:pt x="557369" y="1135171"/>
                  </a:moveTo>
                  <a:cubicBezTo>
                    <a:pt x="865000" y="1135171"/>
                    <a:pt x="1114738" y="879758"/>
                    <a:pt x="1114738" y="567586"/>
                  </a:cubicBezTo>
                  <a:cubicBezTo>
                    <a:pt x="1114738" y="254278"/>
                    <a:pt x="863865" y="0"/>
                    <a:pt x="557369" y="0"/>
                  </a:cubicBezTo>
                  <a:cubicBezTo>
                    <a:pt x="250873" y="0"/>
                    <a:pt x="0" y="255414"/>
                    <a:pt x="0" y="567586"/>
                  </a:cubicBezTo>
                  <a:cubicBezTo>
                    <a:pt x="0" y="879758"/>
                    <a:pt x="250873" y="1135171"/>
                    <a:pt x="557369" y="1135171"/>
                  </a:cubicBezTo>
                  <a:close/>
                </a:path>
              </a:pathLst>
            </a:custGeom>
            <a:solidFill>
              <a:schemeClr val="accent3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1" name="Freeform: Shape 20">
              <a:extLst>
                <a:ext uri="{FF2B5EF4-FFF2-40B4-BE49-F238E27FC236}">
                  <a16:creationId xmlns:a16="http://schemas.microsoft.com/office/drawing/2014/main" id="{8DDDDE72-5589-43DA-A391-73387C6A14CF}"/>
                </a:ext>
              </a:extLst>
            </p:cNvPr>
            <p:cNvSpPr/>
            <p:nvPr/>
          </p:nvSpPr>
          <p:spPr>
            <a:xfrm>
              <a:off x="4185291" y="2161786"/>
              <a:ext cx="929382" cy="949489"/>
            </a:xfrm>
            <a:custGeom>
              <a:avLst/>
              <a:gdLst>
                <a:gd name="connsiteX0" fmla="*/ 472231 w 944462"/>
                <a:gd name="connsiteY0" fmla="*/ 964896 h 964895"/>
                <a:gd name="connsiteX1" fmla="*/ 944462 w 944462"/>
                <a:gd name="connsiteY1" fmla="*/ 482448 h 964895"/>
                <a:gd name="connsiteX2" fmla="*/ 472231 w 944462"/>
                <a:gd name="connsiteY2" fmla="*/ 0 h 964895"/>
                <a:gd name="connsiteX3" fmla="*/ 0 w 944462"/>
                <a:gd name="connsiteY3" fmla="*/ 482448 h 964895"/>
                <a:gd name="connsiteX4" fmla="*/ 472231 w 944462"/>
                <a:gd name="connsiteY4" fmla="*/ 964896 h 96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462" h="964895">
                  <a:moveTo>
                    <a:pt x="472231" y="964896"/>
                  </a:moveTo>
                  <a:cubicBezTo>
                    <a:pt x="732185" y="964896"/>
                    <a:pt x="944462" y="748078"/>
                    <a:pt x="944462" y="482448"/>
                  </a:cubicBezTo>
                  <a:cubicBezTo>
                    <a:pt x="944462" y="216818"/>
                    <a:pt x="732185" y="0"/>
                    <a:pt x="472231" y="0"/>
                  </a:cubicBezTo>
                  <a:cubicBezTo>
                    <a:pt x="212277" y="0"/>
                    <a:pt x="0" y="216818"/>
                    <a:pt x="0" y="482448"/>
                  </a:cubicBezTo>
                  <a:cubicBezTo>
                    <a:pt x="0" y="748078"/>
                    <a:pt x="212277" y="964896"/>
                    <a:pt x="472231" y="964896"/>
                  </a:cubicBezTo>
                  <a:close/>
                </a:path>
              </a:pathLst>
            </a:custGeom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39859CF-D7A7-4831-8D09-1316088DBBFE}"/>
              </a:ext>
            </a:extLst>
          </p:cNvPr>
          <p:cNvGrpSpPr/>
          <p:nvPr/>
        </p:nvGrpSpPr>
        <p:grpSpPr>
          <a:xfrm>
            <a:off x="6907533" y="2078008"/>
            <a:ext cx="1182951" cy="1955948"/>
            <a:chOff x="6907533" y="2078008"/>
            <a:chExt cx="1182951" cy="195594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F5FE850-C6D4-43BE-9407-49E7BC5E4BC9}"/>
                </a:ext>
              </a:extLst>
            </p:cNvPr>
            <p:cNvSpPr/>
            <p:nvPr/>
          </p:nvSpPr>
          <p:spPr>
            <a:xfrm>
              <a:off x="6907533" y="2942602"/>
              <a:ext cx="730547" cy="1091354"/>
            </a:xfrm>
            <a:custGeom>
              <a:avLst/>
              <a:gdLst>
                <a:gd name="connsiteX0" fmla="*/ 0 w 742401"/>
                <a:gd name="connsiteY0" fmla="*/ 1109062 h 1109062"/>
                <a:gd name="connsiteX1" fmla="*/ 0 w 742401"/>
                <a:gd name="connsiteY1" fmla="*/ 884299 h 1109062"/>
                <a:gd name="connsiteX2" fmla="*/ 547153 w 742401"/>
                <a:gd name="connsiteY2" fmla="*/ 568721 h 1109062"/>
                <a:gd name="connsiteX3" fmla="*/ 547153 w 742401"/>
                <a:gd name="connsiteY3" fmla="*/ 0 h 1109062"/>
                <a:gd name="connsiteX4" fmla="*/ 742402 w 742401"/>
                <a:gd name="connsiteY4" fmla="*/ 112382 h 1109062"/>
                <a:gd name="connsiteX5" fmla="*/ 742402 w 742401"/>
                <a:gd name="connsiteY5" fmla="*/ 682238 h 1109062"/>
                <a:gd name="connsiteX6" fmla="*/ 494935 w 742401"/>
                <a:gd name="connsiteY6" fmla="*/ 824134 h 110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401" h="1109062">
                  <a:moveTo>
                    <a:pt x="0" y="1109062"/>
                  </a:moveTo>
                  <a:lnTo>
                    <a:pt x="0" y="884299"/>
                  </a:lnTo>
                  <a:lnTo>
                    <a:pt x="547153" y="568721"/>
                  </a:lnTo>
                  <a:lnTo>
                    <a:pt x="547153" y="0"/>
                  </a:lnTo>
                  <a:lnTo>
                    <a:pt x="742402" y="112382"/>
                  </a:lnTo>
                  <a:lnTo>
                    <a:pt x="742402" y="682238"/>
                  </a:lnTo>
                  <a:lnTo>
                    <a:pt x="494935" y="824134"/>
                  </a:lnTo>
                  <a:close/>
                </a:path>
              </a:pathLst>
            </a:custGeom>
            <a:solidFill>
              <a:schemeClr val="accent3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2803B68-C75D-4ECF-98F3-7EBC7F3E5E69}"/>
                </a:ext>
              </a:extLst>
            </p:cNvPr>
            <p:cNvSpPr/>
            <p:nvPr/>
          </p:nvSpPr>
          <p:spPr>
            <a:xfrm>
              <a:off x="6993546" y="2078008"/>
              <a:ext cx="1096938" cy="1117046"/>
            </a:xfrm>
            <a:custGeom>
              <a:avLst/>
              <a:gdLst>
                <a:gd name="connsiteX0" fmla="*/ 557369 w 1114737"/>
                <a:gd name="connsiteY0" fmla="*/ 1135171 h 1135171"/>
                <a:gd name="connsiteX1" fmla="*/ 1114738 w 1114737"/>
                <a:gd name="connsiteY1" fmla="*/ 567586 h 1135171"/>
                <a:gd name="connsiteX2" fmla="*/ 557369 w 1114737"/>
                <a:gd name="connsiteY2" fmla="*/ 0 h 1135171"/>
                <a:gd name="connsiteX3" fmla="*/ 0 w 1114737"/>
                <a:gd name="connsiteY3" fmla="*/ 567586 h 1135171"/>
                <a:gd name="connsiteX4" fmla="*/ 557369 w 1114737"/>
                <a:gd name="connsiteY4" fmla="*/ 1135171 h 113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737" h="1135171">
                  <a:moveTo>
                    <a:pt x="557369" y="1135171"/>
                  </a:moveTo>
                  <a:cubicBezTo>
                    <a:pt x="865000" y="1135171"/>
                    <a:pt x="1114738" y="879758"/>
                    <a:pt x="1114738" y="567586"/>
                  </a:cubicBezTo>
                  <a:cubicBezTo>
                    <a:pt x="1114738" y="254278"/>
                    <a:pt x="863865" y="0"/>
                    <a:pt x="557369" y="0"/>
                  </a:cubicBezTo>
                  <a:cubicBezTo>
                    <a:pt x="250873" y="0"/>
                    <a:pt x="0" y="255414"/>
                    <a:pt x="0" y="567586"/>
                  </a:cubicBezTo>
                  <a:cubicBezTo>
                    <a:pt x="0" y="879758"/>
                    <a:pt x="249738" y="1135171"/>
                    <a:pt x="557369" y="1135171"/>
                  </a:cubicBezTo>
                  <a:close/>
                </a:path>
              </a:pathLst>
            </a:custGeom>
            <a:solidFill>
              <a:schemeClr val="accent3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0" name="Freeform: Shape 19">
              <a:extLst>
                <a:ext uri="{FF2B5EF4-FFF2-40B4-BE49-F238E27FC236}">
                  <a16:creationId xmlns:a16="http://schemas.microsoft.com/office/drawing/2014/main" id="{2C276C23-BD73-455C-A2A9-628E3011B6DC}"/>
                </a:ext>
              </a:extLst>
            </p:cNvPr>
            <p:cNvSpPr/>
            <p:nvPr/>
          </p:nvSpPr>
          <p:spPr>
            <a:xfrm>
              <a:off x="7077325" y="2161786"/>
              <a:ext cx="929382" cy="949489"/>
            </a:xfrm>
            <a:custGeom>
              <a:avLst/>
              <a:gdLst>
                <a:gd name="connsiteX0" fmla="*/ 472231 w 944462"/>
                <a:gd name="connsiteY0" fmla="*/ 964896 h 964895"/>
                <a:gd name="connsiteX1" fmla="*/ 944462 w 944462"/>
                <a:gd name="connsiteY1" fmla="*/ 482448 h 964895"/>
                <a:gd name="connsiteX2" fmla="*/ 472231 w 944462"/>
                <a:gd name="connsiteY2" fmla="*/ 0 h 964895"/>
                <a:gd name="connsiteX3" fmla="*/ 0 w 944462"/>
                <a:gd name="connsiteY3" fmla="*/ 482448 h 964895"/>
                <a:gd name="connsiteX4" fmla="*/ 472231 w 944462"/>
                <a:gd name="connsiteY4" fmla="*/ 964896 h 96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462" h="964895">
                  <a:moveTo>
                    <a:pt x="472231" y="964896"/>
                  </a:moveTo>
                  <a:cubicBezTo>
                    <a:pt x="732185" y="964896"/>
                    <a:pt x="944462" y="748078"/>
                    <a:pt x="944462" y="482448"/>
                  </a:cubicBezTo>
                  <a:cubicBezTo>
                    <a:pt x="944462" y="216818"/>
                    <a:pt x="732185" y="0"/>
                    <a:pt x="472231" y="0"/>
                  </a:cubicBezTo>
                  <a:cubicBezTo>
                    <a:pt x="212277" y="0"/>
                    <a:pt x="0" y="216818"/>
                    <a:pt x="0" y="482448"/>
                  </a:cubicBezTo>
                  <a:cubicBezTo>
                    <a:pt x="0" y="748078"/>
                    <a:pt x="212277" y="964896"/>
                    <a:pt x="472231" y="964896"/>
                  </a:cubicBezTo>
                  <a:close/>
                </a:path>
              </a:pathLst>
            </a:custGeom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0177A48-B00B-4733-B5E5-1A8C515F3B18}"/>
              </a:ext>
            </a:extLst>
          </p:cNvPr>
          <p:cNvGrpSpPr/>
          <p:nvPr/>
        </p:nvGrpSpPr>
        <p:grpSpPr>
          <a:xfrm>
            <a:off x="6191507" y="3340100"/>
            <a:ext cx="2835647" cy="3521099"/>
            <a:chOff x="6191507" y="3340100"/>
            <a:chExt cx="2835647" cy="352109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561B84-DED8-4991-88D0-161B1318B84B}"/>
                </a:ext>
              </a:extLst>
            </p:cNvPr>
            <p:cNvSpPr/>
            <p:nvPr/>
          </p:nvSpPr>
          <p:spPr>
            <a:xfrm>
              <a:off x="6191507" y="3812781"/>
              <a:ext cx="487031" cy="949489"/>
            </a:xfrm>
            <a:custGeom>
              <a:avLst/>
              <a:gdLst>
                <a:gd name="connsiteX0" fmla="*/ 494935 w 494934"/>
                <a:gd name="connsiteY0" fmla="*/ 0 h 964895"/>
                <a:gd name="connsiteX1" fmla="*/ 494935 w 494934"/>
                <a:gd name="connsiteY1" fmla="*/ 224764 h 964895"/>
                <a:gd name="connsiteX2" fmla="*/ 195250 w 494934"/>
                <a:gd name="connsiteY2" fmla="*/ 397310 h 964895"/>
                <a:gd name="connsiteX3" fmla="*/ 195250 w 494934"/>
                <a:gd name="connsiteY3" fmla="*/ 964896 h 964895"/>
                <a:gd name="connsiteX4" fmla="*/ 0 w 494934"/>
                <a:gd name="connsiteY4" fmla="*/ 853649 h 964895"/>
                <a:gd name="connsiteX5" fmla="*/ 0 w 494934"/>
                <a:gd name="connsiteY5" fmla="*/ 283793 h 964895"/>
                <a:gd name="connsiteX6" fmla="*/ 247468 w 494934"/>
                <a:gd name="connsiteY6" fmla="*/ 141896 h 96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4934" h="964895">
                  <a:moveTo>
                    <a:pt x="494935" y="0"/>
                  </a:moveTo>
                  <a:lnTo>
                    <a:pt x="494935" y="224764"/>
                  </a:lnTo>
                  <a:lnTo>
                    <a:pt x="195250" y="397310"/>
                  </a:lnTo>
                  <a:lnTo>
                    <a:pt x="195250" y="964896"/>
                  </a:lnTo>
                  <a:lnTo>
                    <a:pt x="0" y="853649"/>
                  </a:lnTo>
                  <a:lnTo>
                    <a:pt x="0" y="283793"/>
                  </a:lnTo>
                  <a:lnTo>
                    <a:pt x="247468" y="141896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3643ABF-27E6-489E-9F2C-F0E86724C07B}"/>
                </a:ext>
              </a:extLst>
            </p:cNvPr>
            <p:cNvSpPr/>
            <p:nvPr/>
          </p:nvSpPr>
          <p:spPr>
            <a:xfrm>
              <a:off x="6191507" y="4298696"/>
              <a:ext cx="191015" cy="2562503"/>
            </a:xfrm>
            <a:custGeom>
              <a:avLst/>
              <a:gdLst>
                <a:gd name="connsiteX0" fmla="*/ 0 w 194114"/>
                <a:gd name="connsiteY0" fmla="*/ 0 h 2604082"/>
                <a:gd name="connsiteX1" fmla="*/ 194114 w 194114"/>
                <a:gd name="connsiteY1" fmla="*/ 0 h 2604082"/>
                <a:gd name="connsiteX2" fmla="*/ 194114 w 194114"/>
                <a:gd name="connsiteY2" fmla="*/ 2604083 h 2604082"/>
                <a:gd name="connsiteX3" fmla="*/ 0 w 194114"/>
                <a:gd name="connsiteY3" fmla="*/ 2604083 h 260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114" h="2604082">
                  <a:moveTo>
                    <a:pt x="0" y="0"/>
                  </a:moveTo>
                  <a:lnTo>
                    <a:pt x="194114" y="0"/>
                  </a:lnTo>
                  <a:lnTo>
                    <a:pt x="194114" y="2604083"/>
                  </a:lnTo>
                  <a:lnTo>
                    <a:pt x="0" y="2604083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07435EE-CB26-4C2A-B9EE-F6AA1A81BF4E}"/>
                </a:ext>
              </a:extLst>
            </p:cNvPr>
            <p:cNvSpPr/>
            <p:nvPr/>
          </p:nvSpPr>
          <p:spPr>
            <a:xfrm>
              <a:off x="6500928" y="3812781"/>
              <a:ext cx="1072364" cy="322826"/>
            </a:xfrm>
            <a:custGeom>
              <a:avLst/>
              <a:gdLst>
                <a:gd name="connsiteX0" fmla="*/ 180492 w 1089764"/>
                <a:gd name="connsiteY0" fmla="*/ 224764 h 328064"/>
                <a:gd name="connsiteX1" fmla="*/ 0 w 1089764"/>
                <a:gd name="connsiteY1" fmla="*/ 328064 h 328064"/>
                <a:gd name="connsiteX2" fmla="*/ 180492 w 1089764"/>
                <a:gd name="connsiteY2" fmla="*/ 0 h 328064"/>
                <a:gd name="connsiteX3" fmla="*/ 1089764 w 1089764"/>
                <a:gd name="connsiteY3" fmla="*/ 0 h 328064"/>
                <a:gd name="connsiteX4" fmla="*/ 1089764 w 1089764"/>
                <a:gd name="connsiteY4" fmla="*/ 224764 h 32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9764" h="328064">
                  <a:moveTo>
                    <a:pt x="180492" y="224764"/>
                  </a:moveTo>
                  <a:lnTo>
                    <a:pt x="0" y="328064"/>
                  </a:lnTo>
                  <a:lnTo>
                    <a:pt x="180492" y="0"/>
                  </a:lnTo>
                  <a:lnTo>
                    <a:pt x="1089764" y="0"/>
                  </a:lnTo>
                  <a:lnTo>
                    <a:pt x="1089764" y="224764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B0CE286-8439-4CE7-AED3-2BE5E31B18E4}"/>
                </a:ext>
              </a:extLst>
            </p:cNvPr>
            <p:cNvSpPr/>
            <p:nvPr/>
          </p:nvSpPr>
          <p:spPr>
            <a:xfrm>
              <a:off x="7299617" y="3812781"/>
              <a:ext cx="1156143" cy="221174"/>
            </a:xfrm>
            <a:custGeom>
              <a:avLst/>
              <a:gdLst>
                <a:gd name="connsiteX0" fmla="*/ 0 w 1174902"/>
                <a:gd name="connsiteY0" fmla="*/ 0 h 224763"/>
                <a:gd name="connsiteX1" fmla="*/ 1174902 w 1174902"/>
                <a:gd name="connsiteY1" fmla="*/ 0 h 224763"/>
                <a:gd name="connsiteX2" fmla="*/ 1174902 w 1174902"/>
                <a:gd name="connsiteY2" fmla="*/ 224764 h 224763"/>
                <a:gd name="connsiteX3" fmla="*/ 0 w 1174902"/>
                <a:gd name="connsiteY3" fmla="*/ 224764 h 224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902" h="224763">
                  <a:moveTo>
                    <a:pt x="0" y="0"/>
                  </a:moveTo>
                  <a:lnTo>
                    <a:pt x="1174902" y="0"/>
                  </a:lnTo>
                  <a:lnTo>
                    <a:pt x="1174902" y="224764"/>
                  </a:lnTo>
                  <a:lnTo>
                    <a:pt x="0" y="224764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1873F20-4854-4A61-A6B2-7A6EFA1A3877}"/>
                </a:ext>
              </a:extLst>
            </p:cNvPr>
            <p:cNvSpPr/>
            <p:nvPr/>
          </p:nvSpPr>
          <p:spPr>
            <a:xfrm>
              <a:off x="7884364" y="3340100"/>
              <a:ext cx="1142790" cy="1164302"/>
            </a:xfrm>
            <a:custGeom>
              <a:avLst/>
              <a:gdLst>
                <a:gd name="connsiteX0" fmla="*/ 482448 w 964895"/>
                <a:gd name="connsiteY0" fmla="*/ 983058 h 983058"/>
                <a:gd name="connsiteX1" fmla="*/ 964896 w 964895"/>
                <a:gd name="connsiteY1" fmla="*/ 491529 h 983058"/>
                <a:gd name="connsiteX2" fmla="*/ 482448 w 964895"/>
                <a:gd name="connsiteY2" fmla="*/ 0 h 983058"/>
                <a:gd name="connsiteX3" fmla="*/ 0 w 964895"/>
                <a:gd name="connsiteY3" fmla="*/ 491529 h 983058"/>
                <a:gd name="connsiteX4" fmla="*/ 482448 w 964895"/>
                <a:gd name="connsiteY4" fmla="*/ 983058 h 98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895" h="983058">
                  <a:moveTo>
                    <a:pt x="482448" y="983058"/>
                  </a:moveTo>
                  <a:cubicBezTo>
                    <a:pt x="748078" y="983058"/>
                    <a:pt x="964896" y="762835"/>
                    <a:pt x="964896" y="491529"/>
                  </a:cubicBezTo>
                  <a:cubicBezTo>
                    <a:pt x="964896" y="221358"/>
                    <a:pt x="748078" y="0"/>
                    <a:pt x="482448" y="0"/>
                  </a:cubicBezTo>
                  <a:cubicBezTo>
                    <a:pt x="216818" y="0"/>
                    <a:pt x="0" y="220223"/>
                    <a:pt x="0" y="491529"/>
                  </a:cubicBezTo>
                  <a:cubicBezTo>
                    <a:pt x="0" y="762835"/>
                    <a:pt x="216818" y="983058"/>
                    <a:pt x="482448" y="983058"/>
                  </a:cubicBez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F99A4E-2149-4914-9BE6-7CC3263B3BAC}"/>
                </a:ext>
              </a:extLst>
            </p:cNvPr>
            <p:cNvSpPr/>
            <p:nvPr/>
          </p:nvSpPr>
          <p:spPr>
            <a:xfrm>
              <a:off x="7985199" y="3443397"/>
              <a:ext cx="941120" cy="959944"/>
            </a:xfrm>
            <a:custGeom>
              <a:avLst/>
              <a:gdLst>
                <a:gd name="connsiteX0" fmla="*/ 397310 w 794619"/>
                <a:gd name="connsiteY0" fmla="*/ 810512 h 810512"/>
                <a:gd name="connsiteX1" fmla="*/ 794620 w 794619"/>
                <a:gd name="connsiteY1" fmla="*/ 405256 h 810512"/>
                <a:gd name="connsiteX2" fmla="*/ 397310 w 794619"/>
                <a:gd name="connsiteY2" fmla="*/ 0 h 810512"/>
                <a:gd name="connsiteX3" fmla="*/ 0 w 794619"/>
                <a:gd name="connsiteY3" fmla="*/ 405256 h 810512"/>
                <a:gd name="connsiteX4" fmla="*/ 397310 w 794619"/>
                <a:gd name="connsiteY4" fmla="*/ 810512 h 81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4619" h="810512">
                  <a:moveTo>
                    <a:pt x="397310" y="810512"/>
                  </a:moveTo>
                  <a:cubicBezTo>
                    <a:pt x="616398" y="810512"/>
                    <a:pt x="794620" y="627750"/>
                    <a:pt x="794620" y="405256"/>
                  </a:cubicBezTo>
                  <a:cubicBezTo>
                    <a:pt x="794620" y="181627"/>
                    <a:pt x="616398" y="0"/>
                    <a:pt x="397310" y="0"/>
                  </a:cubicBezTo>
                  <a:cubicBezTo>
                    <a:pt x="178222" y="0"/>
                    <a:pt x="0" y="182762"/>
                    <a:pt x="0" y="405256"/>
                  </a:cubicBezTo>
                  <a:cubicBezTo>
                    <a:pt x="1135" y="627750"/>
                    <a:pt x="179357" y="810512"/>
                    <a:pt x="397310" y="810512"/>
                  </a:cubicBezTo>
                  <a:close/>
                </a:path>
              </a:pathLst>
            </a:custGeom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366E954-40A4-4281-996A-F818B13489CF}"/>
              </a:ext>
            </a:extLst>
          </p:cNvPr>
          <p:cNvGrpSpPr/>
          <p:nvPr/>
        </p:nvGrpSpPr>
        <p:grpSpPr>
          <a:xfrm>
            <a:off x="3164845" y="3340100"/>
            <a:ext cx="2835647" cy="3521099"/>
            <a:chOff x="3164845" y="3340100"/>
            <a:chExt cx="2835647" cy="3521099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7DD46AA-54C1-435E-9FEC-E05C45E74925}"/>
                </a:ext>
              </a:extLst>
            </p:cNvPr>
            <p:cNvSpPr/>
            <p:nvPr/>
          </p:nvSpPr>
          <p:spPr>
            <a:xfrm>
              <a:off x="5513460" y="3812781"/>
              <a:ext cx="487031" cy="949489"/>
            </a:xfrm>
            <a:custGeom>
              <a:avLst/>
              <a:gdLst>
                <a:gd name="connsiteX0" fmla="*/ 0 w 494934"/>
                <a:gd name="connsiteY0" fmla="*/ 0 h 964895"/>
                <a:gd name="connsiteX1" fmla="*/ 0 w 494934"/>
                <a:gd name="connsiteY1" fmla="*/ 224764 h 964895"/>
                <a:gd name="connsiteX2" fmla="*/ 299685 w 494934"/>
                <a:gd name="connsiteY2" fmla="*/ 397310 h 964895"/>
                <a:gd name="connsiteX3" fmla="*/ 299685 w 494934"/>
                <a:gd name="connsiteY3" fmla="*/ 964896 h 964895"/>
                <a:gd name="connsiteX4" fmla="*/ 494935 w 494934"/>
                <a:gd name="connsiteY4" fmla="*/ 853649 h 964895"/>
                <a:gd name="connsiteX5" fmla="*/ 494935 w 494934"/>
                <a:gd name="connsiteY5" fmla="*/ 283793 h 964895"/>
                <a:gd name="connsiteX6" fmla="*/ 247467 w 494934"/>
                <a:gd name="connsiteY6" fmla="*/ 141896 h 96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4934" h="964895">
                  <a:moveTo>
                    <a:pt x="0" y="0"/>
                  </a:moveTo>
                  <a:lnTo>
                    <a:pt x="0" y="224764"/>
                  </a:lnTo>
                  <a:lnTo>
                    <a:pt x="299685" y="397310"/>
                  </a:lnTo>
                  <a:lnTo>
                    <a:pt x="299685" y="964896"/>
                  </a:lnTo>
                  <a:lnTo>
                    <a:pt x="494935" y="853649"/>
                  </a:lnTo>
                  <a:lnTo>
                    <a:pt x="494935" y="283793"/>
                  </a:lnTo>
                  <a:lnTo>
                    <a:pt x="247467" y="141896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FA53421-3E1B-476E-A76B-32736EB97027}"/>
                </a:ext>
              </a:extLst>
            </p:cNvPr>
            <p:cNvSpPr/>
            <p:nvPr/>
          </p:nvSpPr>
          <p:spPr>
            <a:xfrm>
              <a:off x="5809477" y="4298696"/>
              <a:ext cx="191015" cy="2562503"/>
            </a:xfrm>
            <a:custGeom>
              <a:avLst/>
              <a:gdLst>
                <a:gd name="connsiteX0" fmla="*/ 0 w 194114"/>
                <a:gd name="connsiteY0" fmla="*/ 0 h 2604082"/>
                <a:gd name="connsiteX1" fmla="*/ 194114 w 194114"/>
                <a:gd name="connsiteY1" fmla="*/ 0 h 2604082"/>
                <a:gd name="connsiteX2" fmla="*/ 194114 w 194114"/>
                <a:gd name="connsiteY2" fmla="*/ 2604083 h 2604082"/>
                <a:gd name="connsiteX3" fmla="*/ 0 w 194114"/>
                <a:gd name="connsiteY3" fmla="*/ 2604083 h 260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114" h="2604082">
                  <a:moveTo>
                    <a:pt x="0" y="0"/>
                  </a:moveTo>
                  <a:lnTo>
                    <a:pt x="194114" y="0"/>
                  </a:lnTo>
                  <a:lnTo>
                    <a:pt x="194114" y="2604083"/>
                  </a:lnTo>
                  <a:lnTo>
                    <a:pt x="0" y="2604083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DD2AC10-095D-41BC-BEC1-21EE12EF530D}"/>
                </a:ext>
              </a:extLst>
            </p:cNvPr>
            <p:cNvSpPr/>
            <p:nvPr/>
          </p:nvSpPr>
          <p:spPr>
            <a:xfrm>
              <a:off x="4618706" y="3812781"/>
              <a:ext cx="1072364" cy="322826"/>
            </a:xfrm>
            <a:custGeom>
              <a:avLst/>
              <a:gdLst>
                <a:gd name="connsiteX0" fmla="*/ 909272 w 1089764"/>
                <a:gd name="connsiteY0" fmla="*/ 224764 h 328064"/>
                <a:gd name="connsiteX1" fmla="*/ 1089764 w 1089764"/>
                <a:gd name="connsiteY1" fmla="*/ 328064 h 328064"/>
                <a:gd name="connsiteX2" fmla="*/ 909272 w 1089764"/>
                <a:gd name="connsiteY2" fmla="*/ 0 h 328064"/>
                <a:gd name="connsiteX3" fmla="*/ 0 w 1089764"/>
                <a:gd name="connsiteY3" fmla="*/ 0 h 328064"/>
                <a:gd name="connsiteX4" fmla="*/ 0 w 1089764"/>
                <a:gd name="connsiteY4" fmla="*/ 224764 h 32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9764" h="328064">
                  <a:moveTo>
                    <a:pt x="909272" y="224764"/>
                  </a:moveTo>
                  <a:lnTo>
                    <a:pt x="1089764" y="328064"/>
                  </a:lnTo>
                  <a:lnTo>
                    <a:pt x="909272" y="0"/>
                  </a:lnTo>
                  <a:lnTo>
                    <a:pt x="0" y="0"/>
                  </a:lnTo>
                  <a:lnTo>
                    <a:pt x="0" y="224764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C41AC71-5549-4FDE-B55C-CBF186917786}"/>
                </a:ext>
              </a:extLst>
            </p:cNvPr>
            <p:cNvSpPr/>
            <p:nvPr/>
          </p:nvSpPr>
          <p:spPr>
            <a:xfrm>
              <a:off x="3736239" y="3812781"/>
              <a:ext cx="1156143" cy="221174"/>
            </a:xfrm>
            <a:custGeom>
              <a:avLst/>
              <a:gdLst>
                <a:gd name="connsiteX0" fmla="*/ 0 w 1174902"/>
                <a:gd name="connsiteY0" fmla="*/ 0 h 224763"/>
                <a:gd name="connsiteX1" fmla="*/ 1174902 w 1174902"/>
                <a:gd name="connsiteY1" fmla="*/ 0 h 224763"/>
                <a:gd name="connsiteX2" fmla="*/ 1174902 w 1174902"/>
                <a:gd name="connsiteY2" fmla="*/ 224764 h 224763"/>
                <a:gd name="connsiteX3" fmla="*/ 0 w 1174902"/>
                <a:gd name="connsiteY3" fmla="*/ 224764 h 224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902" h="224763">
                  <a:moveTo>
                    <a:pt x="0" y="0"/>
                  </a:moveTo>
                  <a:lnTo>
                    <a:pt x="1174902" y="0"/>
                  </a:lnTo>
                  <a:lnTo>
                    <a:pt x="1174902" y="224764"/>
                  </a:lnTo>
                  <a:lnTo>
                    <a:pt x="0" y="224764"/>
                  </a:ln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250C80-6E36-4A48-969B-6558BBD4B961}"/>
                </a:ext>
              </a:extLst>
            </p:cNvPr>
            <p:cNvSpPr/>
            <p:nvPr/>
          </p:nvSpPr>
          <p:spPr>
            <a:xfrm>
              <a:off x="3164845" y="3340100"/>
              <a:ext cx="1142790" cy="1164302"/>
            </a:xfrm>
            <a:custGeom>
              <a:avLst/>
              <a:gdLst>
                <a:gd name="connsiteX0" fmla="*/ 482448 w 964895"/>
                <a:gd name="connsiteY0" fmla="*/ 983058 h 983058"/>
                <a:gd name="connsiteX1" fmla="*/ 964896 w 964895"/>
                <a:gd name="connsiteY1" fmla="*/ 491529 h 983058"/>
                <a:gd name="connsiteX2" fmla="*/ 482448 w 964895"/>
                <a:gd name="connsiteY2" fmla="*/ 0 h 983058"/>
                <a:gd name="connsiteX3" fmla="*/ 0 w 964895"/>
                <a:gd name="connsiteY3" fmla="*/ 492664 h 983058"/>
                <a:gd name="connsiteX4" fmla="*/ 482448 w 964895"/>
                <a:gd name="connsiteY4" fmla="*/ 983058 h 98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895" h="983058">
                  <a:moveTo>
                    <a:pt x="482448" y="983058"/>
                  </a:moveTo>
                  <a:cubicBezTo>
                    <a:pt x="748078" y="983058"/>
                    <a:pt x="964896" y="762835"/>
                    <a:pt x="964896" y="491529"/>
                  </a:cubicBezTo>
                  <a:cubicBezTo>
                    <a:pt x="964896" y="221358"/>
                    <a:pt x="748078" y="0"/>
                    <a:pt x="482448" y="0"/>
                  </a:cubicBezTo>
                  <a:cubicBezTo>
                    <a:pt x="216818" y="1135"/>
                    <a:pt x="0" y="221358"/>
                    <a:pt x="0" y="492664"/>
                  </a:cubicBezTo>
                  <a:cubicBezTo>
                    <a:pt x="0" y="762835"/>
                    <a:pt x="216818" y="983058"/>
                    <a:pt x="482448" y="983058"/>
                  </a:cubicBezTo>
                  <a:close/>
                </a:path>
              </a:pathLst>
            </a:custGeom>
            <a:solidFill>
              <a:schemeClr val="accent2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40" name="Freeform: Shape 39">
              <a:extLst>
                <a:ext uri="{FF2B5EF4-FFF2-40B4-BE49-F238E27FC236}">
                  <a16:creationId xmlns:a16="http://schemas.microsoft.com/office/drawing/2014/main" id="{269CEE43-EE53-4F4A-B987-3992758C3426}"/>
                </a:ext>
              </a:extLst>
            </p:cNvPr>
            <p:cNvSpPr/>
            <p:nvPr/>
          </p:nvSpPr>
          <p:spPr>
            <a:xfrm>
              <a:off x="3265679" y="3443397"/>
              <a:ext cx="941120" cy="959944"/>
            </a:xfrm>
            <a:custGeom>
              <a:avLst/>
              <a:gdLst>
                <a:gd name="connsiteX0" fmla="*/ 397310 w 794619"/>
                <a:gd name="connsiteY0" fmla="*/ 810512 h 810512"/>
                <a:gd name="connsiteX1" fmla="*/ 794620 w 794619"/>
                <a:gd name="connsiteY1" fmla="*/ 405256 h 810512"/>
                <a:gd name="connsiteX2" fmla="*/ 397310 w 794619"/>
                <a:gd name="connsiteY2" fmla="*/ 0 h 810512"/>
                <a:gd name="connsiteX3" fmla="*/ 0 w 794619"/>
                <a:gd name="connsiteY3" fmla="*/ 405256 h 810512"/>
                <a:gd name="connsiteX4" fmla="*/ 397310 w 794619"/>
                <a:gd name="connsiteY4" fmla="*/ 810512 h 81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4619" h="810512">
                  <a:moveTo>
                    <a:pt x="397310" y="810512"/>
                  </a:moveTo>
                  <a:cubicBezTo>
                    <a:pt x="616398" y="810512"/>
                    <a:pt x="794620" y="627750"/>
                    <a:pt x="794620" y="405256"/>
                  </a:cubicBezTo>
                  <a:cubicBezTo>
                    <a:pt x="794620" y="181627"/>
                    <a:pt x="616398" y="0"/>
                    <a:pt x="397310" y="0"/>
                  </a:cubicBezTo>
                  <a:cubicBezTo>
                    <a:pt x="178222" y="0"/>
                    <a:pt x="0" y="182762"/>
                    <a:pt x="0" y="405256"/>
                  </a:cubicBezTo>
                  <a:cubicBezTo>
                    <a:pt x="0" y="627750"/>
                    <a:pt x="178222" y="810512"/>
                    <a:pt x="397310" y="810512"/>
                  </a:cubicBezTo>
                  <a:close/>
                </a:path>
              </a:pathLst>
            </a:custGeom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4F161B-AD71-4133-88E2-11DBF1BDD485}"/>
              </a:ext>
            </a:extLst>
          </p:cNvPr>
          <p:cNvGrpSpPr/>
          <p:nvPr/>
        </p:nvGrpSpPr>
        <p:grpSpPr>
          <a:xfrm>
            <a:off x="4035210" y="4512069"/>
            <a:ext cx="1969968" cy="2349130"/>
            <a:chOff x="4035210" y="4512069"/>
            <a:chExt cx="1969968" cy="234913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91882D7-C15A-4400-9200-2223ED5AD5EE}"/>
                </a:ext>
              </a:extLst>
            </p:cNvPr>
            <p:cNvSpPr/>
            <p:nvPr/>
          </p:nvSpPr>
          <p:spPr>
            <a:xfrm>
              <a:off x="5518147" y="4995733"/>
              <a:ext cx="487031" cy="950606"/>
            </a:xfrm>
            <a:custGeom>
              <a:avLst/>
              <a:gdLst>
                <a:gd name="connsiteX0" fmla="*/ 0 w 494934"/>
                <a:gd name="connsiteY0" fmla="*/ 0 h 966030"/>
                <a:gd name="connsiteX1" fmla="*/ 0 w 494934"/>
                <a:gd name="connsiteY1" fmla="*/ 224764 h 966030"/>
                <a:gd name="connsiteX2" fmla="*/ 299685 w 494934"/>
                <a:gd name="connsiteY2" fmla="*/ 397310 h 966030"/>
                <a:gd name="connsiteX3" fmla="*/ 299685 w 494934"/>
                <a:gd name="connsiteY3" fmla="*/ 966031 h 966030"/>
                <a:gd name="connsiteX4" fmla="*/ 494935 w 494934"/>
                <a:gd name="connsiteY4" fmla="*/ 853649 h 966030"/>
                <a:gd name="connsiteX5" fmla="*/ 494935 w 494934"/>
                <a:gd name="connsiteY5" fmla="*/ 284928 h 96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4934" h="966030">
                  <a:moveTo>
                    <a:pt x="0" y="0"/>
                  </a:moveTo>
                  <a:lnTo>
                    <a:pt x="0" y="224764"/>
                  </a:lnTo>
                  <a:lnTo>
                    <a:pt x="299685" y="397310"/>
                  </a:lnTo>
                  <a:lnTo>
                    <a:pt x="299685" y="966031"/>
                  </a:lnTo>
                  <a:lnTo>
                    <a:pt x="494935" y="853649"/>
                  </a:lnTo>
                  <a:lnTo>
                    <a:pt x="494935" y="284928"/>
                  </a:ln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CD5C39-6E0C-461F-BE01-AFC666829598}"/>
                </a:ext>
              </a:extLst>
            </p:cNvPr>
            <p:cNvSpPr/>
            <p:nvPr/>
          </p:nvSpPr>
          <p:spPr>
            <a:xfrm>
              <a:off x="5809477" y="5276112"/>
              <a:ext cx="191015" cy="1585087"/>
            </a:xfrm>
            <a:custGeom>
              <a:avLst/>
              <a:gdLst>
                <a:gd name="connsiteX0" fmla="*/ 0 w 194114"/>
                <a:gd name="connsiteY0" fmla="*/ 0 h 1610807"/>
                <a:gd name="connsiteX1" fmla="*/ 194114 w 194114"/>
                <a:gd name="connsiteY1" fmla="*/ 0 h 1610807"/>
                <a:gd name="connsiteX2" fmla="*/ 194114 w 194114"/>
                <a:gd name="connsiteY2" fmla="*/ 1610808 h 1610807"/>
                <a:gd name="connsiteX3" fmla="*/ 0 w 194114"/>
                <a:gd name="connsiteY3" fmla="*/ 1610808 h 1610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114" h="1610807">
                  <a:moveTo>
                    <a:pt x="0" y="0"/>
                  </a:moveTo>
                  <a:lnTo>
                    <a:pt x="194114" y="0"/>
                  </a:lnTo>
                  <a:lnTo>
                    <a:pt x="194114" y="1610808"/>
                  </a:lnTo>
                  <a:lnTo>
                    <a:pt x="0" y="1610808"/>
                  </a:ln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04BC7FC-C7F5-4C88-A11B-DB72563FCB65}"/>
                </a:ext>
              </a:extLst>
            </p:cNvPr>
            <p:cNvSpPr/>
            <p:nvPr/>
          </p:nvSpPr>
          <p:spPr>
            <a:xfrm>
              <a:off x="4623393" y="4995733"/>
              <a:ext cx="894754" cy="221174"/>
            </a:xfrm>
            <a:custGeom>
              <a:avLst/>
              <a:gdLst>
                <a:gd name="connsiteX0" fmla="*/ 0 w 909272"/>
                <a:gd name="connsiteY0" fmla="*/ 0 h 224763"/>
                <a:gd name="connsiteX1" fmla="*/ 909272 w 909272"/>
                <a:gd name="connsiteY1" fmla="*/ 0 h 224763"/>
                <a:gd name="connsiteX2" fmla="*/ 909272 w 909272"/>
                <a:gd name="connsiteY2" fmla="*/ 224764 h 224763"/>
                <a:gd name="connsiteX3" fmla="*/ 0 w 909272"/>
                <a:gd name="connsiteY3" fmla="*/ 224764 h 224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272" h="224763">
                  <a:moveTo>
                    <a:pt x="0" y="0"/>
                  </a:moveTo>
                  <a:lnTo>
                    <a:pt x="909272" y="0"/>
                  </a:lnTo>
                  <a:lnTo>
                    <a:pt x="909272" y="224764"/>
                  </a:lnTo>
                  <a:lnTo>
                    <a:pt x="0" y="224764"/>
                  </a:ln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0C2F9E0-2CE4-4EBD-8A8D-1931BA897452}"/>
                </a:ext>
              </a:extLst>
            </p:cNvPr>
            <p:cNvSpPr/>
            <p:nvPr/>
          </p:nvSpPr>
          <p:spPr>
            <a:xfrm>
              <a:off x="4035210" y="4512069"/>
              <a:ext cx="1166991" cy="1188502"/>
            </a:xfrm>
            <a:custGeom>
              <a:avLst/>
              <a:gdLst>
                <a:gd name="connsiteX0" fmla="*/ 492664 w 985328"/>
                <a:gd name="connsiteY0" fmla="*/ 1003492 h 1003491"/>
                <a:gd name="connsiteX1" fmla="*/ 985329 w 985328"/>
                <a:gd name="connsiteY1" fmla="*/ 501746 h 1003491"/>
                <a:gd name="connsiteX2" fmla="*/ 492664 w 985328"/>
                <a:gd name="connsiteY2" fmla="*/ 0 h 1003491"/>
                <a:gd name="connsiteX3" fmla="*/ 0 w 985328"/>
                <a:gd name="connsiteY3" fmla="*/ 501746 h 1003491"/>
                <a:gd name="connsiteX4" fmla="*/ 492664 w 985328"/>
                <a:gd name="connsiteY4" fmla="*/ 1003492 h 100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328" h="1003491">
                  <a:moveTo>
                    <a:pt x="492664" y="1003492"/>
                  </a:moveTo>
                  <a:cubicBezTo>
                    <a:pt x="763970" y="1003492"/>
                    <a:pt x="985329" y="777592"/>
                    <a:pt x="985329" y="501746"/>
                  </a:cubicBezTo>
                  <a:cubicBezTo>
                    <a:pt x="985329" y="225899"/>
                    <a:pt x="763970" y="0"/>
                    <a:pt x="492664" y="0"/>
                  </a:cubicBezTo>
                  <a:cubicBezTo>
                    <a:pt x="221358" y="0"/>
                    <a:pt x="0" y="225899"/>
                    <a:pt x="0" y="501746"/>
                  </a:cubicBezTo>
                  <a:cubicBezTo>
                    <a:pt x="0" y="777592"/>
                    <a:pt x="221358" y="1003492"/>
                    <a:pt x="492664" y="1003492"/>
                  </a:cubicBez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42" name="Freeform: Shape 41">
              <a:extLst>
                <a:ext uri="{FF2B5EF4-FFF2-40B4-BE49-F238E27FC236}">
                  <a16:creationId xmlns:a16="http://schemas.microsoft.com/office/drawing/2014/main" id="{59F6D32C-A110-4CE0-9281-FC675B5AAB18}"/>
                </a:ext>
              </a:extLst>
            </p:cNvPr>
            <p:cNvSpPr/>
            <p:nvPr/>
          </p:nvSpPr>
          <p:spPr>
            <a:xfrm>
              <a:off x="4136044" y="4612905"/>
              <a:ext cx="965322" cy="986832"/>
            </a:xfrm>
            <a:custGeom>
              <a:avLst/>
              <a:gdLst>
                <a:gd name="connsiteX0" fmla="*/ 407527 w 815052"/>
                <a:gd name="connsiteY0" fmla="*/ 833216 h 833215"/>
                <a:gd name="connsiteX1" fmla="*/ 815053 w 815052"/>
                <a:gd name="connsiteY1" fmla="*/ 416608 h 833215"/>
                <a:gd name="connsiteX2" fmla="*/ 407527 w 815052"/>
                <a:gd name="connsiteY2" fmla="*/ 0 h 833215"/>
                <a:gd name="connsiteX3" fmla="*/ 0 w 815052"/>
                <a:gd name="connsiteY3" fmla="*/ 416608 h 833215"/>
                <a:gd name="connsiteX4" fmla="*/ 407527 w 815052"/>
                <a:gd name="connsiteY4" fmla="*/ 833216 h 83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052" h="833215">
                  <a:moveTo>
                    <a:pt x="407527" y="833216"/>
                  </a:moveTo>
                  <a:cubicBezTo>
                    <a:pt x="632290" y="833216"/>
                    <a:pt x="815053" y="645913"/>
                    <a:pt x="815053" y="416608"/>
                  </a:cubicBezTo>
                  <a:cubicBezTo>
                    <a:pt x="815053" y="187303"/>
                    <a:pt x="632290" y="0"/>
                    <a:pt x="407527" y="0"/>
                  </a:cubicBezTo>
                  <a:cubicBezTo>
                    <a:pt x="182763" y="0"/>
                    <a:pt x="0" y="187303"/>
                    <a:pt x="0" y="416608"/>
                  </a:cubicBezTo>
                  <a:cubicBezTo>
                    <a:pt x="0" y="645913"/>
                    <a:pt x="182763" y="833216"/>
                    <a:pt x="407527" y="833216"/>
                  </a:cubicBezTo>
                  <a:close/>
                </a:path>
              </a:pathLst>
            </a:custGeom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271F931-D765-4B71-94CC-EE91AE401742}"/>
              </a:ext>
            </a:extLst>
          </p:cNvPr>
          <p:cNvGrpSpPr/>
          <p:nvPr/>
        </p:nvGrpSpPr>
        <p:grpSpPr>
          <a:xfrm>
            <a:off x="6186820" y="4512069"/>
            <a:ext cx="1969968" cy="2349130"/>
            <a:chOff x="6186820" y="4512069"/>
            <a:chExt cx="1969968" cy="234913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E04790-9F87-404F-8A40-0E6BA8F54D67}"/>
                </a:ext>
              </a:extLst>
            </p:cNvPr>
            <p:cNvSpPr/>
            <p:nvPr/>
          </p:nvSpPr>
          <p:spPr>
            <a:xfrm>
              <a:off x="6186820" y="4995733"/>
              <a:ext cx="487031" cy="950606"/>
            </a:xfrm>
            <a:custGeom>
              <a:avLst/>
              <a:gdLst>
                <a:gd name="connsiteX0" fmla="*/ 494935 w 494934"/>
                <a:gd name="connsiteY0" fmla="*/ 0 h 966030"/>
                <a:gd name="connsiteX1" fmla="*/ 494935 w 494934"/>
                <a:gd name="connsiteY1" fmla="*/ 224764 h 966030"/>
                <a:gd name="connsiteX2" fmla="*/ 195250 w 494934"/>
                <a:gd name="connsiteY2" fmla="*/ 397310 h 966030"/>
                <a:gd name="connsiteX3" fmla="*/ 195250 w 494934"/>
                <a:gd name="connsiteY3" fmla="*/ 966031 h 966030"/>
                <a:gd name="connsiteX4" fmla="*/ 0 w 494934"/>
                <a:gd name="connsiteY4" fmla="*/ 853649 h 966030"/>
                <a:gd name="connsiteX5" fmla="*/ 0 w 494934"/>
                <a:gd name="connsiteY5" fmla="*/ 284928 h 96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4934" h="966030">
                  <a:moveTo>
                    <a:pt x="494935" y="0"/>
                  </a:moveTo>
                  <a:lnTo>
                    <a:pt x="494935" y="224764"/>
                  </a:lnTo>
                  <a:lnTo>
                    <a:pt x="195250" y="397310"/>
                  </a:lnTo>
                  <a:lnTo>
                    <a:pt x="195250" y="966031"/>
                  </a:lnTo>
                  <a:lnTo>
                    <a:pt x="0" y="853649"/>
                  </a:lnTo>
                  <a:lnTo>
                    <a:pt x="0" y="284928"/>
                  </a:ln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DBE396A-0E1C-4999-AD36-51D137D77854}"/>
                </a:ext>
              </a:extLst>
            </p:cNvPr>
            <p:cNvSpPr/>
            <p:nvPr/>
          </p:nvSpPr>
          <p:spPr>
            <a:xfrm>
              <a:off x="6191507" y="5276112"/>
              <a:ext cx="191015" cy="1585087"/>
            </a:xfrm>
            <a:custGeom>
              <a:avLst/>
              <a:gdLst>
                <a:gd name="connsiteX0" fmla="*/ 0 w 194114"/>
                <a:gd name="connsiteY0" fmla="*/ 0 h 1610807"/>
                <a:gd name="connsiteX1" fmla="*/ 194114 w 194114"/>
                <a:gd name="connsiteY1" fmla="*/ 0 h 1610807"/>
                <a:gd name="connsiteX2" fmla="*/ 194114 w 194114"/>
                <a:gd name="connsiteY2" fmla="*/ 1610808 h 1610807"/>
                <a:gd name="connsiteX3" fmla="*/ 0 w 194114"/>
                <a:gd name="connsiteY3" fmla="*/ 1610808 h 1610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114" h="1610807">
                  <a:moveTo>
                    <a:pt x="0" y="0"/>
                  </a:moveTo>
                  <a:lnTo>
                    <a:pt x="194114" y="0"/>
                  </a:lnTo>
                  <a:lnTo>
                    <a:pt x="194114" y="1610808"/>
                  </a:lnTo>
                  <a:lnTo>
                    <a:pt x="0" y="1610808"/>
                  </a:ln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CD8427A-EB44-4A87-9B3B-25A6E1397D85}"/>
                </a:ext>
              </a:extLst>
            </p:cNvPr>
            <p:cNvSpPr/>
            <p:nvPr/>
          </p:nvSpPr>
          <p:spPr>
            <a:xfrm>
              <a:off x="6673851" y="4995733"/>
              <a:ext cx="894754" cy="221174"/>
            </a:xfrm>
            <a:custGeom>
              <a:avLst/>
              <a:gdLst>
                <a:gd name="connsiteX0" fmla="*/ 0 w 909272"/>
                <a:gd name="connsiteY0" fmla="*/ 0 h 224763"/>
                <a:gd name="connsiteX1" fmla="*/ 909272 w 909272"/>
                <a:gd name="connsiteY1" fmla="*/ 0 h 224763"/>
                <a:gd name="connsiteX2" fmla="*/ 909272 w 909272"/>
                <a:gd name="connsiteY2" fmla="*/ 224764 h 224763"/>
                <a:gd name="connsiteX3" fmla="*/ 0 w 909272"/>
                <a:gd name="connsiteY3" fmla="*/ 224764 h 224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272" h="224763">
                  <a:moveTo>
                    <a:pt x="0" y="0"/>
                  </a:moveTo>
                  <a:lnTo>
                    <a:pt x="909272" y="0"/>
                  </a:lnTo>
                  <a:lnTo>
                    <a:pt x="909272" y="224764"/>
                  </a:lnTo>
                  <a:lnTo>
                    <a:pt x="0" y="224764"/>
                  </a:ln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DF5AF0F-BE0B-4FD3-A903-523D4EAA0603}"/>
                </a:ext>
              </a:extLst>
            </p:cNvPr>
            <p:cNvSpPr/>
            <p:nvPr/>
          </p:nvSpPr>
          <p:spPr>
            <a:xfrm>
              <a:off x="6989797" y="4512069"/>
              <a:ext cx="1166991" cy="1188502"/>
            </a:xfrm>
            <a:custGeom>
              <a:avLst/>
              <a:gdLst>
                <a:gd name="connsiteX0" fmla="*/ 492664 w 985328"/>
                <a:gd name="connsiteY0" fmla="*/ 1003492 h 1003491"/>
                <a:gd name="connsiteX1" fmla="*/ 985329 w 985328"/>
                <a:gd name="connsiteY1" fmla="*/ 501746 h 1003491"/>
                <a:gd name="connsiteX2" fmla="*/ 492664 w 985328"/>
                <a:gd name="connsiteY2" fmla="*/ 0 h 1003491"/>
                <a:gd name="connsiteX3" fmla="*/ 0 w 985328"/>
                <a:gd name="connsiteY3" fmla="*/ 501746 h 1003491"/>
                <a:gd name="connsiteX4" fmla="*/ 492664 w 985328"/>
                <a:gd name="connsiteY4" fmla="*/ 1003492 h 100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328" h="1003491">
                  <a:moveTo>
                    <a:pt x="492664" y="1003492"/>
                  </a:moveTo>
                  <a:cubicBezTo>
                    <a:pt x="763970" y="1003492"/>
                    <a:pt x="985329" y="777592"/>
                    <a:pt x="985329" y="501746"/>
                  </a:cubicBezTo>
                  <a:cubicBezTo>
                    <a:pt x="985329" y="225899"/>
                    <a:pt x="763970" y="0"/>
                    <a:pt x="492664" y="0"/>
                  </a:cubicBezTo>
                  <a:cubicBezTo>
                    <a:pt x="221358" y="0"/>
                    <a:pt x="0" y="225899"/>
                    <a:pt x="0" y="501746"/>
                  </a:cubicBezTo>
                  <a:cubicBezTo>
                    <a:pt x="0" y="777592"/>
                    <a:pt x="221358" y="1003492"/>
                    <a:pt x="492664" y="1003492"/>
                  </a:cubicBezTo>
                  <a:close/>
                </a:path>
              </a:pathLst>
            </a:custGeom>
            <a:solidFill>
              <a:schemeClr val="accent1"/>
            </a:solidFill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41" name="Freeform: Shape 40">
              <a:extLst>
                <a:ext uri="{FF2B5EF4-FFF2-40B4-BE49-F238E27FC236}">
                  <a16:creationId xmlns:a16="http://schemas.microsoft.com/office/drawing/2014/main" id="{CC4714F7-10A2-4E72-803A-C7F30A36454D}"/>
                </a:ext>
              </a:extLst>
            </p:cNvPr>
            <p:cNvSpPr/>
            <p:nvPr/>
          </p:nvSpPr>
          <p:spPr>
            <a:xfrm>
              <a:off x="7090631" y="4612905"/>
              <a:ext cx="965322" cy="986832"/>
            </a:xfrm>
            <a:custGeom>
              <a:avLst/>
              <a:gdLst>
                <a:gd name="connsiteX0" fmla="*/ 407526 w 815052"/>
                <a:gd name="connsiteY0" fmla="*/ 833216 h 833215"/>
                <a:gd name="connsiteX1" fmla="*/ 815053 w 815052"/>
                <a:gd name="connsiteY1" fmla="*/ 416608 h 833215"/>
                <a:gd name="connsiteX2" fmla="*/ 407526 w 815052"/>
                <a:gd name="connsiteY2" fmla="*/ 0 h 833215"/>
                <a:gd name="connsiteX3" fmla="*/ 0 w 815052"/>
                <a:gd name="connsiteY3" fmla="*/ 416608 h 833215"/>
                <a:gd name="connsiteX4" fmla="*/ 407526 w 815052"/>
                <a:gd name="connsiteY4" fmla="*/ 833216 h 83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052" h="833215">
                  <a:moveTo>
                    <a:pt x="407526" y="833216"/>
                  </a:moveTo>
                  <a:cubicBezTo>
                    <a:pt x="632290" y="833216"/>
                    <a:pt x="815053" y="645913"/>
                    <a:pt x="815053" y="416608"/>
                  </a:cubicBezTo>
                  <a:cubicBezTo>
                    <a:pt x="815053" y="187303"/>
                    <a:pt x="632290" y="0"/>
                    <a:pt x="407526" y="0"/>
                  </a:cubicBezTo>
                  <a:cubicBezTo>
                    <a:pt x="182763" y="0"/>
                    <a:pt x="0" y="187303"/>
                    <a:pt x="0" y="416608"/>
                  </a:cubicBezTo>
                  <a:cubicBezTo>
                    <a:pt x="0" y="645913"/>
                    <a:pt x="183898" y="833216"/>
                    <a:pt x="407526" y="833216"/>
                  </a:cubicBezTo>
                  <a:close/>
                </a:path>
              </a:pathLst>
            </a:custGeom>
            <a:ln w="1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8" name="Graphic 1">
            <a:extLst>
              <a:ext uri="{FF2B5EF4-FFF2-40B4-BE49-F238E27FC236}">
                <a16:creationId xmlns:a16="http://schemas.microsoft.com/office/drawing/2014/main" id="{4E98A34C-5B41-41F7-A3A6-CA6E4B7F0911}"/>
              </a:ext>
            </a:extLst>
          </p:cNvPr>
          <p:cNvGrpSpPr/>
          <p:nvPr/>
        </p:nvGrpSpPr>
        <p:grpSpPr>
          <a:xfrm>
            <a:off x="4331606" y="4904507"/>
            <a:ext cx="574198" cy="403628"/>
            <a:chOff x="3542674" y="31731"/>
            <a:chExt cx="522026" cy="366954"/>
          </a:xfrm>
          <a:solidFill>
            <a:schemeClr val="accent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03155AA-E065-44AB-8162-669AB5C13D70}"/>
                </a:ext>
              </a:extLst>
            </p:cNvPr>
            <p:cNvSpPr/>
            <p:nvPr/>
          </p:nvSpPr>
          <p:spPr>
            <a:xfrm>
              <a:off x="3542674" y="388449"/>
              <a:ext cx="522026" cy="10235"/>
            </a:xfrm>
            <a:custGeom>
              <a:avLst/>
              <a:gdLst>
                <a:gd name="connsiteX0" fmla="*/ 516909 w 522026"/>
                <a:gd name="connsiteY0" fmla="*/ 10236 h 10235"/>
                <a:gd name="connsiteX1" fmla="*/ 5118 w 522026"/>
                <a:gd name="connsiteY1" fmla="*/ 10236 h 10235"/>
                <a:gd name="connsiteX2" fmla="*/ 0 w 522026"/>
                <a:gd name="connsiteY2" fmla="*/ 5118 h 10235"/>
                <a:gd name="connsiteX3" fmla="*/ 5118 w 522026"/>
                <a:gd name="connsiteY3" fmla="*/ 0 h 10235"/>
                <a:gd name="connsiteX4" fmla="*/ 516909 w 522026"/>
                <a:gd name="connsiteY4" fmla="*/ 0 h 10235"/>
                <a:gd name="connsiteX5" fmla="*/ 522027 w 522026"/>
                <a:gd name="connsiteY5" fmla="*/ 5118 h 10235"/>
                <a:gd name="connsiteX6" fmla="*/ 516909 w 522026"/>
                <a:gd name="connsiteY6" fmla="*/ 10236 h 1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026" h="10235">
                  <a:moveTo>
                    <a:pt x="516909" y="10236"/>
                  </a:moveTo>
                  <a:lnTo>
                    <a:pt x="5118" y="10236"/>
                  </a:lnTo>
                  <a:cubicBezTo>
                    <a:pt x="2047" y="10236"/>
                    <a:pt x="0" y="8189"/>
                    <a:pt x="0" y="5118"/>
                  </a:cubicBezTo>
                  <a:cubicBezTo>
                    <a:pt x="0" y="2047"/>
                    <a:pt x="2047" y="0"/>
                    <a:pt x="5118" y="0"/>
                  </a:cubicBezTo>
                  <a:lnTo>
                    <a:pt x="516909" y="0"/>
                  </a:lnTo>
                  <a:cubicBezTo>
                    <a:pt x="519980" y="0"/>
                    <a:pt x="522027" y="2047"/>
                    <a:pt x="522027" y="5118"/>
                  </a:cubicBezTo>
                  <a:cubicBezTo>
                    <a:pt x="522027" y="8189"/>
                    <a:pt x="519468" y="10236"/>
                    <a:pt x="516909" y="10236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0" name="Graphic 1">
              <a:extLst>
                <a:ext uri="{FF2B5EF4-FFF2-40B4-BE49-F238E27FC236}">
                  <a16:creationId xmlns:a16="http://schemas.microsoft.com/office/drawing/2014/main" id="{DDF848A7-0958-43EE-A0A3-F6DD10939516}"/>
                </a:ext>
              </a:extLst>
            </p:cNvPr>
            <p:cNvGrpSpPr/>
            <p:nvPr/>
          </p:nvGrpSpPr>
          <p:grpSpPr>
            <a:xfrm>
              <a:off x="3568776" y="79327"/>
              <a:ext cx="468866" cy="270225"/>
              <a:chOff x="3568776" y="79327"/>
              <a:chExt cx="468866" cy="270225"/>
            </a:xfrm>
            <a:grpFill/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49B7D4B8-4F07-4434-85E9-6F93D81B6827}"/>
                  </a:ext>
                </a:extLst>
              </p:cNvPr>
              <p:cNvSpPr/>
              <p:nvPr/>
            </p:nvSpPr>
            <p:spPr>
              <a:xfrm>
                <a:off x="3568776" y="275343"/>
                <a:ext cx="85023" cy="74209"/>
              </a:xfrm>
              <a:custGeom>
                <a:avLst/>
                <a:gdLst>
                  <a:gd name="connsiteX0" fmla="*/ 80351 w 85023"/>
                  <a:gd name="connsiteY0" fmla="*/ 0 h 74209"/>
                  <a:gd name="connsiteX1" fmla="*/ 5118 w 85023"/>
                  <a:gd name="connsiteY1" fmla="*/ 0 h 74209"/>
                  <a:gd name="connsiteX2" fmla="*/ 0 w 85023"/>
                  <a:gd name="connsiteY2" fmla="*/ 5118 h 74209"/>
                  <a:gd name="connsiteX3" fmla="*/ 0 w 85023"/>
                  <a:gd name="connsiteY3" fmla="*/ 69092 h 74209"/>
                  <a:gd name="connsiteX4" fmla="*/ 5118 w 85023"/>
                  <a:gd name="connsiteY4" fmla="*/ 74210 h 74209"/>
                  <a:gd name="connsiteX5" fmla="*/ 79839 w 85023"/>
                  <a:gd name="connsiteY5" fmla="*/ 74210 h 74209"/>
                  <a:gd name="connsiteX6" fmla="*/ 84957 w 85023"/>
                  <a:gd name="connsiteY6" fmla="*/ 69092 h 74209"/>
                  <a:gd name="connsiteX7" fmla="*/ 84957 w 85023"/>
                  <a:gd name="connsiteY7" fmla="*/ 5118 h 74209"/>
                  <a:gd name="connsiteX8" fmla="*/ 80351 w 85023"/>
                  <a:gd name="connsiteY8" fmla="*/ 0 h 7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74209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69092"/>
                    </a:lnTo>
                    <a:cubicBezTo>
                      <a:pt x="0" y="72163"/>
                      <a:pt x="2047" y="74210"/>
                      <a:pt x="5118" y="74210"/>
                    </a:cubicBezTo>
                    <a:lnTo>
                      <a:pt x="79839" y="74210"/>
                    </a:lnTo>
                    <a:cubicBezTo>
                      <a:pt x="82910" y="74210"/>
                      <a:pt x="84957" y="72163"/>
                      <a:pt x="84957" y="69092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1FCBF490-8E1F-4544-AC8F-DE6695AD3C17}"/>
                  </a:ext>
                </a:extLst>
              </p:cNvPr>
              <p:cNvSpPr/>
              <p:nvPr/>
            </p:nvSpPr>
            <p:spPr>
              <a:xfrm>
                <a:off x="3696723" y="209834"/>
                <a:ext cx="85023" cy="138183"/>
              </a:xfrm>
              <a:custGeom>
                <a:avLst/>
                <a:gdLst>
                  <a:gd name="connsiteX0" fmla="*/ 80351 w 85023"/>
                  <a:gd name="connsiteY0" fmla="*/ 0 h 138183"/>
                  <a:gd name="connsiteX1" fmla="*/ 5118 w 85023"/>
                  <a:gd name="connsiteY1" fmla="*/ 0 h 138183"/>
                  <a:gd name="connsiteX2" fmla="*/ 0 w 85023"/>
                  <a:gd name="connsiteY2" fmla="*/ 5118 h 138183"/>
                  <a:gd name="connsiteX3" fmla="*/ 0 w 85023"/>
                  <a:gd name="connsiteY3" fmla="*/ 133066 h 138183"/>
                  <a:gd name="connsiteX4" fmla="*/ 5118 w 85023"/>
                  <a:gd name="connsiteY4" fmla="*/ 138184 h 138183"/>
                  <a:gd name="connsiteX5" fmla="*/ 79839 w 85023"/>
                  <a:gd name="connsiteY5" fmla="*/ 138184 h 138183"/>
                  <a:gd name="connsiteX6" fmla="*/ 84957 w 85023"/>
                  <a:gd name="connsiteY6" fmla="*/ 133066 h 138183"/>
                  <a:gd name="connsiteX7" fmla="*/ 84957 w 85023"/>
                  <a:gd name="connsiteY7" fmla="*/ 5118 h 138183"/>
                  <a:gd name="connsiteX8" fmla="*/ 80351 w 85023"/>
                  <a:gd name="connsiteY8" fmla="*/ 0 h 138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138183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33066"/>
                    </a:lnTo>
                    <a:cubicBezTo>
                      <a:pt x="0" y="136136"/>
                      <a:pt x="2047" y="138184"/>
                      <a:pt x="5118" y="138184"/>
                    </a:cubicBezTo>
                    <a:lnTo>
                      <a:pt x="79839" y="138184"/>
                    </a:lnTo>
                    <a:cubicBezTo>
                      <a:pt x="82910" y="138184"/>
                      <a:pt x="84957" y="136136"/>
                      <a:pt x="84957" y="133066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50347C22-0142-43A8-AE65-1AB89FC45603}"/>
                  </a:ext>
                </a:extLst>
              </p:cNvPr>
              <p:cNvSpPr/>
              <p:nvPr/>
            </p:nvSpPr>
            <p:spPr>
              <a:xfrm>
                <a:off x="3824671" y="144836"/>
                <a:ext cx="85023" cy="202157"/>
              </a:xfrm>
              <a:custGeom>
                <a:avLst/>
                <a:gdLst>
                  <a:gd name="connsiteX0" fmla="*/ 80351 w 85023"/>
                  <a:gd name="connsiteY0" fmla="*/ 0 h 202157"/>
                  <a:gd name="connsiteX1" fmla="*/ 5118 w 85023"/>
                  <a:gd name="connsiteY1" fmla="*/ 0 h 202157"/>
                  <a:gd name="connsiteX2" fmla="*/ 0 w 85023"/>
                  <a:gd name="connsiteY2" fmla="*/ 5118 h 202157"/>
                  <a:gd name="connsiteX3" fmla="*/ 0 w 85023"/>
                  <a:gd name="connsiteY3" fmla="*/ 197040 h 202157"/>
                  <a:gd name="connsiteX4" fmla="*/ 5118 w 85023"/>
                  <a:gd name="connsiteY4" fmla="*/ 202157 h 202157"/>
                  <a:gd name="connsiteX5" fmla="*/ 79839 w 85023"/>
                  <a:gd name="connsiteY5" fmla="*/ 202157 h 202157"/>
                  <a:gd name="connsiteX6" fmla="*/ 84957 w 85023"/>
                  <a:gd name="connsiteY6" fmla="*/ 197040 h 202157"/>
                  <a:gd name="connsiteX7" fmla="*/ 84957 w 85023"/>
                  <a:gd name="connsiteY7" fmla="*/ 5118 h 202157"/>
                  <a:gd name="connsiteX8" fmla="*/ 80351 w 85023"/>
                  <a:gd name="connsiteY8" fmla="*/ 0 h 20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02157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97040"/>
                    </a:lnTo>
                    <a:cubicBezTo>
                      <a:pt x="0" y="200110"/>
                      <a:pt x="2047" y="202157"/>
                      <a:pt x="5118" y="202157"/>
                    </a:cubicBezTo>
                    <a:lnTo>
                      <a:pt x="79839" y="202157"/>
                    </a:lnTo>
                    <a:cubicBezTo>
                      <a:pt x="82910" y="202157"/>
                      <a:pt x="84957" y="200110"/>
                      <a:pt x="84957" y="197040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2F7614C2-E2B0-4AE3-B7A6-A72F2EA396CE}"/>
                  </a:ext>
                </a:extLst>
              </p:cNvPr>
              <p:cNvSpPr/>
              <p:nvPr/>
            </p:nvSpPr>
            <p:spPr>
              <a:xfrm>
                <a:off x="3952619" y="79327"/>
                <a:ext cx="85023" cy="266131"/>
              </a:xfrm>
              <a:custGeom>
                <a:avLst/>
                <a:gdLst>
                  <a:gd name="connsiteX0" fmla="*/ 80351 w 85023"/>
                  <a:gd name="connsiteY0" fmla="*/ 0 h 266131"/>
                  <a:gd name="connsiteX1" fmla="*/ 5118 w 85023"/>
                  <a:gd name="connsiteY1" fmla="*/ 0 h 266131"/>
                  <a:gd name="connsiteX2" fmla="*/ 0 w 85023"/>
                  <a:gd name="connsiteY2" fmla="*/ 5118 h 266131"/>
                  <a:gd name="connsiteX3" fmla="*/ 0 w 85023"/>
                  <a:gd name="connsiteY3" fmla="*/ 261013 h 266131"/>
                  <a:gd name="connsiteX4" fmla="*/ 5118 w 85023"/>
                  <a:gd name="connsiteY4" fmla="*/ 266131 h 266131"/>
                  <a:gd name="connsiteX5" fmla="*/ 79839 w 85023"/>
                  <a:gd name="connsiteY5" fmla="*/ 266131 h 266131"/>
                  <a:gd name="connsiteX6" fmla="*/ 84957 w 85023"/>
                  <a:gd name="connsiteY6" fmla="*/ 261013 h 266131"/>
                  <a:gd name="connsiteX7" fmla="*/ 84957 w 85023"/>
                  <a:gd name="connsiteY7" fmla="*/ 5118 h 266131"/>
                  <a:gd name="connsiteX8" fmla="*/ 80351 w 85023"/>
                  <a:gd name="connsiteY8" fmla="*/ 0 h 26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66131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261013"/>
                    </a:lnTo>
                    <a:cubicBezTo>
                      <a:pt x="0" y="264084"/>
                      <a:pt x="2047" y="266131"/>
                      <a:pt x="5118" y="266131"/>
                    </a:cubicBezTo>
                    <a:lnTo>
                      <a:pt x="79839" y="266131"/>
                    </a:lnTo>
                    <a:cubicBezTo>
                      <a:pt x="82910" y="266131"/>
                      <a:pt x="84957" y="264084"/>
                      <a:pt x="84957" y="261013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6828657-2757-4513-8608-B5A93231EBE6}"/>
                </a:ext>
              </a:extLst>
            </p:cNvPr>
            <p:cNvSpPr/>
            <p:nvPr/>
          </p:nvSpPr>
          <p:spPr>
            <a:xfrm>
              <a:off x="3614590" y="31731"/>
              <a:ext cx="317045" cy="188339"/>
            </a:xfrm>
            <a:custGeom>
              <a:avLst/>
              <a:gdLst>
                <a:gd name="connsiteX0" fmla="*/ 317046 w 317045"/>
                <a:gd name="connsiteY0" fmla="*/ 0 h 188339"/>
                <a:gd name="connsiteX1" fmla="*/ 240277 w 317045"/>
                <a:gd name="connsiteY1" fmla="*/ 512 h 188339"/>
                <a:gd name="connsiteX2" fmla="*/ 255631 w 317045"/>
                <a:gd name="connsiteY2" fmla="*/ 27125 h 188339"/>
                <a:gd name="connsiteX3" fmla="*/ 3830 w 317045"/>
                <a:gd name="connsiteY3" fmla="*/ 174009 h 188339"/>
                <a:gd name="connsiteX4" fmla="*/ 1271 w 317045"/>
                <a:gd name="connsiteY4" fmla="*/ 184757 h 188339"/>
                <a:gd name="connsiteX5" fmla="*/ 7924 w 317045"/>
                <a:gd name="connsiteY5" fmla="*/ 188339 h 188339"/>
                <a:gd name="connsiteX6" fmla="*/ 12018 w 317045"/>
                <a:gd name="connsiteY6" fmla="*/ 187316 h 188339"/>
                <a:gd name="connsiteX7" fmla="*/ 263308 w 317045"/>
                <a:gd name="connsiteY7" fmla="*/ 39920 h 188339"/>
                <a:gd name="connsiteX8" fmla="*/ 278661 w 317045"/>
                <a:gd name="connsiteY8" fmla="*/ 66533 h 188339"/>
                <a:gd name="connsiteX9" fmla="*/ 317046 w 317045"/>
                <a:gd name="connsiteY9" fmla="*/ 0 h 18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045" h="188339">
                  <a:moveTo>
                    <a:pt x="317046" y="0"/>
                  </a:moveTo>
                  <a:lnTo>
                    <a:pt x="240277" y="512"/>
                  </a:lnTo>
                  <a:lnTo>
                    <a:pt x="255631" y="27125"/>
                  </a:lnTo>
                  <a:lnTo>
                    <a:pt x="3830" y="174009"/>
                  </a:lnTo>
                  <a:cubicBezTo>
                    <a:pt x="247" y="176056"/>
                    <a:pt x="-1288" y="180662"/>
                    <a:pt x="1271" y="184757"/>
                  </a:cubicBezTo>
                  <a:cubicBezTo>
                    <a:pt x="2806" y="187316"/>
                    <a:pt x="5365" y="188339"/>
                    <a:pt x="7924" y="188339"/>
                  </a:cubicBezTo>
                  <a:cubicBezTo>
                    <a:pt x="9459" y="188339"/>
                    <a:pt x="10483" y="187827"/>
                    <a:pt x="12018" y="187316"/>
                  </a:cubicBezTo>
                  <a:lnTo>
                    <a:pt x="263308" y="39920"/>
                  </a:lnTo>
                  <a:lnTo>
                    <a:pt x="278661" y="66533"/>
                  </a:lnTo>
                  <a:lnTo>
                    <a:pt x="317046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6" name="Graphic 1">
            <a:extLst>
              <a:ext uri="{FF2B5EF4-FFF2-40B4-BE49-F238E27FC236}">
                <a16:creationId xmlns:a16="http://schemas.microsoft.com/office/drawing/2014/main" id="{39F1BA88-38DB-4BA0-9BCD-19DE0EA070AA}"/>
              </a:ext>
            </a:extLst>
          </p:cNvPr>
          <p:cNvGrpSpPr/>
          <p:nvPr/>
        </p:nvGrpSpPr>
        <p:grpSpPr>
          <a:xfrm>
            <a:off x="3497835" y="3748858"/>
            <a:ext cx="476808" cy="349022"/>
            <a:chOff x="3586688" y="640250"/>
            <a:chExt cx="433486" cy="317310"/>
          </a:xfrm>
          <a:solidFill>
            <a:schemeClr val="accent2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964F235-2139-4E2B-94BC-9A61C43702F2}"/>
                </a:ext>
              </a:extLst>
            </p:cNvPr>
            <p:cNvSpPr/>
            <p:nvPr/>
          </p:nvSpPr>
          <p:spPr>
            <a:xfrm>
              <a:off x="3617396" y="640250"/>
              <a:ext cx="372072" cy="266131"/>
            </a:xfrm>
            <a:custGeom>
              <a:avLst/>
              <a:gdLst>
                <a:gd name="connsiteX0" fmla="*/ 356718 w 372072"/>
                <a:gd name="connsiteY0" fmla="*/ 0 h 266131"/>
                <a:gd name="connsiteX1" fmla="*/ 15354 w 372072"/>
                <a:gd name="connsiteY1" fmla="*/ 0 h 266131"/>
                <a:gd name="connsiteX2" fmla="*/ 0 w 372072"/>
                <a:gd name="connsiteY2" fmla="*/ 15354 h 266131"/>
                <a:gd name="connsiteX3" fmla="*/ 0 w 372072"/>
                <a:gd name="connsiteY3" fmla="*/ 266131 h 266131"/>
                <a:gd name="connsiteX4" fmla="*/ 372072 w 372072"/>
                <a:gd name="connsiteY4" fmla="*/ 266131 h 266131"/>
                <a:gd name="connsiteX5" fmla="*/ 372072 w 372072"/>
                <a:gd name="connsiteY5" fmla="*/ 15354 h 266131"/>
                <a:gd name="connsiteX6" fmla="*/ 356718 w 372072"/>
                <a:gd name="connsiteY6" fmla="*/ 0 h 266131"/>
                <a:gd name="connsiteX7" fmla="*/ 344435 w 372072"/>
                <a:gd name="connsiteY7" fmla="*/ 231330 h 266131"/>
                <a:gd name="connsiteX8" fmla="*/ 329082 w 372072"/>
                <a:gd name="connsiteY8" fmla="*/ 246683 h 266131"/>
                <a:gd name="connsiteX9" fmla="*/ 42479 w 372072"/>
                <a:gd name="connsiteY9" fmla="*/ 246683 h 266131"/>
                <a:gd name="connsiteX10" fmla="*/ 27125 w 372072"/>
                <a:gd name="connsiteY10" fmla="*/ 231330 h 266131"/>
                <a:gd name="connsiteX11" fmla="*/ 27125 w 372072"/>
                <a:gd name="connsiteY11" fmla="*/ 34802 h 266131"/>
                <a:gd name="connsiteX12" fmla="*/ 42479 w 372072"/>
                <a:gd name="connsiteY12" fmla="*/ 19448 h 266131"/>
                <a:gd name="connsiteX13" fmla="*/ 329082 w 372072"/>
                <a:gd name="connsiteY13" fmla="*/ 19448 h 266131"/>
                <a:gd name="connsiteX14" fmla="*/ 344435 w 372072"/>
                <a:gd name="connsiteY14" fmla="*/ 34802 h 266131"/>
                <a:gd name="connsiteX15" fmla="*/ 344435 w 372072"/>
                <a:gd name="connsiteY15" fmla="*/ 231330 h 26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072" h="266131">
                  <a:moveTo>
                    <a:pt x="356718" y="0"/>
                  </a:moveTo>
                  <a:lnTo>
                    <a:pt x="15354" y="0"/>
                  </a:lnTo>
                  <a:cubicBezTo>
                    <a:pt x="6653" y="0"/>
                    <a:pt x="0" y="6653"/>
                    <a:pt x="0" y="15354"/>
                  </a:cubicBezTo>
                  <a:lnTo>
                    <a:pt x="0" y="266131"/>
                  </a:lnTo>
                  <a:lnTo>
                    <a:pt x="372072" y="266131"/>
                  </a:lnTo>
                  <a:lnTo>
                    <a:pt x="372072" y="15354"/>
                  </a:lnTo>
                  <a:cubicBezTo>
                    <a:pt x="372072" y="6653"/>
                    <a:pt x="365419" y="0"/>
                    <a:pt x="356718" y="0"/>
                  </a:cubicBezTo>
                  <a:close/>
                  <a:moveTo>
                    <a:pt x="344435" y="231330"/>
                  </a:moveTo>
                  <a:cubicBezTo>
                    <a:pt x="344435" y="240030"/>
                    <a:pt x="337782" y="246683"/>
                    <a:pt x="329082" y="246683"/>
                  </a:cubicBezTo>
                  <a:lnTo>
                    <a:pt x="42479" y="246683"/>
                  </a:lnTo>
                  <a:cubicBezTo>
                    <a:pt x="33778" y="246683"/>
                    <a:pt x="27125" y="240030"/>
                    <a:pt x="27125" y="231330"/>
                  </a:cubicBezTo>
                  <a:lnTo>
                    <a:pt x="27125" y="34802"/>
                  </a:lnTo>
                  <a:cubicBezTo>
                    <a:pt x="27125" y="26101"/>
                    <a:pt x="33778" y="19448"/>
                    <a:pt x="42479" y="19448"/>
                  </a:cubicBezTo>
                  <a:lnTo>
                    <a:pt x="329082" y="19448"/>
                  </a:lnTo>
                  <a:cubicBezTo>
                    <a:pt x="337782" y="19448"/>
                    <a:pt x="344435" y="26101"/>
                    <a:pt x="344435" y="34802"/>
                  </a:cubicBezTo>
                  <a:lnTo>
                    <a:pt x="344435" y="23133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FD2564C-335C-40E2-9FA7-3B211279EDF4}"/>
                </a:ext>
              </a:extLst>
            </p:cNvPr>
            <p:cNvSpPr/>
            <p:nvPr/>
          </p:nvSpPr>
          <p:spPr>
            <a:xfrm>
              <a:off x="3586688" y="920712"/>
              <a:ext cx="433486" cy="36849"/>
            </a:xfrm>
            <a:custGeom>
              <a:avLst/>
              <a:gdLst>
                <a:gd name="connsiteX0" fmla="*/ 418133 w 433486"/>
                <a:gd name="connsiteY0" fmla="*/ 0 h 36849"/>
                <a:gd name="connsiteX1" fmla="*/ 15354 w 433486"/>
                <a:gd name="connsiteY1" fmla="*/ 0 h 36849"/>
                <a:gd name="connsiteX2" fmla="*/ 0 w 433486"/>
                <a:gd name="connsiteY2" fmla="*/ 15354 h 36849"/>
                <a:gd name="connsiteX3" fmla="*/ 0 w 433486"/>
                <a:gd name="connsiteY3" fmla="*/ 21495 h 36849"/>
                <a:gd name="connsiteX4" fmla="*/ 15354 w 433486"/>
                <a:gd name="connsiteY4" fmla="*/ 36849 h 36849"/>
                <a:gd name="connsiteX5" fmla="*/ 418133 w 433486"/>
                <a:gd name="connsiteY5" fmla="*/ 36849 h 36849"/>
                <a:gd name="connsiteX6" fmla="*/ 433487 w 433486"/>
                <a:gd name="connsiteY6" fmla="*/ 21495 h 36849"/>
                <a:gd name="connsiteX7" fmla="*/ 433487 w 433486"/>
                <a:gd name="connsiteY7" fmla="*/ 15354 h 36849"/>
                <a:gd name="connsiteX8" fmla="*/ 418133 w 433486"/>
                <a:gd name="connsiteY8" fmla="*/ 0 h 3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486" h="36849">
                  <a:moveTo>
                    <a:pt x="418133" y="0"/>
                  </a:moveTo>
                  <a:lnTo>
                    <a:pt x="15354" y="0"/>
                  </a:lnTo>
                  <a:cubicBezTo>
                    <a:pt x="6653" y="0"/>
                    <a:pt x="0" y="6653"/>
                    <a:pt x="0" y="15354"/>
                  </a:cubicBezTo>
                  <a:lnTo>
                    <a:pt x="0" y="21495"/>
                  </a:lnTo>
                  <a:cubicBezTo>
                    <a:pt x="0" y="30196"/>
                    <a:pt x="6653" y="36849"/>
                    <a:pt x="15354" y="36849"/>
                  </a:cubicBezTo>
                  <a:lnTo>
                    <a:pt x="418133" y="36849"/>
                  </a:lnTo>
                  <a:cubicBezTo>
                    <a:pt x="426834" y="36849"/>
                    <a:pt x="433487" y="30196"/>
                    <a:pt x="433487" y="21495"/>
                  </a:cubicBezTo>
                  <a:lnTo>
                    <a:pt x="433487" y="15354"/>
                  </a:lnTo>
                  <a:cubicBezTo>
                    <a:pt x="433487" y="7165"/>
                    <a:pt x="426834" y="0"/>
                    <a:pt x="418133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B9AD7153-88E4-4E16-A8D2-4FE1A2280E1D}"/>
                </a:ext>
              </a:extLst>
            </p:cNvPr>
            <p:cNvSpPr/>
            <p:nvPr/>
          </p:nvSpPr>
          <p:spPr>
            <a:xfrm>
              <a:off x="3673181" y="860832"/>
              <a:ext cx="260501" cy="5117"/>
            </a:xfrm>
            <a:custGeom>
              <a:avLst/>
              <a:gdLst>
                <a:gd name="connsiteX0" fmla="*/ 257943 w 260501"/>
                <a:gd name="connsiteY0" fmla="*/ 5118 h 5117"/>
                <a:gd name="connsiteX1" fmla="*/ 2559 w 260501"/>
                <a:gd name="connsiteY1" fmla="*/ 5118 h 5117"/>
                <a:gd name="connsiteX2" fmla="*/ 0 w 260501"/>
                <a:gd name="connsiteY2" fmla="*/ 2559 h 5117"/>
                <a:gd name="connsiteX3" fmla="*/ 2559 w 260501"/>
                <a:gd name="connsiteY3" fmla="*/ 0 h 5117"/>
                <a:gd name="connsiteX4" fmla="*/ 257943 w 260501"/>
                <a:gd name="connsiteY4" fmla="*/ 0 h 5117"/>
                <a:gd name="connsiteX5" fmla="*/ 260502 w 260501"/>
                <a:gd name="connsiteY5" fmla="*/ 2559 h 5117"/>
                <a:gd name="connsiteX6" fmla="*/ 257943 w 260501"/>
                <a:gd name="connsiteY6" fmla="*/ 5118 h 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0501" h="5117">
                  <a:moveTo>
                    <a:pt x="257943" y="5118"/>
                  </a:moveTo>
                  <a:lnTo>
                    <a:pt x="2559" y="5118"/>
                  </a:lnTo>
                  <a:cubicBezTo>
                    <a:pt x="1024" y="5118"/>
                    <a:pt x="0" y="4094"/>
                    <a:pt x="0" y="2559"/>
                  </a:cubicBezTo>
                  <a:cubicBezTo>
                    <a:pt x="0" y="1024"/>
                    <a:pt x="1024" y="0"/>
                    <a:pt x="2559" y="0"/>
                  </a:cubicBezTo>
                  <a:lnTo>
                    <a:pt x="257943" y="0"/>
                  </a:lnTo>
                  <a:cubicBezTo>
                    <a:pt x="259478" y="0"/>
                    <a:pt x="260502" y="1024"/>
                    <a:pt x="260502" y="2559"/>
                  </a:cubicBezTo>
                  <a:cubicBezTo>
                    <a:pt x="260502" y="4094"/>
                    <a:pt x="259478" y="5118"/>
                    <a:pt x="257943" y="5118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0" name="Graphic 1">
              <a:extLst>
                <a:ext uri="{FF2B5EF4-FFF2-40B4-BE49-F238E27FC236}">
                  <a16:creationId xmlns:a16="http://schemas.microsoft.com/office/drawing/2014/main" id="{71807BA5-3DFC-4B00-A800-726D259451BD}"/>
                </a:ext>
              </a:extLst>
            </p:cNvPr>
            <p:cNvGrpSpPr/>
            <p:nvPr/>
          </p:nvGrpSpPr>
          <p:grpSpPr>
            <a:xfrm>
              <a:off x="3686487" y="680170"/>
              <a:ext cx="233888" cy="161726"/>
              <a:chOff x="3686487" y="680170"/>
              <a:chExt cx="233888" cy="161726"/>
            </a:xfrm>
            <a:grpFill/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5582C94A-29DB-4A6D-965D-AFC64522F725}"/>
                  </a:ext>
                </a:extLst>
              </p:cNvPr>
              <p:cNvSpPr/>
              <p:nvPr/>
            </p:nvSpPr>
            <p:spPr>
              <a:xfrm>
                <a:off x="3686487" y="805047"/>
                <a:ext cx="42478" cy="36848"/>
              </a:xfrm>
              <a:custGeom>
                <a:avLst/>
                <a:gdLst>
                  <a:gd name="connsiteX0" fmla="*/ 39920 w 42478"/>
                  <a:gd name="connsiteY0" fmla="*/ 0 h 36848"/>
                  <a:gd name="connsiteX1" fmla="*/ 2559 w 42478"/>
                  <a:gd name="connsiteY1" fmla="*/ 0 h 36848"/>
                  <a:gd name="connsiteX2" fmla="*/ 0 w 42478"/>
                  <a:gd name="connsiteY2" fmla="*/ 2559 h 36848"/>
                  <a:gd name="connsiteX3" fmla="*/ 0 w 42478"/>
                  <a:gd name="connsiteY3" fmla="*/ 34290 h 36848"/>
                  <a:gd name="connsiteX4" fmla="*/ 2559 w 42478"/>
                  <a:gd name="connsiteY4" fmla="*/ 36849 h 36848"/>
                  <a:gd name="connsiteX5" fmla="*/ 39920 w 42478"/>
                  <a:gd name="connsiteY5" fmla="*/ 36849 h 36848"/>
                  <a:gd name="connsiteX6" fmla="*/ 42479 w 42478"/>
                  <a:gd name="connsiteY6" fmla="*/ 34290 h 36848"/>
                  <a:gd name="connsiteX7" fmla="*/ 42479 w 42478"/>
                  <a:gd name="connsiteY7" fmla="*/ 2559 h 36848"/>
                  <a:gd name="connsiteX8" fmla="*/ 39920 w 42478"/>
                  <a:gd name="connsiteY8" fmla="*/ 0 h 3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36848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34290"/>
                    </a:lnTo>
                    <a:cubicBezTo>
                      <a:pt x="0" y="35825"/>
                      <a:pt x="1024" y="36849"/>
                      <a:pt x="2559" y="36849"/>
                    </a:cubicBezTo>
                    <a:lnTo>
                      <a:pt x="39920" y="36849"/>
                    </a:lnTo>
                    <a:cubicBezTo>
                      <a:pt x="41455" y="36849"/>
                      <a:pt x="42479" y="35825"/>
                      <a:pt x="42479" y="34290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7B13527D-F4A5-47A5-83C8-F136065C3334}"/>
                  </a:ext>
                </a:extLst>
              </p:cNvPr>
              <p:cNvSpPr/>
              <p:nvPr/>
            </p:nvSpPr>
            <p:spPr>
              <a:xfrm>
                <a:off x="3877897" y="680170"/>
                <a:ext cx="42478" cy="161214"/>
              </a:xfrm>
              <a:custGeom>
                <a:avLst/>
                <a:gdLst>
                  <a:gd name="connsiteX0" fmla="*/ 39920 w 42478"/>
                  <a:gd name="connsiteY0" fmla="*/ 0 h 161214"/>
                  <a:gd name="connsiteX1" fmla="*/ 2559 w 42478"/>
                  <a:gd name="connsiteY1" fmla="*/ 0 h 161214"/>
                  <a:gd name="connsiteX2" fmla="*/ 0 w 42478"/>
                  <a:gd name="connsiteY2" fmla="*/ 2559 h 161214"/>
                  <a:gd name="connsiteX3" fmla="*/ 0 w 42478"/>
                  <a:gd name="connsiteY3" fmla="*/ 158655 h 161214"/>
                  <a:gd name="connsiteX4" fmla="*/ 2559 w 42478"/>
                  <a:gd name="connsiteY4" fmla="*/ 161214 h 161214"/>
                  <a:gd name="connsiteX5" fmla="*/ 39920 w 42478"/>
                  <a:gd name="connsiteY5" fmla="*/ 161214 h 161214"/>
                  <a:gd name="connsiteX6" fmla="*/ 42479 w 42478"/>
                  <a:gd name="connsiteY6" fmla="*/ 158655 h 161214"/>
                  <a:gd name="connsiteX7" fmla="*/ 42479 w 42478"/>
                  <a:gd name="connsiteY7" fmla="*/ 2559 h 161214"/>
                  <a:gd name="connsiteX8" fmla="*/ 39920 w 42478"/>
                  <a:gd name="connsiteY8" fmla="*/ 0 h 16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61214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158655"/>
                    </a:lnTo>
                    <a:cubicBezTo>
                      <a:pt x="0" y="160191"/>
                      <a:pt x="1024" y="161214"/>
                      <a:pt x="2559" y="161214"/>
                    </a:cubicBezTo>
                    <a:lnTo>
                      <a:pt x="39920" y="161214"/>
                    </a:lnTo>
                    <a:cubicBezTo>
                      <a:pt x="41455" y="161214"/>
                      <a:pt x="42479" y="160191"/>
                      <a:pt x="42479" y="158655"/>
                    </a:cubicBezTo>
                    <a:lnTo>
                      <a:pt x="42479" y="2559"/>
                    </a:lnTo>
                    <a:cubicBezTo>
                      <a:pt x="42479" y="1535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F102CD56-98E7-46CA-BB92-0F1DDF4C9581}"/>
                  </a:ext>
                </a:extLst>
              </p:cNvPr>
              <p:cNvSpPr/>
              <p:nvPr/>
            </p:nvSpPr>
            <p:spPr>
              <a:xfrm>
                <a:off x="3813923" y="738514"/>
                <a:ext cx="42478" cy="100822"/>
              </a:xfrm>
              <a:custGeom>
                <a:avLst/>
                <a:gdLst>
                  <a:gd name="connsiteX0" fmla="*/ 39920 w 42478"/>
                  <a:gd name="connsiteY0" fmla="*/ 0 h 100822"/>
                  <a:gd name="connsiteX1" fmla="*/ 2559 w 42478"/>
                  <a:gd name="connsiteY1" fmla="*/ 0 h 100822"/>
                  <a:gd name="connsiteX2" fmla="*/ 0 w 42478"/>
                  <a:gd name="connsiteY2" fmla="*/ 2559 h 100822"/>
                  <a:gd name="connsiteX3" fmla="*/ 0 w 42478"/>
                  <a:gd name="connsiteY3" fmla="*/ 98264 h 100822"/>
                  <a:gd name="connsiteX4" fmla="*/ 2559 w 42478"/>
                  <a:gd name="connsiteY4" fmla="*/ 100823 h 100822"/>
                  <a:gd name="connsiteX5" fmla="*/ 39920 w 42478"/>
                  <a:gd name="connsiteY5" fmla="*/ 100823 h 100822"/>
                  <a:gd name="connsiteX6" fmla="*/ 42479 w 42478"/>
                  <a:gd name="connsiteY6" fmla="*/ 98264 h 100822"/>
                  <a:gd name="connsiteX7" fmla="*/ 42479 w 42478"/>
                  <a:gd name="connsiteY7" fmla="*/ 2559 h 100822"/>
                  <a:gd name="connsiteX8" fmla="*/ 39920 w 42478"/>
                  <a:gd name="connsiteY8" fmla="*/ 0 h 10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00822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98264"/>
                    </a:lnTo>
                    <a:cubicBezTo>
                      <a:pt x="0" y="99799"/>
                      <a:pt x="1024" y="100823"/>
                      <a:pt x="2559" y="100823"/>
                    </a:cubicBezTo>
                    <a:lnTo>
                      <a:pt x="39920" y="100823"/>
                    </a:lnTo>
                    <a:cubicBezTo>
                      <a:pt x="41455" y="100823"/>
                      <a:pt x="42479" y="99799"/>
                      <a:pt x="42479" y="98264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A25C8675-3CA5-4FD2-842D-3A66E424DA47}"/>
                  </a:ext>
                </a:extLst>
              </p:cNvPr>
              <p:cNvSpPr/>
              <p:nvPr/>
            </p:nvSpPr>
            <p:spPr>
              <a:xfrm>
                <a:off x="3750461" y="706783"/>
                <a:ext cx="42478" cy="133065"/>
              </a:xfrm>
              <a:custGeom>
                <a:avLst/>
                <a:gdLst>
                  <a:gd name="connsiteX0" fmla="*/ 39920 w 42478"/>
                  <a:gd name="connsiteY0" fmla="*/ 0 h 133065"/>
                  <a:gd name="connsiteX1" fmla="*/ 2559 w 42478"/>
                  <a:gd name="connsiteY1" fmla="*/ 0 h 133065"/>
                  <a:gd name="connsiteX2" fmla="*/ 0 w 42478"/>
                  <a:gd name="connsiteY2" fmla="*/ 2559 h 133065"/>
                  <a:gd name="connsiteX3" fmla="*/ 0 w 42478"/>
                  <a:gd name="connsiteY3" fmla="*/ 130507 h 133065"/>
                  <a:gd name="connsiteX4" fmla="*/ 2559 w 42478"/>
                  <a:gd name="connsiteY4" fmla="*/ 133066 h 133065"/>
                  <a:gd name="connsiteX5" fmla="*/ 39920 w 42478"/>
                  <a:gd name="connsiteY5" fmla="*/ 133066 h 133065"/>
                  <a:gd name="connsiteX6" fmla="*/ 42479 w 42478"/>
                  <a:gd name="connsiteY6" fmla="*/ 130507 h 133065"/>
                  <a:gd name="connsiteX7" fmla="*/ 42479 w 42478"/>
                  <a:gd name="connsiteY7" fmla="*/ 2559 h 133065"/>
                  <a:gd name="connsiteX8" fmla="*/ 39920 w 42478"/>
                  <a:gd name="connsiteY8" fmla="*/ 0 h 13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33065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130507"/>
                    </a:lnTo>
                    <a:cubicBezTo>
                      <a:pt x="0" y="132042"/>
                      <a:pt x="1024" y="133066"/>
                      <a:pt x="2559" y="133066"/>
                    </a:cubicBezTo>
                    <a:lnTo>
                      <a:pt x="39920" y="133066"/>
                    </a:lnTo>
                    <a:cubicBezTo>
                      <a:pt x="41455" y="133066"/>
                      <a:pt x="42479" y="132042"/>
                      <a:pt x="42479" y="130507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05" name="Graphic 1">
            <a:extLst>
              <a:ext uri="{FF2B5EF4-FFF2-40B4-BE49-F238E27FC236}">
                <a16:creationId xmlns:a16="http://schemas.microsoft.com/office/drawing/2014/main" id="{7AD20826-B83E-4485-9DCB-5D3F26F85F7D}"/>
              </a:ext>
            </a:extLst>
          </p:cNvPr>
          <p:cNvGrpSpPr/>
          <p:nvPr/>
        </p:nvGrpSpPr>
        <p:grpSpPr>
          <a:xfrm>
            <a:off x="4414956" y="2469338"/>
            <a:ext cx="470052" cy="334384"/>
            <a:chOff x="3593342" y="1224204"/>
            <a:chExt cx="427345" cy="304003"/>
          </a:xfrm>
          <a:solidFill>
            <a:schemeClr val="accent3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1BA0965-A817-46BF-BE0B-8EE338175871}"/>
                </a:ext>
              </a:extLst>
            </p:cNvPr>
            <p:cNvSpPr/>
            <p:nvPr/>
          </p:nvSpPr>
          <p:spPr>
            <a:xfrm>
              <a:off x="3593342" y="1224204"/>
              <a:ext cx="150466" cy="149954"/>
            </a:xfrm>
            <a:custGeom>
              <a:avLst/>
              <a:gdLst>
                <a:gd name="connsiteX0" fmla="*/ 150467 w 150466"/>
                <a:gd name="connsiteY0" fmla="*/ 52714 h 149954"/>
                <a:gd name="connsiteX1" fmla="*/ 120271 w 150466"/>
                <a:gd name="connsiteY1" fmla="*/ 22519 h 149954"/>
                <a:gd name="connsiteX2" fmla="*/ 103894 w 150466"/>
                <a:gd name="connsiteY2" fmla="*/ 6141 h 149954"/>
                <a:gd name="connsiteX3" fmla="*/ 74721 w 150466"/>
                <a:gd name="connsiteY3" fmla="*/ 6141 h 149954"/>
                <a:gd name="connsiteX4" fmla="*/ 6141 w 150466"/>
                <a:gd name="connsiteY4" fmla="*/ 74722 h 149954"/>
                <a:gd name="connsiteX5" fmla="*/ 6141 w 150466"/>
                <a:gd name="connsiteY5" fmla="*/ 103894 h 149954"/>
                <a:gd name="connsiteX6" fmla="*/ 22007 w 150466"/>
                <a:gd name="connsiteY6" fmla="*/ 119247 h 149954"/>
                <a:gd name="connsiteX7" fmla="*/ 52714 w 150466"/>
                <a:gd name="connsiteY7" fmla="*/ 149955 h 149954"/>
                <a:gd name="connsiteX8" fmla="*/ 150467 w 150466"/>
                <a:gd name="connsiteY8" fmla="*/ 52714 h 149954"/>
                <a:gd name="connsiteX9" fmla="*/ 52714 w 150466"/>
                <a:gd name="connsiteY9" fmla="*/ 136136 h 149954"/>
                <a:gd name="connsiteX10" fmla="*/ 33266 w 150466"/>
                <a:gd name="connsiteY10" fmla="*/ 116688 h 149954"/>
                <a:gd name="connsiteX11" fmla="*/ 116688 w 150466"/>
                <a:gd name="connsiteY11" fmla="*/ 33266 h 149954"/>
                <a:gd name="connsiteX12" fmla="*/ 136136 w 150466"/>
                <a:gd name="connsiteY12" fmla="*/ 52714 h 149954"/>
                <a:gd name="connsiteX13" fmla="*/ 52714 w 150466"/>
                <a:gd name="connsiteY13" fmla="*/ 136136 h 1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466" h="149954">
                  <a:moveTo>
                    <a:pt x="150467" y="52714"/>
                  </a:moveTo>
                  <a:lnTo>
                    <a:pt x="120271" y="22519"/>
                  </a:lnTo>
                  <a:lnTo>
                    <a:pt x="103894" y="6141"/>
                  </a:lnTo>
                  <a:cubicBezTo>
                    <a:pt x="95705" y="-2047"/>
                    <a:pt x="82910" y="-2047"/>
                    <a:pt x="74721" y="6141"/>
                  </a:cubicBezTo>
                  <a:lnTo>
                    <a:pt x="6141" y="74722"/>
                  </a:lnTo>
                  <a:cubicBezTo>
                    <a:pt x="-2047" y="82910"/>
                    <a:pt x="-2047" y="95705"/>
                    <a:pt x="6141" y="103894"/>
                  </a:cubicBezTo>
                  <a:lnTo>
                    <a:pt x="22007" y="119247"/>
                  </a:lnTo>
                  <a:lnTo>
                    <a:pt x="52714" y="149955"/>
                  </a:lnTo>
                  <a:lnTo>
                    <a:pt x="150467" y="52714"/>
                  </a:lnTo>
                  <a:close/>
                  <a:moveTo>
                    <a:pt x="52714" y="136136"/>
                  </a:moveTo>
                  <a:lnTo>
                    <a:pt x="33266" y="116688"/>
                  </a:lnTo>
                  <a:lnTo>
                    <a:pt x="116688" y="33266"/>
                  </a:lnTo>
                  <a:lnTo>
                    <a:pt x="136136" y="52714"/>
                  </a:lnTo>
                  <a:lnTo>
                    <a:pt x="52714" y="136136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7B1F3A9-67B4-462B-B39D-F3841B06FBF7}"/>
                </a:ext>
              </a:extLst>
            </p:cNvPr>
            <p:cNvSpPr/>
            <p:nvPr/>
          </p:nvSpPr>
          <p:spPr>
            <a:xfrm>
              <a:off x="3646056" y="1262588"/>
              <a:ext cx="237000" cy="265619"/>
            </a:xfrm>
            <a:custGeom>
              <a:avLst/>
              <a:gdLst>
                <a:gd name="connsiteX0" fmla="*/ 150467 w 237000"/>
                <a:gd name="connsiteY0" fmla="*/ 262549 h 265619"/>
                <a:gd name="connsiteX1" fmla="*/ 157632 w 237000"/>
                <a:gd name="connsiteY1" fmla="*/ 265620 h 265619"/>
                <a:gd name="connsiteX2" fmla="*/ 165308 w 237000"/>
                <a:gd name="connsiteY2" fmla="*/ 262549 h 265619"/>
                <a:gd name="connsiteX3" fmla="*/ 233888 w 237000"/>
                <a:gd name="connsiteY3" fmla="*/ 193969 h 265619"/>
                <a:gd name="connsiteX4" fmla="*/ 235936 w 237000"/>
                <a:gd name="connsiteY4" fmla="*/ 191410 h 265619"/>
                <a:gd name="connsiteX5" fmla="*/ 233888 w 237000"/>
                <a:gd name="connsiteY5" fmla="*/ 179639 h 265619"/>
                <a:gd name="connsiteX6" fmla="*/ 157632 w 237000"/>
                <a:gd name="connsiteY6" fmla="*/ 103382 h 265619"/>
                <a:gd name="connsiteX7" fmla="*/ 144837 w 237000"/>
                <a:gd name="connsiteY7" fmla="*/ 115665 h 265619"/>
                <a:gd name="connsiteX8" fmla="*/ 103894 w 237000"/>
                <a:gd name="connsiteY8" fmla="*/ 132554 h 265619"/>
                <a:gd name="connsiteX9" fmla="*/ 103894 w 237000"/>
                <a:gd name="connsiteY9" fmla="*/ 132554 h 265619"/>
                <a:gd name="connsiteX10" fmla="*/ 62950 w 237000"/>
                <a:gd name="connsiteY10" fmla="*/ 115665 h 265619"/>
                <a:gd name="connsiteX11" fmla="*/ 59368 w 237000"/>
                <a:gd name="connsiteY11" fmla="*/ 112082 h 265619"/>
                <a:gd name="connsiteX12" fmla="*/ 150467 w 237000"/>
                <a:gd name="connsiteY12" fmla="*/ 20983 h 265619"/>
                <a:gd name="connsiteX13" fmla="*/ 135625 w 237000"/>
                <a:gd name="connsiteY13" fmla="*/ 6141 h 265619"/>
                <a:gd name="connsiteX14" fmla="*/ 106453 w 237000"/>
                <a:gd name="connsiteY14" fmla="*/ 6141 h 265619"/>
                <a:gd name="connsiteX15" fmla="*/ 0 w 237000"/>
                <a:gd name="connsiteY15" fmla="*/ 112594 h 265619"/>
                <a:gd name="connsiteX16" fmla="*/ 78816 w 237000"/>
                <a:gd name="connsiteY16" fmla="*/ 190898 h 265619"/>
                <a:gd name="connsiteX17" fmla="*/ 150467 w 237000"/>
                <a:gd name="connsiteY17" fmla="*/ 262549 h 26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7000" h="265619">
                  <a:moveTo>
                    <a:pt x="150467" y="262549"/>
                  </a:moveTo>
                  <a:cubicBezTo>
                    <a:pt x="152514" y="264596"/>
                    <a:pt x="154561" y="265620"/>
                    <a:pt x="157632" y="265620"/>
                  </a:cubicBezTo>
                  <a:cubicBezTo>
                    <a:pt x="160191" y="265620"/>
                    <a:pt x="163261" y="264596"/>
                    <a:pt x="165308" y="262549"/>
                  </a:cubicBezTo>
                  <a:lnTo>
                    <a:pt x="233888" y="193969"/>
                  </a:lnTo>
                  <a:cubicBezTo>
                    <a:pt x="234912" y="192945"/>
                    <a:pt x="235424" y="192433"/>
                    <a:pt x="235936" y="191410"/>
                  </a:cubicBezTo>
                  <a:cubicBezTo>
                    <a:pt x="237983" y="187315"/>
                    <a:pt x="236959" y="182709"/>
                    <a:pt x="233888" y="179639"/>
                  </a:cubicBezTo>
                  <a:lnTo>
                    <a:pt x="157632" y="103382"/>
                  </a:lnTo>
                  <a:lnTo>
                    <a:pt x="144837" y="115665"/>
                  </a:lnTo>
                  <a:cubicBezTo>
                    <a:pt x="134089" y="126412"/>
                    <a:pt x="119247" y="132554"/>
                    <a:pt x="103894" y="132554"/>
                  </a:cubicBezTo>
                  <a:cubicBezTo>
                    <a:pt x="103894" y="132554"/>
                    <a:pt x="103894" y="132554"/>
                    <a:pt x="103894" y="132554"/>
                  </a:cubicBezTo>
                  <a:cubicBezTo>
                    <a:pt x="88540" y="132554"/>
                    <a:pt x="73698" y="126412"/>
                    <a:pt x="62950" y="115665"/>
                  </a:cubicBezTo>
                  <a:lnTo>
                    <a:pt x="59368" y="112082"/>
                  </a:lnTo>
                  <a:lnTo>
                    <a:pt x="150467" y="20983"/>
                  </a:lnTo>
                  <a:lnTo>
                    <a:pt x="135625" y="6141"/>
                  </a:lnTo>
                  <a:cubicBezTo>
                    <a:pt x="127436" y="-2047"/>
                    <a:pt x="114641" y="-2047"/>
                    <a:pt x="106453" y="6141"/>
                  </a:cubicBezTo>
                  <a:lnTo>
                    <a:pt x="0" y="112594"/>
                  </a:lnTo>
                  <a:lnTo>
                    <a:pt x="78816" y="190898"/>
                  </a:lnTo>
                  <a:lnTo>
                    <a:pt x="150467" y="262549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011EE2F-68DC-4D8B-A57C-43539C66073D}"/>
                </a:ext>
              </a:extLst>
            </p:cNvPr>
            <p:cNvSpPr/>
            <p:nvPr/>
          </p:nvSpPr>
          <p:spPr>
            <a:xfrm>
              <a:off x="3686999" y="1271800"/>
              <a:ext cx="26101" cy="26101"/>
            </a:xfrm>
            <a:custGeom>
              <a:avLst/>
              <a:gdLst>
                <a:gd name="connsiteX0" fmla="*/ 5118 w 26101"/>
                <a:gd name="connsiteY0" fmla="*/ 26101 h 26101"/>
                <a:gd name="connsiteX1" fmla="*/ 1535 w 26101"/>
                <a:gd name="connsiteY1" fmla="*/ 24566 h 26101"/>
                <a:gd name="connsiteX2" fmla="*/ 1535 w 26101"/>
                <a:gd name="connsiteY2" fmla="*/ 17401 h 26101"/>
                <a:gd name="connsiteX3" fmla="*/ 17401 w 26101"/>
                <a:gd name="connsiteY3" fmla="*/ 1535 h 26101"/>
                <a:gd name="connsiteX4" fmla="*/ 24566 w 26101"/>
                <a:gd name="connsiteY4" fmla="*/ 1535 h 26101"/>
                <a:gd name="connsiteX5" fmla="*/ 24566 w 26101"/>
                <a:gd name="connsiteY5" fmla="*/ 8700 h 26101"/>
                <a:gd name="connsiteX6" fmla="*/ 8700 w 26101"/>
                <a:gd name="connsiteY6" fmla="*/ 24566 h 26101"/>
                <a:gd name="connsiteX7" fmla="*/ 5118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5118" y="26101"/>
                  </a:moveTo>
                  <a:cubicBezTo>
                    <a:pt x="3583" y="26101"/>
                    <a:pt x="2559" y="25590"/>
                    <a:pt x="1535" y="24566"/>
                  </a:cubicBezTo>
                  <a:cubicBezTo>
                    <a:pt x="-512" y="22519"/>
                    <a:pt x="-512" y="19448"/>
                    <a:pt x="1535" y="17401"/>
                  </a:cubicBezTo>
                  <a:lnTo>
                    <a:pt x="17401" y="1535"/>
                  </a:lnTo>
                  <a:cubicBezTo>
                    <a:pt x="19448" y="-512"/>
                    <a:pt x="22519" y="-512"/>
                    <a:pt x="24566" y="1535"/>
                  </a:cubicBezTo>
                  <a:cubicBezTo>
                    <a:pt x="26613" y="3583"/>
                    <a:pt x="26613" y="6653"/>
                    <a:pt x="24566" y="8700"/>
                  </a:cubicBezTo>
                  <a:lnTo>
                    <a:pt x="8700" y="24566"/>
                  </a:lnTo>
                  <a:cubicBezTo>
                    <a:pt x="7677" y="25590"/>
                    <a:pt x="6141" y="26101"/>
                    <a:pt x="5118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57D107B-58C7-4DE1-A582-124BD4BEF639}"/>
                </a:ext>
              </a:extLst>
            </p:cNvPr>
            <p:cNvSpPr/>
            <p:nvPr/>
          </p:nvSpPr>
          <p:spPr>
            <a:xfrm>
              <a:off x="3895810" y="1275383"/>
              <a:ext cx="26101" cy="26101"/>
            </a:xfrm>
            <a:custGeom>
              <a:avLst/>
              <a:gdLst>
                <a:gd name="connsiteX0" fmla="*/ 20983 w 26101"/>
                <a:gd name="connsiteY0" fmla="*/ 26101 h 26101"/>
                <a:gd name="connsiteX1" fmla="*/ 17401 w 26101"/>
                <a:gd name="connsiteY1" fmla="*/ 24566 h 26101"/>
                <a:gd name="connsiteX2" fmla="*/ 1535 w 26101"/>
                <a:gd name="connsiteY2" fmla="*/ 8700 h 26101"/>
                <a:gd name="connsiteX3" fmla="*/ 1535 w 26101"/>
                <a:gd name="connsiteY3" fmla="*/ 1535 h 26101"/>
                <a:gd name="connsiteX4" fmla="*/ 8700 w 26101"/>
                <a:gd name="connsiteY4" fmla="*/ 1535 h 26101"/>
                <a:gd name="connsiteX5" fmla="*/ 24566 w 26101"/>
                <a:gd name="connsiteY5" fmla="*/ 17401 h 26101"/>
                <a:gd name="connsiteX6" fmla="*/ 24566 w 26101"/>
                <a:gd name="connsiteY6" fmla="*/ 24566 h 26101"/>
                <a:gd name="connsiteX7" fmla="*/ 20983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20983" y="26101"/>
                  </a:moveTo>
                  <a:cubicBezTo>
                    <a:pt x="19448" y="26101"/>
                    <a:pt x="18424" y="25590"/>
                    <a:pt x="17401" y="24566"/>
                  </a:cubicBezTo>
                  <a:lnTo>
                    <a:pt x="1535" y="8700"/>
                  </a:lnTo>
                  <a:cubicBezTo>
                    <a:pt x="-512" y="6653"/>
                    <a:pt x="-512" y="3582"/>
                    <a:pt x="1535" y="1535"/>
                  </a:cubicBezTo>
                  <a:cubicBezTo>
                    <a:pt x="3583" y="-512"/>
                    <a:pt x="6653" y="-512"/>
                    <a:pt x="8700" y="1535"/>
                  </a:cubicBezTo>
                  <a:lnTo>
                    <a:pt x="24566" y="17401"/>
                  </a:lnTo>
                  <a:cubicBezTo>
                    <a:pt x="26613" y="19448"/>
                    <a:pt x="26613" y="22519"/>
                    <a:pt x="24566" y="24566"/>
                  </a:cubicBezTo>
                  <a:cubicBezTo>
                    <a:pt x="23542" y="25590"/>
                    <a:pt x="22007" y="26101"/>
                    <a:pt x="20983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33466E6-7BFC-4A34-B37E-909CD3116DB0}"/>
                </a:ext>
              </a:extLst>
            </p:cNvPr>
            <p:cNvSpPr/>
            <p:nvPr/>
          </p:nvSpPr>
          <p:spPr>
            <a:xfrm>
              <a:off x="3720266" y="1231881"/>
              <a:ext cx="300421" cy="227235"/>
            </a:xfrm>
            <a:custGeom>
              <a:avLst/>
              <a:gdLst>
                <a:gd name="connsiteX0" fmla="*/ 294280 w 300421"/>
                <a:gd name="connsiteY0" fmla="*/ 74722 h 227235"/>
                <a:gd name="connsiteX1" fmla="*/ 225700 w 300421"/>
                <a:gd name="connsiteY1" fmla="*/ 6141 h 227235"/>
                <a:gd name="connsiteX2" fmla="*/ 196528 w 300421"/>
                <a:gd name="connsiteY2" fmla="*/ 6141 h 227235"/>
                <a:gd name="connsiteX3" fmla="*/ 180662 w 300421"/>
                <a:gd name="connsiteY3" fmla="*/ 22007 h 227235"/>
                <a:gd name="connsiteX4" fmla="*/ 157632 w 300421"/>
                <a:gd name="connsiteY4" fmla="*/ 45038 h 227235"/>
                <a:gd name="connsiteX5" fmla="*/ 141766 w 300421"/>
                <a:gd name="connsiteY5" fmla="*/ 29172 h 227235"/>
                <a:gd name="connsiteX6" fmla="*/ 120271 w 300421"/>
                <a:gd name="connsiteY6" fmla="*/ 19960 h 227235"/>
                <a:gd name="connsiteX7" fmla="*/ 98776 w 300421"/>
                <a:gd name="connsiteY7" fmla="*/ 29172 h 227235"/>
                <a:gd name="connsiteX8" fmla="*/ 83934 w 300421"/>
                <a:gd name="connsiteY8" fmla="*/ 44014 h 227235"/>
                <a:gd name="connsiteX9" fmla="*/ 91099 w 300421"/>
                <a:gd name="connsiteY9" fmla="*/ 51179 h 227235"/>
                <a:gd name="connsiteX10" fmla="*/ 91099 w 300421"/>
                <a:gd name="connsiteY10" fmla="*/ 51179 h 227235"/>
                <a:gd name="connsiteX11" fmla="*/ 91099 w 300421"/>
                <a:gd name="connsiteY11" fmla="*/ 51179 h 227235"/>
                <a:gd name="connsiteX12" fmla="*/ 43502 w 300421"/>
                <a:gd name="connsiteY12" fmla="*/ 98776 h 227235"/>
                <a:gd name="connsiteX13" fmla="*/ 0 w 300421"/>
                <a:gd name="connsiteY13" fmla="*/ 142278 h 227235"/>
                <a:gd name="connsiteX14" fmla="*/ 5118 w 300421"/>
                <a:gd name="connsiteY14" fmla="*/ 145861 h 227235"/>
                <a:gd name="connsiteX15" fmla="*/ 30196 w 300421"/>
                <a:gd name="connsiteY15" fmla="*/ 153026 h 227235"/>
                <a:gd name="connsiteX16" fmla="*/ 30196 w 300421"/>
                <a:gd name="connsiteY16" fmla="*/ 153026 h 227235"/>
                <a:gd name="connsiteX17" fmla="*/ 48620 w 300421"/>
                <a:gd name="connsiteY17" fmla="*/ 149443 h 227235"/>
                <a:gd name="connsiteX18" fmla="*/ 63974 w 300421"/>
                <a:gd name="connsiteY18" fmla="*/ 139207 h 227235"/>
                <a:gd name="connsiteX19" fmla="*/ 83934 w 300421"/>
                <a:gd name="connsiteY19" fmla="*/ 119759 h 227235"/>
                <a:gd name="connsiteX20" fmla="*/ 83934 w 300421"/>
                <a:gd name="connsiteY20" fmla="*/ 119759 h 227235"/>
                <a:gd name="connsiteX21" fmla="*/ 83934 w 300421"/>
                <a:gd name="connsiteY21" fmla="*/ 119759 h 227235"/>
                <a:gd name="connsiteX22" fmla="*/ 134089 w 300421"/>
                <a:gd name="connsiteY22" fmla="*/ 169403 h 227235"/>
                <a:gd name="connsiteX23" fmla="*/ 167356 w 300421"/>
                <a:gd name="connsiteY23" fmla="*/ 202669 h 227235"/>
                <a:gd name="connsiteX24" fmla="*/ 170938 w 300421"/>
                <a:gd name="connsiteY24" fmla="*/ 207787 h 227235"/>
                <a:gd name="connsiteX25" fmla="*/ 170938 w 300421"/>
                <a:gd name="connsiteY25" fmla="*/ 208299 h 227235"/>
                <a:gd name="connsiteX26" fmla="*/ 170938 w 300421"/>
                <a:gd name="connsiteY26" fmla="*/ 226212 h 227235"/>
                <a:gd name="connsiteX27" fmla="*/ 170938 w 300421"/>
                <a:gd name="connsiteY27" fmla="*/ 226212 h 227235"/>
                <a:gd name="connsiteX28" fmla="*/ 170938 w 300421"/>
                <a:gd name="connsiteY28" fmla="*/ 226212 h 227235"/>
                <a:gd name="connsiteX29" fmla="*/ 170426 w 300421"/>
                <a:gd name="connsiteY29" fmla="*/ 227235 h 227235"/>
                <a:gd name="connsiteX30" fmla="*/ 247707 w 300421"/>
                <a:gd name="connsiteY30" fmla="*/ 149955 h 227235"/>
                <a:gd name="connsiteX31" fmla="*/ 277903 w 300421"/>
                <a:gd name="connsiteY31" fmla="*/ 119759 h 227235"/>
                <a:gd name="connsiteX32" fmla="*/ 294280 w 300421"/>
                <a:gd name="connsiteY32" fmla="*/ 103382 h 227235"/>
                <a:gd name="connsiteX33" fmla="*/ 294280 w 300421"/>
                <a:gd name="connsiteY33" fmla="*/ 74722 h 227235"/>
                <a:gd name="connsiteX34" fmla="*/ 247707 w 300421"/>
                <a:gd name="connsiteY34" fmla="*/ 135625 h 227235"/>
                <a:gd name="connsiteX35" fmla="*/ 164797 w 300421"/>
                <a:gd name="connsiteY35" fmla="*/ 52203 h 227235"/>
                <a:gd name="connsiteX36" fmla="*/ 184245 w 300421"/>
                <a:gd name="connsiteY36" fmla="*/ 32755 h 227235"/>
                <a:gd name="connsiteX37" fmla="*/ 267155 w 300421"/>
                <a:gd name="connsiteY37" fmla="*/ 116177 h 227235"/>
                <a:gd name="connsiteX38" fmla="*/ 247707 w 300421"/>
                <a:gd name="connsiteY38" fmla="*/ 135625 h 22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0421" h="227235">
                  <a:moveTo>
                    <a:pt x="294280" y="74722"/>
                  </a:moveTo>
                  <a:lnTo>
                    <a:pt x="225700" y="6141"/>
                  </a:lnTo>
                  <a:cubicBezTo>
                    <a:pt x="217511" y="-2047"/>
                    <a:pt x="204716" y="-2047"/>
                    <a:pt x="196528" y="6141"/>
                  </a:cubicBezTo>
                  <a:lnTo>
                    <a:pt x="180662" y="22007"/>
                  </a:lnTo>
                  <a:lnTo>
                    <a:pt x="157632" y="45038"/>
                  </a:lnTo>
                  <a:lnTo>
                    <a:pt x="141766" y="29172"/>
                  </a:lnTo>
                  <a:cubicBezTo>
                    <a:pt x="136136" y="23542"/>
                    <a:pt x="128460" y="19960"/>
                    <a:pt x="120271" y="19960"/>
                  </a:cubicBezTo>
                  <a:cubicBezTo>
                    <a:pt x="112082" y="19960"/>
                    <a:pt x="104405" y="23031"/>
                    <a:pt x="98776" y="29172"/>
                  </a:cubicBezTo>
                  <a:lnTo>
                    <a:pt x="83934" y="44014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43502" y="98776"/>
                  </a:lnTo>
                  <a:lnTo>
                    <a:pt x="0" y="142278"/>
                  </a:lnTo>
                  <a:cubicBezTo>
                    <a:pt x="1535" y="143813"/>
                    <a:pt x="3071" y="144837"/>
                    <a:pt x="5118" y="145861"/>
                  </a:cubicBezTo>
                  <a:cubicBezTo>
                    <a:pt x="12795" y="150467"/>
                    <a:pt x="20983" y="153026"/>
                    <a:pt x="30196" y="153026"/>
                  </a:cubicBezTo>
                  <a:cubicBezTo>
                    <a:pt x="30196" y="153026"/>
                    <a:pt x="30196" y="153026"/>
                    <a:pt x="30196" y="153026"/>
                  </a:cubicBezTo>
                  <a:cubicBezTo>
                    <a:pt x="36337" y="153026"/>
                    <a:pt x="42990" y="152002"/>
                    <a:pt x="48620" y="149443"/>
                  </a:cubicBezTo>
                  <a:cubicBezTo>
                    <a:pt x="54250" y="146884"/>
                    <a:pt x="59880" y="143302"/>
                    <a:pt x="63974" y="139207"/>
                  </a:cubicBezTo>
                  <a:lnTo>
                    <a:pt x="83934" y="119759"/>
                  </a:lnTo>
                  <a:lnTo>
                    <a:pt x="83934" y="119759"/>
                  </a:lnTo>
                  <a:lnTo>
                    <a:pt x="83934" y="119759"/>
                  </a:lnTo>
                  <a:lnTo>
                    <a:pt x="134089" y="169403"/>
                  </a:lnTo>
                  <a:lnTo>
                    <a:pt x="167356" y="202669"/>
                  </a:lnTo>
                  <a:cubicBezTo>
                    <a:pt x="168891" y="204205"/>
                    <a:pt x="170426" y="206252"/>
                    <a:pt x="170938" y="207787"/>
                  </a:cubicBezTo>
                  <a:cubicBezTo>
                    <a:pt x="170938" y="207787"/>
                    <a:pt x="170938" y="208299"/>
                    <a:pt x="170938" y="208299"/>
                  </a:cubicBezTo>
                  <a:cubicBezTo>
                    <a:pt x="173497" y="213929"/>
                    <a:pt x="173497" y="220582"/>
                    <a:pt x="170938" y="226212"/>
                  </a:cubicBezTo>
                  <a:lnTo>
                    <a:pt x="170938" y="226212"/>
                  </a:lnTo>
                  <a:cubicBezTo>
                    <a:pt x="170938" y="226212"/>
                    <a:pt x="170938" y="226212"/>
                    <a:pt x="170938" y="226212"/>
                  </a:cubicBezTo>
                  <a:cubicBezTo>
                    <a:pt x="170938" y="226723"/>
                    <a:pt x="170426" y="226723"/>
                    <a:pt x="170426" y="227235"/>
                  </a:cubicBezTo>
                  <a:lnTo>
                    <a:pt x="247707" y="149955"/>
                  </a:lnTo>
                  <a:lnTo>
                    <a:pt x="277903" y="119759"/>
                  </a:lnTo>
                  <a:lnTo>
                    <a:pt x="294280" y="103382"/>
                  </a:lnTo>
                  <a:cubicBezTo>
                    <a:pt x="302469" y="95705"/>
                    <a:pt x="302469" y="82398"/>
                    <a:pt x="294280" y="74722"/>
                  </a:cubicBezTo>
                  <a:close/>
                  <a:moveTo>
                    <a:pt x="247707" y="135625"/>
                  </a:moveTo>
                  <a:lnTo>
                    <a:pt x="164797" y="52203"/>
                  </a:lnTo>
                  <a:lnTo>
                    <a:pt x="184245" y="32755"/>
                  </a:lnTo>
                  <a:lnTo>
                    <a:pt x="267155" y="116177"/>
                  </a:lnTo>
                  <a:lnTo>
                    <a:pt x="247707" y="13562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CABA6D6-1FAC-43D0-AC7C-A38D6723FFEF}"/>
              </a:ext>
            </a:extLst>
          </p:cNvPr>
          <p:cNvSpPr/>
          <p:nvPr/>
        </p:nvSpPr>
        <p:spPr>
          <a:xfrm>
            <a:off x="7283941" y="4901411"/>
            <a:ext cx="578702" cy="409820"/>
          </a:xfrm>
          <a:custGeom>
            <a:avLst/>
            <a:gdLst>
              <a:gd name="connsiteX0" fmla="*/ 446794 w 526121"/>
              <a:gd name="connsiteY0" fmla="*/ 3071 h 372583"/>
              <a:gd name="connsiteX1" fmla="*/ 446794 w 526121"/>
              <a:gd name="connsiteY1" fmla="*/ 3071 h 372583"/>
              <a:gd name="connsiteX2" fmla="*/ 446794 w 526121"/>
              <a:gd name="connsiteY2" fmla="*/ 3071 h 372583"/>
              <a:gd name="connsiteX3" fmla="*/ 445770 w 526121"/>
              <a:gd name="connsiteY3" fmla="*/ 1535 h 372583"/>
              <a:gd name="connsiteX4" fmla="*/ 445258 w 526121"/>
              <a:gd name="connsiteY4" fmla="*/ 1024 h 372583"/>
              <a:gd name="connsiteX5" fmla="*/ 444235 w 526121"/>
              <a:gd name="connsiteY5" fmla="*/ 512 h 372583"/>
              <a:gd name="connsiteX6" fmla="*/ 443723 w 526121"/>
              <a:gd name="connsiteY6" fmla="*/ 512 h 372583"/>
              <a:gd name="connsiteX7" fmla="*/ 442187 w 526121"/>
              <a:gd name="connsiteY7" fmla="*/ 0 h 372583"/>
              <a:gd name="connsiteX8" fmla="*/ 292744 w 526121"/>
              <a:gd name="connsiteY8" fmla="*/ 0 h 372583"/>
              <a:gd name="connsiteX9" fmla="*/ 229282 w 526121"/>
              <a:gd name="connsiteY9" fmla="*/ 0 h 372583"/>
              <a:gd name="connsiteX10" fmla="*/ 79839 w 526121"/>
              <a:gd name="connsiteY10" fmla="*/ 0 h 372583"/>
              <a:gd name="connsiteX11" fmla="*/ 79839 w 526121"/>
              <a:gd name="connsiteY11" fmla="*/ 0 h 372583"/>
              <a:gd name="connsiteX12" fmla="*/ 79839 w 526121"/>
              <a:gd name="connsiteY12" fmla="*/ 0 h 372583"/>
              <a:gd name="connsiteX13" fmla="*/ 78304 w 526121"/>
              <a:gd name="connsiteY13" fmla="*/ 512 h 372583"/>
              <a:gd name="connsiteX14" fmla="*/ 77792 w 526121"/>
              <a:gd name="connsiteY14" fmla="*/ 512 h 372583"/>
              <a:gd name="connsiteX15" fmla="*/ 76769 w 526121"/>
              <a:gd name="connsiteY15" fmla="*/ 1024 h 372583"/>
              <a:gd name="connsiteX16" fmla="*/ 76257 w 526121"/>
              <a:gd name="connsiteY16" fmla="*/ 1535 h 372583"/>
              <a:gd name="connsiteX17" fmla="*/ 75233 w 526121"/>
              <a:gd name="connsiteY17" fmla="*/ 3071 h 372583"/>
              <a:gd name="connsiteX18" fmla="*/ 75233 w 526121"/>
              <a:gd name="connsiteY18" fmla="*/ 3071 h 372583"/>
              <a:gd name="connsiteX19" fmla="*/ 75233 w 526121"/>
              <a:gd name="connsiteY19" fmla="*/ 3071 h 372583"/>
              <a:gd name="connsiteX20" fmla="*/ 0 w 526121"/>
              <a:gd name="connsiteY20" fmla="*/ 182709 h 372583"/>
              <a:gd name="connsiteX21" fmla="*/ 0 w 526121"/>
              <a:gd name="connsiteY21" fmla="*/ 182709 h 372583"/>
              <a:gd name="connsiteX22" fmla="*/ 0 w 526121"/>
              <a:gd name="connsiteY22" fmla="*/ 183733 h 372583"/>
              <a:gd name="connsiteX23" fmla="*/ 0 w 526121"/>
              <a:gd name="connsiteY23" fmla="*/ 183733 h 372583"/>
              <a:gd name="connsiteX24" fmla="*/ 85981 w 526121"/>
              <a:gd name="connsiteY24" fmla="*/ 270738 h 372583"/>
              <a:gd name="connsiteX25" fmla="*/ 168891 w 526121"/>
              <a:gd name="connsiteY25" fmla="*/ 186292 h 372583"/>
              <a:gd name="connsiteX26" fmla="*/ 168891 w 526121"/>
              <a:gd name="connsiteY26" fmla="*/ 181174 h 372583"/>
              <a:gd name="connsiteX27" fmla="*/ 100311 w 526121"/>
              <a:gd name="connsiteY27" fmla="*/ 36337 h 372583"/>
              <a:gd name="connsiteX28" fmla="*/ 106453 w 526121"/>
              <a:gd name="connsiteY28" fmla="*/ 36849 h 372583"/>
              <a:gd name="connsiteX29" fmla="*/ 229282 w 526121"/>
              <a:gd name="connsiteY29" fmla="*/ 36849 h 372583"/>
              <a:gd name="connsiteX30" fmla="*/ 229282 w 526121"/>
              <a:gd name="connsiteY30" fmla="*/ 309122 h 372583"/>
              <a:gd name="connsiteX31" fmla="*/ 158655 w 526121"/>
              <a:gd name="connsiteY31" fmla="*/ 309122 h 372583"/>
              <a:gd name="connsiteX32" fmla="*/ 127948 w 526121"/>
              <a:gd name="connsiteY32" fmla="*/ 339829 h 372583"/>
              <a:gd name="connsiteX33" fmla="*/ 127948 w 526121"/>
              <a:gd name="connsiteY33" fmla="*/ 372584 h 372583"/>
              <a:gd name="connsiteX34" fmla="*/ 394079 w 526121"/>
              <a:gd name="connsiteY34" fmla="*/ 372584 h 372583"/>
              <a:gd name="connsiteX35" fmla="*/ 394079 w 526121"/>
              <a:gd name="connsiteY35" fmla="*/ 339829 h 372583"/>
              <a:gd name="connsiteX36" fmla="*/ 363372 w 526121"/>
              <a:gd name="connsiteY36" fmla="*/ 309122 h 372583"/>
              <a:gd name="connsiteX37" fmla="*/ 292744 w 526121"/>
              <a:gd name="connsiteY37" fmla="*/ 309122 h 372583"/>
              <a:gd name="connsiteX38" fmla="*/ 292744 w 526121"/>
              <a:gd name="connsiteY38" fmla="*/ 36849 h 372583"/>
              <a:gd name="connsiteX39" fmla="*/ 415574 w 526121"/>
              <a:gd name="connsiteY39" fmla="*/ 36849 h 372583"/>
              <a:gd name="connsiteX40" fmla="*/ 422739 w 526121"/>
              <a:gd name="connsiteY40" fmla="*/ 35825 h 372583"/>
              <a:gd name="connsiteX41" fmla="*/ 357230 w 526121"/>
              <a:gd name="connsiteY41" fmla="*/ 183221 h 372583"/>
              <a:gd name="connsiteX42" fmla="*/ 357230 w 526121"/>
              <a:gd name="connsiteY42" fmla="*/ 183221 h 372583"/>
              <a:gd name="connsiteX43" fmla="*/ 357230 w 526121"/>
              <a:gd name="connsiteY43" fmla="*/ 183733 h 372583"/>
              <a:gd name="connsiteX44" fmla="*/ 443211 w 526121"/>
              <a:gd name="connsiteY44" fmla="*/ 270738 h 372583"/>
              <a:gd name="connsiteX45" fmla="*/ 526121 w 526121"/>
              <a:gd name="connsiteY45" fmla="*/ 186292 h 372583"/>
              <a:gd name="connsiteX46" fmla="*/ 526121 w 526121"/>
              <a:gd name="connsiteY46" fmla="*/ 181174 h 372583"/>
              <a:gd name="connsiteX47" fmla="*/ 446794 w 526121"/>
              <a:gd name="connsiteY47" fmla="*/ 3071 h 372583"/>
              <a:gd name="connsiteX48" fmla="*/ 156096 w 526121"/>
              <a:gd name="connsiteY48" fmla="*/ 180662 h 372583"/>
              <a:gd name="connsiteX49" fmla="*/ 12795 w 526121"/>
              <a:gd name="connsiteY49" fmla="*/ 180662 h 372583"/>
              <a:gd name="connsiteX50" fmla="*/ 79328 w 526121"/>
              <a:gd name="connsiteY50" fmla="*/ 20472 h 372583"/>
              <a:gd name="connsiteX51" fmla="*/ 85469 w 526121"/>
              <a:gd name="connsiteY51" fmla="*/ 28149 h 372583"/>
              <a:gd name="connsiteX52" fmla="*/ 156096 w 526121"/>
              <a:gd name="connsiteY52" fmla="*/ 180662 h 372583"/>
              <a:gd name="connsiteX53" fmla="*/ 261013 w 526121"/>
              <a:gd name="connsiteY53" fmla="*/ 53738 h 372583"/>
              <a:gd name="connsiteX54" fmla="*/ 239006 w 526121"/>
              <a:gd name="connsiteY54" fmla="*/ 31731 h 372583"/>
              <a:gd name="connsiteX55" fmla="*/ 261013 w 526121"/>
              <a:gd name="connsiteY55" fmla="*/ 9724 h 372583"/>
              <a:gd name="connsiteX56" fmla="*/ 283020 w 526121"/>
              <a:gd name="connsiteY56" fmla="*/ 31731 h 372583"/>
              <a:gd name="connsiteX57" fmla="*/ 261013 w 526121"/>
              <a:gd name="connsiteY57" fmla="*/ 53738 h 372583"/>
              <a:gd name="connsiteX58" fmla="*/ 370537 w 526121"/>
              <a:gd name="connsiteY58" fmla="*/ 180662 h 372583"/>
              <a:gd name="connsiteX59" fmla="*/ 438093 w 526121"/>
              <a:gd name="connsiteY59" fmla="*/ 27125 h 372583"/>
              <a:gd name="connsiteX60" fmla="*/ 443723 w 526121"/>
              <a:gd name="connsiteY60" fmla="*/ 19960 h 372583"/>
              <a:gd name="connsiteX61" fmla="*/ 514350 w 526121"/>
              <a:gd name="connsiteY61" fmla="*/ 180662 h 372583"/>
              <a:gd name="connsiteX62" fmla="*/ 370537 w 526121"/>
              <a:gd name="connsiteY62" fmla="*/ 180662 h 37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26121" h="372583">
                <a:moveTo>
                  <a:pt x="446794" y="3071"/>
                </a:moveTo>
                <a:cubicBezTo>
                  <a:pt x="446794" y="3071"/>
                  <a:pt x="446794" y="3071"/>
                  <a:pt x="446794" y="3071"/>
                </a:cubicBezTo>
                <a:lnTo>
                  <a:pt x="446794" y="3071"/>
                </a:lnTo>
                <a:cubicBezTo>
                  <a:pt x="446282" y="2559"/>
                  <a:pt x="446282" y="2047"/>
                  <a:pt x="445770" y="1535"/>
                </a:cubicBezTo>
                <a:cubicBezTo>
                  <a:pt x="445770" y="1535"/>
                  <a:pt x="445770" y="1535"/>
                  <a:pt x="445258" y="1024"/>
                </a:cubicBezTo>
                <a:cubicBezTo>
                  <a:pt x="444746" y="512"/>
                  <a:pt x="444746" y="512"/>
                  <a:pt x="444235" y="512"/>
                </a:cubicBezTo>
                <a:cubicBezTo>
                  <a:pt x="444235" y="512"/>
                  <a:pt x="443723" y="512"/>
                  <a:pt x="443723" y="512"/>
                </a:cubicBezTo>
                <a:cubicBezTo>
                  <a:pt x="443211" y="512"/>
                  <a:pt x="442699" y="0"/>
                  <a:pt x="442187" y="0"/>
                </a:cubicBezTo>
                <a:lnTo>
                  <a:pt x="292744" y="0"/>
                </a:lnTo>
                <a:lnTo>
                  <a:pt x="229282" y="0"/>
                </a:lnTo>
                <a:lnTo>
                  <a:pt x="79839" y="0"/>
                </a:lnTo>
                <a:cubicBezTo>
                  <a:pt x="79839" y="0"/>
                  <a:pt x="79839" y="0"/>
                  <a:pt x="79839" y="0"/>
                </a:cubicBezTo>
                <a:cubicBezTo>
                  <a:pt x="79839" y="0"/>
                  <a:pt x="79839" y="0"/>
                  <a:pt x="79839" y="0"/>
                </a:cubicBezTo>
                <a:cubicBezTo>
                  <a:pt x="79328" y="0"/>
                  <a:pt x="78816" y="0"/>
                  <a:pt x="78304" y="512"/>
                </a:cubicBezTo>
                <a:cubicBezTo>
                  <a:pt x="78304" y="512"/>
                  <a:pt x="77792" y="512"/>
                  <a:pt x="77792" y="512"/>
                </a:cubicBezTo>
                <a:cubicBezTo>
                  <a:pt x="77280" y="512"/>
                  <a:pt x="77280" y="1024"/>
                  <a:pt x="76769" y="1024"/>
                </a:cubicBezTo>
                <a:cubicBezTo>
                  <a:pt x="76769" y="1024"/>
                  <a:pt x="76257" y="1024"/>
                  <a:pt x="76257" y="1535"/>
                </a:cubicBezTo>
                <a:cubicBezTo>
                  <a:pt x="75745" y="2047"/>
                  <a:pt x="75745" y="2559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lnTo>
                  <a:pt x="0" y="182709"/>
                </a:lnTo>
                <a:lnTo>
                  <a:pt x="0" y="182709"/>
                </a:lnTo>
                <a:cubicBezTo>
                  <a:pt x="0" y="183221"/>
                  <a:pt x="0" y="183221"/>
                  <a:pt x="0" y="183733"/>
                </a:cubicBezTo>
                <a:lnTo>
                  <a:pt x="0" y="183733"/>
                </a:lnTo>
                <a:cubicBezTo>
                  <a:pt x="0" y="230818"/>
                  <a:pt x="38896" y="271249"/>
                  <a:pt x="85981" y="270738"/>
                </a:cubicBezTo>
                <a:cubicBezTo>
                  <a:pt x="132042" y="269714"/>
                  <a:pt x="168891" y="232353"/>
                  <a:pt x="168891" y="186292"/>
                </a:cubicBezTo>
                <a:lnTo>
                  <a:pt x="168891" y="181174"/>
                </a:lnTo>
                <a:lnTo>
                  <a:pt x="100311" y="36337"/>
                </a:lnTo>
                <a:cubicBezTo>
                  <a:pt x="102358" y="36849"/>
                  <a:pt x="104405" y="36849"/>
                  <a:pt x="106453" y="36849"/>
                </a:cubicBezTo>
                <a:lnTo>
                  <a:pt x="229282" y="36849"/>
                </a:lnTo>
                <a:lnTo>
                  <a:pt x="229282" y="309122"/>
                </a:lnTo>
                <a:lnTo>
                  <a:pt x="158655" y="309122"/>
                </a:lnTo>
                <a:cubicBezTo>
                  <a:pt x="141766" y="309122"/>
                  <a:pt x="127948" y="322940"/>
                  <a:pt x="127948" y="339829"/>
                </a:cubicBezTo>
                <a:lnTo>
                  <a:pt x="127948" y="372584"/>
                </a:lnTo>
                <a:lnTo>
                  <a:pt x="394079" y="372584"/>
                </a:lnTo>
                <a:lnTo>
                  <a:pt x="394079" y="339829"/>
                </a:lnTo>
                <a:cubicBezTo>
                  <a:pt x="394079" y="322940"/>
                  <a:pt x="380261" y="309122"/>
                  <a:pt x="363372" y="309122"/>
                </a:cubicBezTo>
                <a:lnTo>
                  <a:pt x="292744" y="309122"/>
                </a:lnTo>
                <a:lnTo>
                  <a:pt x="292744" y="36849"/>
                </a:lnTo>
                <a:lnTo>
                  <a:pt x="415574" y="36849"/>
                </a:lnTo>
                <a:cubicBezTo>
                  <a:pt x="418133" y="36849"/>
                  <a:pt x="420692" y="36337"/>
                  <a:pt x="422739" y="35825"/>
                </a:cubicBezTo>
                <a:lnTo>
                  <a:pt x="357230" y="183221"/>
                </a:lnTo>
                <a:lnTo>
                  <a:pt x="357230" y="183221"/>
                </a:lnTo>
                <a:cubicBezTo>
                  <a:pt x="357230" y="183221"/>
                  <a:pt x="357230" y="183733"/>
                  <a:pt x="357230" y="183733"/>
                </a:cubicBezTo>
                <a:cubicBezTo>
                  <a:pt x="357230" y="230818"/>
                  <a:pt x="396126" y="271249"/>
                  <a:pt x="443211" y="270738"/>
                </a:cubicBezTo>
                <a:cubicBezTo>
                  <a:pt x="489272" y="269714"/>
                  <a:pt x="526121" y="232353"/>
                  <a:pt x="526121" y="186292"/>
                </a:cubicBezTo>
                <a:lnTo>
                  <a:pt x="526121" y="181174"/>
                </a:lnTo>
                <a:lnTo>
                  <a:pt x="446794" y="3071"/>
                </a:lnTo>
                <a:close/>
                <a:moveTo>
                  <a:pt x="156096" y="180662"/>
                </a:moveTo>
                <a:lnTo>
                  <a:pt x="12795" y="180662"/>
                </a:lnTo>
                <a:lnTo>
                  <a:pt x="79328" y="20472"/>
                </a:lnTo>
                <a:cubicBezTo>
                  <a:pt x="80863" y="23542"/>
                  <a:pt x="82910" y="26101"/>
                  <a:pt x="85469" y="28149"/>
                </a:cubicBezTo>
                <a:lnTo>
                  <a:pt x="156096" y="180662"/>
                </a:lnTo>
                <a:close/>
                <a:moveTo>
                  <a:pt x="261013" y="53738"/>
                </a:moveTo>
                <a:cubicBezTo>
                  <a:pt x="248730" y="53738"/>
                  <a:pt x="239006" y="44014"/>
                  <a:pt x="239006" y="31731"/>
                </a:cubicBezTo>
                <a:cubicBezTo>
                  <a:pt x="239006" y="19448"/>
                  <a:pt x="248730" y="9724"/>
                  <a:pt x="261013" y="9724"/>
                </a:cubicBezTo>
                <a:cubicBezTo>
                  <a:pt x="273296" y="9724"/>
                  <a:pt x="283020" y="19448"/>
                  <a:pt x="283020" y="31731"/>
                </a:cubicBezTo>
                <a:cubicBezTo>
                  <a:pt x="283532" y="44014"/>
                  <a:pt x="273296" y="53738"/>
                  <a:pt x="261013" y="53738"/>
                </a:cubicBezTo>
                <a:close/>
                <a:moveTo>
                  <a:pt x="370537" y="180662"/>
                </a:moveTo>
                <a:lnTo>
                  <a:pt x="438093" y="27125"/>
                </a:lnTo>
                <a:cubicBezTo>
                  <a:pt x="440140" y="25078"/>
                  <a:pt x="442187" y="22519"/>
                  <a:pt x="443723" y="19960"/>
                </a:cubicBezTo>
                <a:lnTo>
                  <a:pt x="514350" y="180662"/>
                </a:lnTo>
                <a:lnTo>
                  <a:pt x="370537" y="180662"/>
                </a:lnTo>
                <a:close/>
              </a:path>
            </a:pathLst>
          </a:custGeom>
          <a:solidFill>
            <a:schemeClr val="accent1"/>
          </a:solidFill>
          <a:ln w="511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aphic 1">
            <a:extLst>
              <a:ext uri="{FF2B5EF4-FFF2-40B4-BE49-F238E27FC236}">
                <a16:creationId xmlns:a16="http://schemas.microsoft.com/office/drawing/2014/main" id="{3A20D24D-56F3-4C8A-A540-5F8FC3F11192}"/>
              </a:ext>
            </a:extLst>
          </p:cNvPr>
          <p:cNvGrpSpPr/>
          <p:nvPr/>
        </p:nvGrpSpPr>
        <p:grpSpPr>
          <a:xfrm>
            <a:off x="7323595" y="2418109"/>
            <a:ext cx="436842" cy="436842"/>
            <a:chOff x="8277253" y="565529"/>
            <a:chExt cx="397149" cy="397149"/>
          </a:xfrm>
          <a:solidFill>
            <a:schemeClr val="accent3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443ACD8-6E8E-49A8-8738-128700DCCD96}"/>
                </a:ext>
              </a:extLst>
            </p:cNvPr>
            <p:cNvSpPr/>
            <p:nvPr/>
          </p:nvSpPr>
          <p:spPr>
            <a:xfrm>
              <a:off x="8277253" y="565529"/>
              <a:ext cx="397149" cy="397149"/>
            </a:xfrm>
            <a:custGeom>
              <a:avLst/>
              <a:gdLst>
                <a:gd name="connsiteX0" fmla="*/ 198575 w 397149"/>
                <a:gd name="connsiteY0" fmla="*/ 0 h 397149"/>
                <a:gd name="connsiteX1" fmla="*/ 0 w 397149"/>
                <a:gd name="connsiteY1" fmla="*/ 198575 h 397149"/>
                <a:gd name="connsiteX2" fmla="*/ 198575 w 397149"/>
                <a:gd name="connsiteY2" fmla="*/ 397150 h 397149"/>
                <a:gd name="connsiteX3" fmla="*/ 397150 w 397149"/>
                <a:gd name="connsiteY3" fmla="*/ 198575 h 397149"/>
                <a:gd name="connsiteX4" fmla="*/ 198575 w 397149"/>
                <a:gd name="connsiteY4" fmla="*/ 0 h 397149"/>
                <a:gd name="connsiteX5" fmla="*/ 198575 w 397149"/>
                <a:gd name="connsiteY5" fmla="*/ 343412 h 397149"/>
                <a:gd name="connsiteX6" fmla="*/ 53738 w 397149"/>
                <a:gd name="connsiteY6" fmla="*/ 198575 h 397149"/>
                <a:gd name="connsiteX7" fmla="*/ 198575 w 397149"/>
                <a:gd name="connsiteY7" fmla="*/ 53738 h 397149"/>
                <a:gd name="connsiteX8" fmla="*/ 343412 w 397149"/>
                <a:gd name="connsiteY8" fmla="*/ 198575 h 397149"/>
                <a:gd name="connsiteX9" fmla="*/ 198575 w 397149"/>
                <a:gd name="connsiteY9" fmla="*/ 343412 h 39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149" h="397149">
                  <a:moveTo>
                    <a:pt x="198575" y="0"/>
                  </a:moveTo>
                  <a:cubicBezTo>
                    <a:pt x="89051" y="0"/>
                    <a:pt x="0" y="89052"/>
                    <a:pt x="0" y="198575"/>
                  </a:cubicBezTo>
                  <a:cubicBezTo>
                    <a:pt x="0" y="308098"/>
                    <a:pt x="89051" y="397150"/>
                    <a:pt x="198575" y="397150"/>
                  </a:cubicBezTo>
                  <a:cubicBezTo>
                    <a:pt x="308098" y="397150"/>
                    <a:pt x="397150" y="308098"/>
                    <a:pt x="397150" y="198575"/>
                  </a:cubicBezTo>
                  <a:cubicBezTo>
                    <a:pt x="397150" y="89052"/>
                    <a:pt x="308098" y="0"/>
                    <a:pt x="198575" y="0"/>
                  </a:cubicBezTo>
                  <a:close/>
                  <a:moveTo>
                    <a:pt x="198575" y="343412"/>
                  </a:moveTo>
                  <a:cubicBezTo>
                    <a:pt x="118736" y="343412"/>
                    <a:pt x="53738" y="278414"/>
                    <a:pt x="53738" y="198575"/>
                  </a:cubicBezTo>
                  <a:cubicBezTo>
                    <a:pt x="53738" y="118736"/>
                    <a:pt x="118736" y="53738"/>
                    <a:pt x="198575" y="53738"/>
                  </a:cubicBezTo>
                  <a:cubicBezTo>
                    <a:pt x="278414" y="53738"/>
                    <a:pt x="343412" y="118736"/>
                    <a:pt x="343412" y="198575"/>
                  </a:cubicBezTo>
                  <a:cubicBezTo>
                    <a:pt x="343412" y="278414"/>
                    <a:pt x="278926" y="343412"/>
                    <a:pt x="198575" y="343412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5F7EC7F-C32B-48D7-AA3E-B5F2C4556C9D}"/>
                </a:ext>
              </a:extLst>
            </p:cNvPr>
            <p:cNvSpPr/>
            <p:nvPr/>
          </p:nvSpPr>
          <p:spPr>
            <a:xfrm>
              <a:off x="8413507" y="676587"/>
              <a:ext cx="125782" cy="185268"/>
            </a:xfrm>
            <a:custGeom>
              <a:avLst/>
              <a:gdLst>
                <a:gd name="connsiteX0" fmla="*/ 110941 w 125782"/>
                <a:gd name="connsiteY0" fmla="*/ 49132 h 185268"/>
                <a:gd name="connsiteX1" fmla="*/ 89445 w 125782"/>
                <a:gd name="connsiteY1" fmla="*/ 52714 h 185268"/>
                <a:gd name="connsiteX2" fmla="*/ 80233 w 125782"/>
                <a:gd name="connsiteY2" fmla="*/ 47597 h 185268"/>
                <a:gd name="connsiteX3" fmla="*/ 77674 w 125782"/>
                <a:gd name="connsiteY3" fmla="*/ 43502 h 185268"/>
                <a:gd name="connsiteX4" fmla="*/ 69997 w 125782"/>
                <a:gd name="connsiteY4" fmla="*/ 37873 h 185268"/>
                <a:gd name="connsiteX5" fmla="*/ 69997 w 125782"/>
                <a:gd name="connsiteY5" fmla="*/ 67556 h 185268"/>
                <a:gd name="connsiteX6" fmla="*/ 111964 w 125782"/>
                <a:gd name="connsiteY6" fmla="*/ 84957 h 185268"/>
                <a:gd name="connsiteX7" fmla="*/ 125783 w 125782"/>
                <a:gd name="connsiteY7" fmla="*/ 116688 h 185268"/>
                <a:gd name="connsiteX8" fmla="*/ 120665 w 125782"/>
                <a:gd name="connsiteY8" fmla="*/ 137160 h 185268"/>
                <a:gd name="connsiteX9" fmla="*/ 107870 w 125782"/>
                <a:gd name="connsiteY9" fmla="*/ 153026 h 185268"/>
                <a:gd name="connsiteX10" fmla="*/ 91493 w 125782"/>
                <a:gd name="connsiteY10" fmla="*/ 162238 h 185268"/>
                <a:gd name="connsiteX11" fmla="*/ 69997 w 125782"/>
                <a:gd name="connsiteY11" fmla="*/ 165820 h 185268"/>
                <a:gd name="connsiteX12" fmla="*/ 69997 w 125782"/>
                <a:gd name="connsiteY12" fmla="*/ 185268 h 185268"/>
                <a:gd name="connsiteX13" fmla="*/ 55155 w 125782"/>
                <a:gd name="connsiteY13" fmla="*/ 185268 h 185268"/>
                <a:gd name="connsiteX14" fmla="*/ 55155 w 125782"/>
                <a:gd name="connsiteY14" fmla="*/ 165820 h 185268"/>
                <a:gd name="connsiteX15" fmla="*/ 30589 w 125782"/>
                <a:gd name="connsiteY15" fmla="*/ 160702 h 185268"/>
                <a:gd name="connsiteX16" fmla="*/ 14212 w 125782"/>
                <a:gd name="connsiteY16" fmla="*/ 150978 h 185268"/>
                <a:gd name="connsiteX17" fmla="*/ 3465 w 125782"/>
                <a:gd name="connsiteY17" fmla="*/ 137160 h 185268"/>
                <a:gd name="connsiteX18" fmla="*/ 394 w 125782"/>
                <a:gd name="connsiteY18" fmla="*/ 129995 h 185268"/>
                <a:gd name="connsiteX19" fmla="*/ 7559 w 125782"/>
                <a:gd name="connsiteY19" fmla="*/ 118224 h 185268"/>
                <a:gd name="connsiteX20" fmla="*/ 31613 w 125782"/>
                <a:gd name="connsiteY20" fmla="*/ 115153 h 185268"/>
                <a:gd name="connsiteX21" fmla="*/ 40825 w 125782"/>
                <a:gd name="connsiteY21" fmla="*/ 121294 h 185268"/>
                <a:gd name="connsiteX22" fmla="*/ 43896 w 125782"/>
                <a:gd name="connsiteY22" fmla="*/ 128971 h 185268"/>
                <a:gd name="connsiteX23" fmla="*/ 54132 w 125782"/>
                <a:gd name="connsiteY23" fmla="*/ 137160 h 185268"/>
                <a:gd name="connsiteX24" fmla="*/ 54132 w 125782"/>
                <a:gd name="connsiteY24" fmla="*/ 101335 h 185268"/>
                <a:gd name="connsiteX25" fmla="*/ 24448 w 125782"/>
                <a:gd name="connsiteY25" fmla="*/ 91099 h 185268"/>
                <a:gd name="connsiteX26" fmla="*/ 9094 w 125782"/>
                <a:gd name="connsiteY26" fmla="*/ 77280 h 185268"/>
                <a:gd name="connsiteX27" fmla="*/ 2441 w 125782"/>
                <a:gd name="connsiteY27" fmla="*/ 54762 h 185268"/>
                <a:gd name="connsiteX28" fmla="*/ 15236 w 125782"/>
                <a:gd name="connsiteY28" fmla="*/ 24054 h 185268"/>
                <a:gd name="connsiteX29" fmla="*/ 53620 w 125782"/>
                <a:gd name="connsiteY29" fmla="*/ 10236 h 185268"/>
                <a:gd name="connsiteX30" fmla="*/ 53620 w 125782"/>
                <a:gd name="connsiteY30" fmla="*/ 0 h 185268"/>
                <a:gd name="connsiteX31" fmla="*/ 68462 w 125782"/>
                <a:gd name="connsiteY31" fmla="*/ 0 h 185268"/>
                <a:gd name="connsiteX32" fmla="*/ 68462 w 125782"/>
                <a:gd name="connsiteY32" fmla="*/ 10236 h 185268"/>
                <a:gd name="connsiteX33" fmla="*/ 103776 w 125782"/>
                <a:gd name="connsiteY33" fmla="*/ 20983 h 185268"/>
                <a:gd name="connsiteX34" fmla="*/ 116059 w 125782"/>
                <a:gd name="connsiteY34" fmla="*/ 36849 h 185268"/>
                <a:gd name="connsiteX35" fmla="*/ 110941 w 125782"/>
                <a:gd name="connsiteY35" fmla="*/ 49132 h 185268"/>
                <a:gd name="connsiteX36" fmla="*/ 54644 w 125782"/>
                <a:gd name="connsiteY36" fmla="*/ 37361 h 185268"/>
                <a:gd name="connsiteX37" fmla="*/ 45432 w 125782"/>
                <a:gd name="connsiteY37" fmla="*/ 42990 h 185268"/>
                <a:gd name="connsiteX38" fmla="*/ 42873 w 125782"/>
                <a:gd name="connsiteY38" fmla="*/ 50667 h 185268"/>
                <a:gd name="connsiteX39" fmla="*/ 45432 w 125782"/>
                <a:gd name="connsiteY39" fmla="*/ 58344 h 185268"/>
                <a:gd name="connsiteX40" fmla="*/ 54644 w 125782"/>
                <a:gd name="connsiteY40" fmla="*/ 63974 h 185268"/>
                <a:gd name="connsiteX41" fmla="*/ 54644 w 125782"/>
                <a:gd name="connsiteY41" fmla="*/ 37361 h 185268"/>
                <a:gd name="connsiteX42" fmla="*/ 69486 w 125782"/>
                <a:gd name="connsiteY42" fmla="*/ 138695 h 185268"/>
                <a:gd name="connsiteX43" fmla="*/ 82281 w 125782"/>
                <a:gd name="connsiteY43" fmla="*/ 132042 h 185268"/>
                <a:gd name="connsiteX44" fmla="*/ 86375 w 125782"/>
                <a:gd name="connsiteY44" fmla="*/ 121806 h 185268"/>
                <a:gd name="connsiteX45" fmla="*/ 82792 w 125782"/>
                <a:gd name="connsiteY45" fmla="*/ 113106 h 185268"/>
                <a:gd name="connsiteX46" fmla="*/ 69486 w 125782"/>
                <a:gd name="connsiteY46" fmla="*/ 105429 h 185268"/>
                <a:gd name="connsiteX47" fmla="*/ 69486 w 125782"/>
                <a:gd name="connsiteY47" fmla="*/ 138695 h 18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5782" h="185268">
                  <a:moveTo>
                    <a:pt x="110941" y="49132"/>
                  </a:moveTo>
                  <a:lnTo>
                    <a:pt x="89445" y="52714"/>
                  </a:lnTo>
                  <a:cubicBezTo>
                    <a:pt x="85863" y="53226"/>
                    <a:pt x="81769" y="51179"/>
                    <a:pt x="80233" y="47597"/>
                  </a:cubicBezTo>
                  <a:cubicBezTo>
                    <a:pt x="79210" y="45549"/>
                    <a:pt x="78698" y="44526"/>
                    <a:pt x="77674" y="43502"/>
                  </a:cubicBezTo>
                  <a:cubicBezTo>
                    <a:pt x="76139" y="41455"/>
                    <a:pt x="73580" y="39920"/>
                    <a:pt x="69997" y="37873"/>
                  </a:cubicBezTo>
                  <a:lnTo>
                    <a:pt x="69997" y="67556"/>
                  </a:lnTo>
                  <a:cubicBezTo>
                    <a:pt x="90981" y="73186"/>
                    <a:pt x="104799" y="78816"/>
                    <a:pt x="111964" y="84957"/>
                  </a:cubicBezTo>
                  <a:cubicBezTo>
                    <a:pt x="121177" y="93146"/>
                    <a:pt x="125783" y="103894"/>
                    <a:pt x="125783" y="116688"/>
                  </a:cubicBezTo>
                  <a:cubicBezTo>
                    <a:pt x="125783" y="124365"/>
                    <a:pt x="124247" y="131019"/>
                    <a:pt x="120665" y="137160"/>
                  </a:cubicBezTo>
                  <a:cubicBezTo>
                    <a:pt x="117082" y="143302"/>
                    <a:pt x="112988" y="148419"/>
                    <a:pt x="107870" y="153026"/>
                  </a:cubicBezTo>
                  <a:cubicBezTo>
                    <a:pt x="102752" y="157120"/>
                    <a:pt x="97122" y="160191"/>
                    <a:pt x="91493" y="162238"/>
                  </a:cubicBezTo>
                  <a:cubicBezTo>
                    <a:pt x="85863" y="164285"/>
                    <a:pt x="78698" y="165309"/>
                    <a:pt x="69997" y="165820"/>
                  </a:cubicBezTo>
                  <a:lnTo>
                    <a:pt x="69997" y="185268"/>
                  </a:lnTo>
                  <a:lnTo>
                    <a:pt x="55155" y="185268"/>
                  </a:lnTo>
                  <a:lnTo>
                    <a:pt x="55155" y="165820"/>
                  </a:lnTo>
                  <a:cubicBezTo>
                    <a:pt x="44920" y="164797"/>
                    <a:pt x="36731" y="163261"/>
                    <a:pt x="30589" y="160702"/>
                  </a:cubicBezTo>
                  <a:cubicBezTo>
                    <a:pt x="24448" y="158143"/>
                    <a:pt x="18818" y="155073"/>
                    <a:pt x="14212" y="150978"/>
                  </a:cubicBezTo>
                  <a:cubicBezTo>
                    <a:pt x="9606" y="146884"/>
                    <a:pt x="6024" y="142278"/>
                    <a:pt x="3465" y="137160"/>
                  </a:cubicBezTo>
                  <a:cubicBezTo>
                    <a:pt x="2441" y="135113"/>
                    <a:pt x="1417" y="132554"/>
                    <a:pt x="394" y="129995"/>
                  </a:cubicBezTo>
                  <a:cubicBezTo>
                    <a:pt x="-1142" y="124877"/>
                    <a:pt x="1929" y="119247"/>
                    <a:pt x="7559" y="118224"/>
                  </a:cubicBezTo>
                  <a:lnTo>
                    <a:pt x="31613" y="115153"/>
                  </a:lnTo>
                  <a:cubicBezTo>
                    <a:pt x="35707" y="114641"/>
                    <a:pt x="39802" y="117200"/>
                    <a:pt x="40825" y="121294"/>
                  </a:cubicBezTo>
                  <a:cubicBezTo>
                    <a:pt x="41849" y="124365"/>
                    <a:pt x="42873" y="126924"/>
                    <a:pt x="43896" y="128971"/>
                  </a:cubicBezTo>
                  <a:cubicBezTo>
                    <a:pt x="45943" y="132042"/>
                    <a:pt x="49526" y="134601"/>
                    <a:pt x="54132" y="137160"/>
                  </a:cubicBezTo>
                  <a:lnTo>
                    <a:pt x="54132" y="101335"/>
                  </a:lnTo>
                  <a:cubicBezTo>
                    <a:pt x="40314" y="97240"/>
                    <a:pt x="30589" y="94170"/>
                    <a:pt x="24448" y="91099"/>
                  </a:cubicBezTo>
                  <a:cubicBezTo>
                    <a:pt x="18818" y="88028"/>
                    <a:pt x="13700" y="83934"/>
                    <a:pt x="9094" y="77280"/>
                  </a:cubicBezTo>
                  <a:cubicBezTo>
                    <a:pt x="5000" y="71139"/>
                    <a:pt x="2441" y="63462"/>
                    <a:pt x="2441" y="54762"/>
                  </a:cubicBezTo>
                  <a:cubicBezTo>
                    <a:pt x="2441" y="42479"/>
                    <a:pt x="6535" y="32243"/>
                    <a:pt x="15236" y="24054"/>
                  </a:cubicBezTo>
                  <a:cubicBezTo>
                    <a:pt x="23936" y="15866"/>
                    <a:pt x="36731" y="11259"/>
                    <a:pt x="53620" y="10236"/>
                  </a:cubicBezTo>
                  <a:lnTo>
                    <a:pt x="53620" y="0"/>
                  </a:lnTo>
                  <a:lnTo>
                    <a:pt x="68462" y="0"/>
                  </a:lnTo>
                  <a:lnTo>
                    <a:pt x="68462" y="10236"/>
                  </a:lnTo>
                  <a:cubicBezTo>
                    <a:pt x="83816" y="11259"/>
                    <a:pt x="95587" y="14842"/>
                    <a:pt x="103776" y="20983"/>
                  </a:cubicBezTo>
                  <a:cubicBezTo>
                    <a:pt x="109405" y="25078"/>
                    <a:pt x="113500" y="30707"/>
                    <a:pt x="116059" y="36849"/>
                  </a:cubicBezTo>
                  <a:cubicBezTo>
                    <a:pt x="119641" y="42479"/>
                    <a:pt x="116059" y="48108"/>
                    <a:pt x="110941" y="49132"/>
                  </a:cubicBezTo>
                  <a:close/>
                  <a:moveTo>
                    <a:pt x="54644" y="37361"/>
                  </a:moveTo>
                  <a:cubicBezTo>
                    <a:pt x="50037" y="38896"/>
                    <a:pt x="46967" y="40432"/>
                    <a:pt x="45432" y="42990"/>
                  </a:cubicBezTo>
                  <a:cubicBezTo>
                    <a:pt x="43896" y="45038"/>
                    <a:pt x="42873" y="47597"/>
                    <a:pt x="42873" y="50667"/>
                  </a:cubicBezTo>
                  <a:cubicBezTo>
                    <a:pt x="42873" y="53738"/>
                    <a:pt x="43896" y="56297"/>
                    <a:pt x="45432" y="58344"/>
                  </a:cubicBezTo>
                  <a:cubicBezTo>
                    <a:pt x="46967" y="60391"/>
                    <a:pt x="50037" y="62438"/>
                    <a:pt x="54644" y="63974"/>
                  </a:cubicBezTo>
                  <a:lnTo>
                    <a:pt x="54644" y="37361"/>
                  </a:lnTo>
                  <a:close/>
                  <a:moveTo>
                    <a:pt x="69486" y="138695"/>
                  </a:moveTo>
                  <a:cubicBezTo>
                    <a:pt x="75115" y="137160"/>
                    <a:pt x="79722" y="135113"/>
                    <a:pt x="82281" y="132042"/>
                  </a:cubicBezTo>
                  <a:cubicBezTo>
                    <a:pt x="84840" y="128971"/>
                    <a:pt x="86375" y="125901"/>
                    <a:pt x="86375" y="121806"/>
                  </a:cubicBezTo>
                  <a:cubicBezTo>
                    <a:pt x="86375" y="118736"/>
                    <a:pt x="85351" y="115665"/>
                    <a:pt x="82792" y="113106"/>
                  </a:cubicBezTo>
                  <a:cubicBezTo>
                    <a:pt x="80745" y="110547"/>
                    <a:pt x="76139" y="107988"/>
                    <a:pt x="69486" y="105429"/>
                  </a:cubicBezTo>
                  <a:lnTo>
                    <a:pt x="69486" y="13869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5" name="Graphic 1">
            <a:extLst>
              <a:ext uri="{FF2B5EF4-FFF2-40B4-BE49-F238E27FC236}">
                <a16:creationId xmlns:a16="http://schemas.microsoft.com/office/drawing/2014/main" id="{60CF3DC4-4944-4455-820A-954F168F197A}"/>
              </a:ext>
            </a:extLst>
          </p:cNvPr>
          <p:cNvGrpSpPr/>
          <p:nvPr/>
        </p:nvGrpSpPr>
        <p:grpSpPr>
          <a:xfrm>
            <a:off x="8212558" y="3652938"/>
            <a:ext cx="486402" cy="540862"/>
            <a:chOff x="7074405" y="1732522"/>
            <a:chExt cx="442208" cy="491720"/>
          </a:xfrm>
          <a:solidFill>
            <a:schemeClr val="accent2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F785386-7FC4-4553-9DF7-4D8998F5DCE0}"/>
                </a:ext>
              </a:extLst>
            </p:cNvPr>
            <p:cNvSpPr/>
            <p:nvPr/>
          </p:nvSpPr>
          <p:spPr>
            <a:xfrm>
              <a:off x="7177414" y="1907445"/>
              <a:ext cx="237471" cy="141254"/>
            </a:xfrm>
            <a:custGeom>
              <a:avLst/>
              <a:gdLst>
                <a:gd name="connsiteX0" fmla="*/ 234912 w 237471"/>
                <a:gd name="connsiteY0" fmla="*/ 141254 h 141254"/>
                <a:gd name="connsiteX1" fmla="*/ 237471 w 237471"/>
                <a:gd name="connsiteY1" fmla="*/ 138695 h 141254"/>
                <a:gd name="connsiteX2" fmla="*/ 237471 w 237471"/>
                <a:gd name="connsiteY2" fmla="*/ 110547 h 141254"/>
                <a:gd name="connsiteX3" fmla="*/ 237471 w 237471"/>
                <a:gd name="connsiteY3" fmla="*/ 30707 h 141254"/>
                <a:gd name="connsiteX4" fmla="*/ 237471 w 237471"/>
                <a:gd name="connsiteY4" fmla="*/ 2559 h 141254"/>
                <a:gd name="connsiteX5" fmla="*/ 234912 w 237471"/>
                <a:gd name="connsiteY5" fmla="*/ 0 h 141254"/>
                <a:gd name="connsiteX6" fmla="*/ 206764 w 237471"/>
                <a:gd name="connsiteY6" fmla="*/ 0 h 141254"/>
                <a:gd name="connsiteX7" fmla="*/ 30707 w 237471"/>
                <a:gd name="connsiteY7" fmla="*/ 0 h 141254"/>
                <a:gd name="connsiteX8" fmla="*/ 2559 w 237471"/>
                <a:gd name="connsiteY8" fmla="*/ 0 h 141254"/>
                <a:gd name="connsiteX9" fmla="*/ 0 w 237471"/>
                <a:gd name="connsiteY9" fmla="*/ 2559 h 141254"/>
                <a:gd name="connsiteX10" fmla="*/ 0 w 237471"/>
                <a:gd name="connsiteY10" fmla="*/ 30707 h 141254"/>
                <a:gd name="connsiteX11" fmla="*/ 0 w 237471"/>
                <a:gd name="connsiteY11" fmla="*/ 110547 h 141254"/>
                <a:gd name="connsiteX12" fmla="*/ 0 w 237471"/>
                <a:gd name="connsiteY12" fmla="*/ 138695 h 141254"/>
                <a:gd name="connsiteX13" fmla="*/ 2559 w 237471"/>
                <a:gd name="connsiteY13" fmla="*/ 141254 h 141254"/>
                <a:gd name="connsiteX14" fmla="*/ 30707 w 237471"/>
                <a:gd name="connsiteY14" fmla="*/ 141254 h 141254"/>
                <a:gd name="connsiteX15" fmla="*/ 206764 w 237471"/>
                <a:gd name="connsiteY15" fmla="*/ 141254 h 141254"/>
                <a:gd name="connsiteX16" fmla="*/ 234912 w 237471"/>
                <a:gd name="connsiteY16" fmla="*/ 141254 h 141254"/>
                <a:gd name="connsiteX17" fmla="*/ 231841 w 237471"/>
                <a:gd name="connsiteY17" fmla="*/ 135625 h 141254"/>
                <a:gd name="connsiteX18" fmla="*/ 209323 w 237471"/>
                <a:gd name="connsiteY18" fmla="*/ 135625 h 141254"/>
                <a:gd name="connsiteX19" fmla="*/ 209834 w 237471"/>
                <a:gd name="connsiteY19" fmla="*/ 133066 h 141254"/>
                <a:gd name="connsiteX20" fmla="*/ 209834 w 237471"/>
                <a:gd name="connsiteY20" fmla="*/ 132554 h 141254"/>
                <a:gd name="connsiteX21" fmla="*/ 210346 w 237471"/>
                <a:gd name="connsiteY21" fmla="*/ 131018 h 141254"/>
                <a:gd name="connsiteX22" fmla="*/ 210858 w 237471"/>
                <a:gd name="connsiteY22" fmla="*/ 129995 h 141254"/>
                <a:gd name="connsiteX23" fmla="*/ 211370 w 237471"/>
                <a:gd name="connsiteY23" fmla="*/ 128459 h 141254"/>
                <a:gd name="connsiteX24" fmla="*/ 211882 w 237471"/>
                <a:gd name="connsiteY24" fmla="*/ 127436 h 141254"/>
                <a:gd name="connsiteX25" fmla="*/ 212393 w 237471"/>
                <a:gd name="connsiteY25" fmla="*/ 125900 h 141254"/>
                <a:gd name="connsiteX26" fmla="*/ 212905 w 237471"/>
                <a:gd name="connsiteY26" fmla="*/ 124877 h 141254"/>
                <a:gd name="connsiteX27" fmla="*/ 213417 w 237471"/>
                <a:gd name="connsiteY27" fmla="*/ 123853 h 141254"/>
                <a:gd name="connsiteX28" fmla="*/ 213929 w 237471"/>
                <a:gd name="connsiteY28" fmla="*/ 123342 h 141254"/>
                <a:gd name="connsiteX29" fmla="*/ 214952 w 237471"/>
                <a:gd name="connsiteY29" fmla="*/ 122318 h 141254"/>
                <a:gd name="connsiteX30" fmla="*/ 215464 w 237471"/>
                <a:gd name="connsiteY30" fmla="*/ 121806 h 141254"/>
                <a:gd name="connsiteX31" fmla="*/ 218535 w 237471"/>
                <a:gd name="connsiteY31" fmla="*/ 118735 h 141254"/>
                <a:gd name="connsiteX32" fmla="*/ 219046 w 237471"/>
                <a:gd name="connsiteY32" fmla="*/ 118224 h 141254"/>
                <a:gd name="connsiteX33" fmla="*/ 220070 w 237471"/>
                <a:gd name="connsiteY33" fmla="*/ 117200 h 141254"/>
                <a:gd name="connsiteX34" fmla="*/ 220582 w 237471"/>
                <a:gd name="connsiteY34" fmla="*/ 116688 h 141254"/>
                <a:gd name="connsiteX35" fmla="*/ 221605 w 237471"/>
                <a:gd name="connsiteY35" fmla="*/ 116176 h 141254"/>
                <a:gd name="connsiteX36" fmla="*/ 222629 w 237471"/>
                <a:gd name="connsiteY36" fmla="*/ 115665 h 141254"/>
                <a:gd name="connsiteX37" fmla="*/ 223653 w 237471"/>
                <a:gd name="connsiteY37" fmla="*/ 115153 h 141254"/>
                <a:gd name="connsiteX38" fmla="*/ 224676 w 237471"/>
                <a:gd name="connsiteY38" fmla="*/ 114641 h 141254"/>
                <a:gd name="connsiteX39" fmla="*/ 226212 w 237471"/>
                <a:gd name="connsiteY39" fmla="*/ 114129 h 141254"/>
                <a:gd name="connsiteX40" fmla="*/ 227235 w 237471"/>
                <a:gd name="connsiteY40" fmla="*/ 113618 h 141254"/>
                <a:gd name="connsiteX41" fmla="*/ 228771 w 237471"/>
                <a:gd name="connsiteY41" fmla="*/ 113106 h 141254"/>
                <a:gd name="connsiteX42" fmla="*/ 229282 w 237471"/>
                <a:gd name="connsiteY42" fmla="*/ 113106 h 141254"/>
                <a:gd name="connsiteX43" fmla="*/ 231841 w 237471"/>
                <a:gd name="connsiteY43" fmla="*/ 112594 h 141254"/>
                <a:gd name="connsiteX44" fmla="*/ 231841 w 237471"/>
                <a:gd name="connsiteY44" fmla="*/ 135625 h 141254"/>
                <a:gd name="connsiteX45" fmla="*/ 231841 w 237471"/>
                <a:gd name="connsiteY45" fmla="*/ 5118 h 141254"/>
                <a:gd name="connsiteX46" fmla="*/ 231841 w 237471"/>
                <a:gd name="connsiteY46" fmla="*/ 27637 h 141254"/>
                <a:gd name="connsiteX47" fmla="*/ 229282 w 237471"/>
                <a:gd name="connsiteY47" fmla="*/ 27125 h 141254"/>
                <a:gd name="connsiteX48" fmla="*/ 228771 w 237471"/>
                <a:gd name="connsiteY48" fmla="*/ 27125 h 141254"/>
                <a:gd name="connsiteX49" fmla="*/ 227235 w 237471"/>
                <a:gd name="connsiteY49" fmla="*/ 26613 h 141254"/>
                <a:gd name="connsiteX50" fmla="*/ 226212 w 237471"/>
                <a:gd name="connsiteY50" fmla="*/ 26101 h 141254"/>
                <a:gd name="connsiteX51" fmla="*/ 224676 w 237471"/>
                <a:gd name="connsiteY51" fmla="*/ 25590 h 141254"/>
                <a:gd name="connsiteX52" fmla="*/ 223653 w 237471"/>
                <a:gd name="connsiteY52" fmla="*/ 25078 h 141254"/>
                <a:gd name="connsiteX53" fmla="*/ 222117 w 237471"/>
                <a:gd name="connsiteY53" fmla="*/ 24566 h 141254"/>
                <a:gd name="connsiteX54" fmla="*/ 221094 w 237471"/>
                <a:gd name="connsiteY54" fmla="*/ 24054 h 141254"/>
                <a:gd name="connsiteX55" fmla="*/ 220070 w 237471"/>
                <a:gd name="connsiteY55" fmla="*/ 23542 h 141254"/>
                <a:gd name="connsiteX56" fmla="*/ 219558 w 237471"/>
                <a:gd name="connsiteY56" fmla="*/ 23031 h 141254"/>
                <a:gd name="connsiteX57" fmla="*/ 218535 w 237471"/>
                <a:gd name="connsiteY57" fmla="*/ 22007 h 141254"/>
                <a:gd name="connsiteX58" fmla="*/ 218023 w 237471"/>
                <a:gd name="connsiteY58" fmla="*/ 21495 h 141254"/>
                <a:gd name="connsiteX59" fmla="*/ 214952 w 237471"/>
                <a:gd name="connsiteY59" fmla="*/ 18424 h 141254"/>
                <a:gd name="connsiteX60" fmla="*/ 214441 w 237471"/>
                <a:gd name="connsiteY60" fmla="*/ 17913 h 141254"/>
                <a:gd name="connsiteX61" fmla="*/ 213417 w 237471"/>
                <a:gd name="connsiteY61" fmla="*/ 16889 h 141254"/>
                <a:gd name="connsiteX62" fmla="*/ 212905 w 237471"/>
                <a:gd name="connsiteY62" fmla="*/ 16377 h 141254"/>
                <a:gd name="connsiteX63" fmla="*/ 212393 w 237471"/>
                <a:gd name="connsiteY63" fmla="*/ 15354 h 141254"/>
                <a:gd name="connsiteX64" fmla="*/ 211882 w 237471"/>
                <a:gd name="connsiteY64" fmla="*/ 14330 h 141254"/>
                <a:gd name="connsiteX65" fmla="*/ 211370 w 237471"/>
                <a:gd name="connsiteY65" fmla="*/ 12795 h 141254"/>
                <a:gd name="connsiteX66" fmla="*/ 210858 w 237471"/>
                <a:gd name="connsiteY66" fmla="*/ 11771 h 141254"/>
                <a:gd name="connsiteX67" fmla="*/ 210346 w 237471"/>
                <a:gd name="connsiteY67" fmla="*/ 10236 h 141254"/>
                <a:gd name="connsiteX68" fmla="*/ 209834 w 237471"/>
                <a:gd name="connsiteY68" fmla="*/ 9212 h 141254"/>
                <a:gd name="connsiteX69" fmla="*/ 209323 w 237471"/>
                <a:gd name="connsiteY69" fmla="*/ 7677 h 141254"/>
                <a:gd name="connsiteX70" fmla="*/ 209323 w 237471"/>
                <a:gd name="connsiteY70" fmla="*/ 7165 h 141254"/>
                <a:gd name="connsiteX71" fmla="*/ 208811 w 237471"/>
                <a:gd name="connsiteY71" fmla="*/ 4606 h 141254"/>
                <a:gd name="connsiteX72" fmla="*/ 231841 w 237471"/>
                <a:gd name="connsiteY72" fmla="*/ 4606 h 141254"/>
                <a:gd name="connsiteX73" fmla="*/ 5118 w 237471"/>
                <a:gd name="connsiteY73" fmla="*/ 135625 h 141254"/>
                <a:gd name="connsiteX74" fmla="*/ 5118 w 237471"/>
                <a:gd name="connsiteY74" fmla="*/ 113106 h 141254"/>
                <a:gd name="connsiteX75" fmla="*/ 7677 w 237471"/>
                <a:gd name="connsiteY75" fmla="*/ 113618 h 141254"/>
                <a:gd name="connsiteX76" fmla="*/ 8189 w 237471"/>
                <a:gd name="connsiteY76" fmla="*/ 113618 h 141254"/>
                <a:gd name="connsiteX77" fmla="*/ 9724 w 237471"/>
                <a:gd name="connsiteY77" fmla="*/ 114129 h 141254"/>
                <a:gd name="connsiteX78" fmla="*/ 10748 w 237471"/>
                <a:gd name="connsiteY78" fmla="*/ 114641 h 141254"/>
                <a:gd name="connsiteX79" fmla="*/ 12283 w 237471"/>
                <a:gd name="connsiteY79" fmla="*/ 115153 h 141254"/>
                <a:gd name="connsiteX80" fmla="*/ 13307 w 237471"/>
                <a:gd name="connsiteY80" fmla="*/ 115665 h 141254"/>
                <a:gd name="connsiteX81" fmla="*/ 14330 w 237471"/>
                <a:gd name="connsiteY81" fmla="*/ 116176 h 141254"/>
                <a:gd name="connsiteX82" fmla="*/ 15354 w 237471"/>
                <a:gd name="connsiteY82" fmla="*/ 116688 h 141254"/>
                <a:gd name="connsiteX83" fmla="*/ 16377 w 237471"/>
                <a:gd name="connsiteY83" fmla="*/ 117200 h 141254"/>
                <a:gd name="connsiteX84" fmla="*/ 16889 w 237471"/>
                <a:gd name="connsiteY84" fmla="*/ 117712 h 141254"/>
                <a:gd name="connsiteX85" fmla="*/ 17913 w 237471"/>
                <a:gd name="connsiteY85" fmla="*/ 118735 h 141254"/>
                <a:gd name="connsiteX86" fmla="*/ 18425 w 237471"/>
                <a:gd name="connsiteY86" fmla="*/ 119247 h 141254"/>
                <a:gd name="connsiteX87" fmla="*/ 21495 w 237471"/>
                <a:gd name="connsiteY87" fmla="*/ 122318 h 141254"/>
                <a:gd name="connsiteX88" fmla="*/ 22007 w 237471"/>
                <a:gd name="connsiteY88" fmla="*/ 122830 h 141254"/>
                <a:gd name="connsiteX89" fmla="*/ 23031 w 237471"/>
                <a:gd name="connsiteY89" fmla="*/ 123853 h 141254"/>
                <a:gd name="connsiteX90" fmla="*/ 23543 w 237471"/>
                <a:gd name="connsiteY90" fmla="*/ 124365 h 141254"/>
                <a:gd name="connsiteX91" fmla="*/ 24054 w 237471"/>
                <a:gd name="connsiteY91" fmla="*/ 125389 h 141254"/>
                <a:gd name="connsiteX92" fmla="*/ 24566 w 237471"/>
                <a:gd name="connsiteY92" fmla="*/ 126412 h 141254"/>
                <a:gd name="connsiteX93" fmla="*/ 25078 w 237471"/>
                <a:gd name="connsiteY93" fmla="*/ 127948 h 141254"/>
                <a:gd name="connsiteX94" fmla="*/ 25590 w 237471"/>
                <a:gd name="connsiteY94" fmla="*/ 128971 h 141254"/>
                <a:gd name="connsiteX95" fmla="*/ 26102 w 237471"/>
                <a:gd name="connsiteY95" fmla="*/ 130507 h 141254"/>
                <a:gd name="connsiteX96" fmla="*/ 26613 w 237471"/>
                <a:gd name="connsiteY96" fmla="*/ 131530 h 141254"/>
                <a:gd name="connsiteX97" fmla="*/ 27125 w 237471"/>
                <a:gd name="connsiteY97" fmla="*/ 133066 h 141254"/>
                <a:gd name="connsiteX98" fmla="*/ 27125 w 237471"/>
                <a:gd name="connsiteY98" fmla="*/ 133577 h 141254"/>
                <a:gd name="connsiteX99" fmla="*/ 27637 w 237471"/>
                <a:gd name="connsiteY99" fmla="*/ 136136 h 141254"/>
                <a:gd name="connsiteX100" fmla="*/ 5118 w 237471"/>
                <a:gd name="connsiteY100" fmla="*/ 136136 h 141254"/>
                <a:gd name="connsiteX101" fmla="*/ 27125 w 237471"/>
                <a:gd name="connsiteY101" fmla="*/ 7165 h 141254"/>
                <a:gd name="connsiteX102" fmla="*/ 27125 w 237471"/>
                <a:gd name="connsiteY102" fmla="*/ 7677 h 141254"/>
                <a:gd name="connsiteX103" fmla="*/ 26613 w 237471"/>
                <a:gd name="connsiteY103" fmla="*/ 9212 h 141254"/>
                <a:gd name="connsiteX104" fmla="*/ 26102 w 237471"/>
                <a:gd name="connsiteY104" fmla="*/ 10236 h 141254"/>
                <a:gd name="connsiteX105" fmla="*/ 25590 w 237471"/>
                <a:gd name="connsiteY105" fmla="*/ 11771 h 141254"/>
                <a:gd name="connsiteX106" fmla="*/ 25078 w 237471"/>
                <a:gd name="connsiteY106" fmla="*/ 12795 h 141254"/>
                <a:gd name="connsiteX107" fmla="*/ 24566 w 237471"/>
                <a:gd name="connsiteY107" fmla="*/ 14330 h 141254"/>
                <a:gd name="connsiteX108" fmla="*/ 24054 w 237471"/>
                <a:gd name="connsiteY108" fmla="*/ 15354 h 141254"/>
                <a:gd name="connsiteX109" fmla="*/ 23543 w 237471"/>
                <a:gd name="connsiteY109" fmla="*/ 16377 h 141254"/>
                <a:gd name="connsiteX110" fmla="*/ 23031 w 237471"/>
                <a:gd name="connsiteY110" fmla="*/ 16889 h 141254"/>
                <a:gd name="connsiteX111" fmla="*/ 22007 w 237471"/>
                <a:gd name="connsiteY111" fmla="*/ 17913 h 141254"/>
                <a:gd name="connsiteX112" fmla="*/ 21495 w 237471"/>
                <a:gd name="connsiteY112" fmla="*/ 18424 h 141254"/>
                <a:gd name="connsiteX113" fmla="*/ 18425 w 237471"/>
                <a:gd name="connsiteY113" fmla="*/ 21495 h 141254"/>
                <a:gd name="connsiteX114" fmla="*/ 17913 w 237471"/>
                <a:gd name="connsiteY114" fmla="*/ 22007 h 141254"/>
                <a:gd name="connsiteX115" fmla="*/ 16889 w 237471"/>
                <a:gd name="connsiteY115" fmla="*/ 23031 h 141254"/>
                <a:gd name="connsiteX116" fmla="*/ 16377 w 237471"/>
                <a:gd name="connsiteY116" fmla="*/ 23542 h 141254"/>
                <a:gd name="connsiteX117" fmla="*/ 15354 w 237471"/>
                <a:gd name="connsiteY117" fmla="*/ 24054 h 141254"/>
                <a:gd name="connsiteX118" fmla="*/ 14330 w 237471"/>
                <a:gd name="connsiteY118" fmla="*/ 24566 h 141254"/>
                <a:gd name="connsiteX119" fmla="*/ 12795 w 237471"/>
                <a:gd name="connsiteY119" fmla="*/ 25078 h 141254"/>
                <a:gd name="connsiteX120" fmla="*/ 11771 w 237471"/>
                <a:gd name="connsiteY120" fmla="*/ 25590 h 141254"/>
                <a:gd name="connsiteX121" fmla="*/ 10236 w 237471"/>
                <a:gd name="connsiteY121" fmla="*/ 26101 h 141254"/>
                <a:gd name="connsiteX122" fmla="*/ 9212 w 237471"/>
                <a:gd name="connsiteY122" fmla="*/ 26613 h 141254"/>
                <a:gd name="connsiteX123" fmla="*/ 7677 w 237471"/>
                <a:gd name="connsiteY123" fmla="*/ 27125 h 141254"/>
                <a:gd name="connsiteX124" fmla="*/ 7165 w 237471"/>
                <a:gd name="connsiteY124" fmla="*/ 27125 h 141254"/>
                <a:gd name="connsiteX125" fmla="*/ 4606 w 237471"/>
                <a:gd name="connsiteY125" fmla="*/ 27637 h 141254"/>
                <a:gd name="connsiteX126" fmla="*/ 4606 w 237471"/>
                <a:gd name="connsiteY126" fmla="*/ 5118 h 141254"/>
                <a:gd name="connsiteX127" fmla="*/ 27125 w 237471"/>
                <a:gd name="connsiteY127" fmla="*/ 5118 h 141254"/>
                <a:gd name="connsiteX128" fmla="*/ 27125 w 237471"/>
                <a:gd name="connsiteY128" fmla="*/ 7165 h 141254"/>
                <a:gd name="connsiteX129" fmla="*/ 118224 w 237471"/>
                <a:gd name="connsiteY129" fmla="*/ 112594 h 141254"/>
                <a:gd name="connsiteX130" fmla="*/ 75745 w 237471"/>
                <a:gd name="connsiteY130" fmla="*/ 70115 h 141254"/>
                <a:gd name="connsiteX131" fmla="*/ 118224 w 237471"/>
                <a:gd name="connsiteY131" fmla="*/ 27637 h 141254"/>
                <a:gd name="connsiteX132" fmla="*/ 160703 w 237471"/>
                <a:gd name="connsiteY132" fmla="*/ 70115 h 141254"/>
                <a:gd name="connsiteX133" fmla="*/ 118224 w 237471"/>
                <a:gd name="connsiteY133" fmla="*/ 112594 h 14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37471" h="141254">
                  <a:moveTo>
                    <a:pt x="234912" y="141254"/>
                  </a:moveTo>
                  <a:cubicBezTo>
                    <a:pt x="236448" y="141254"/>
                    <a:pt x="237471" y="140231"/>
                    <a:pt x="237471" y="138695"/>
                  </a:cubicBezTo>
                  <a:lnTo>
                    <a:pt x="237471" y="110547"/>
                  </a:lnTo>
                  <a:lnTo>
                    <a:pt x="237471" y="30707"/>
                  </a:lnTo>
                  <a:lnTo>
                    <a:pt x="237471" y="2559"/>
                  </a:lnTo>
                  <a:cubicBezTo>
                    <a:pt x="237471" y="1023"/>
                    <a:pt x="236448" y="0"/>
                    <a:pt x="234912" y="0"/>
                  </a:cubicBezTo>
                  <a:lnTo>
                    <a:pt x="206764" y="0"/>
                  </a:lnTo>
                  <a:lnTo>
                    <a:pt x="30707" y="0"/>
                  </a:lnTo>
                  <a:lnTo>
                    <a:pt x="2559" y="0"/>
                  </a:lnTo>
                  <a:cubicBezTo>
                    <a:pt x="1024" y="0"/>
                    <a:pt x="0" y="1023"/>
                    <a:pt x="0" y="2559"/>
                  </a:cubicBezTo>
                  <a:lnTo>
                    <a:pt x="0" y="30707"/>
                  </a:lnTo>
                  <a:lnTo>
                    <a:pt x="0" y="110547"/>
                  </a:lnTo>
                  <a:lnTo>
                    <a:pt x="0" y="138695"/>
                  </a:lnTo>
                  <a:cubicBezTo>
                    <a:pt x="0" y="140231"/>
                    <a:pt x="1024" y="141254"/>
                    <a:pt x="2559" y="141254"/>
                  </a:cubicBezTo>
                  <a:lnTo>
                    <a:pt x="30707" y="141254"/>
                  </a:lnTo>
                  <a:lnTo>
                    <a:pt x="206764" y="141254"/>
                  </a:lnTo>
                  <a:lnTo>
                    <a:pt x="234912" y="141254"/>
                  </a:lnTo>
                  <a:close/>
                  <a:moveTo>
                    <a:pt x="231841" y="135625"/>
                  </a:moveTo>
                  <a:lnTo>
                    <a:pt x="209323" y="135625"/>
                  </a:lnTo>
                  <a:cubicBezTo>
                    <a:pt x="209323" y="134601"/>
                    <a:pt x="209323" y="134089"/>
                    <a:pt x="209834" y="133066"/>
                  </a:cubicBezTo>
                  <a:cubicBezTo>
                    <a:pt x="209834" y="133066"/>
                    <a:pt x="209834" y="132554"/>
                    <a:pt x="209834" y="132554"/>
                  </a:cubicBezTo>
                  <a:cubicBezTo>
                    <a:pt x="209834" y="132042"/>
                    <a:pt x="210346" y="131530"/>
                    <a:pt x="210346" y="131018"/>
                  </a:cubicBezTo>
                  <a:cubicBezTo>
                    <a:pt x="210346" y="130507"/>
                    <a:pt x="210346" y="130507"/>
                    <a:pt x="210858" y="129995"/>
                  </a:cubicBezTo>
                  <a:cubicBezTo>
                    <a:pt x="210858" y="129483"/>
                    <a:pt x="211370" y="128971"/>
                    <a:pt x="211370" y="128459"/>
                  </a:cubicBezTo>
                  <a:cubicBezTo>
                    <a:pt x="211370" y="127948"/>
                    <a:pt x="211370" y="127948"/>
                    <a:pt x="211882" y="127436"/>
                  </a:cubicBezTo>
                  <a:cubicBezTo>
                    <a:pt x="211882" y="126924"/>
                    <a:pt x="212393" y="126412"/>
                    <a:pt x="212393" y="125900"/>
                  </a:cubicBezTo>
                  <a:cubicBezTo>
                    <a:pt x="212393" y="125389"/>
                    <a:pt x="212905" y="125389"/>
                    <a:pt x="212905" y="124877"/>
                  </a:cubicBezTo>
                  <a:cubicBezTo>
                    <a:pt x="212905" y="124365"/>
                    <a:pt x="213417" y="123853"/>
                    <a:pt x="213417" y="123853"/>
                  </a:cubicBezTo>
                  <a:cubicBezTo>
                    <a:pt x="213417" y="123853"/>
                    <a:pt x="213929" y="123342"/>
                    <a:pt x="213929" y="123342"/>
                  </a:cubicBezTo>
                  <a:cubicBezTo>
                    <a:pt x="214441" y="122830"/>
                    <a:pt x="214441" y="122318"/>
                    <a:pt x="214952" y="122318"/>
                  </a:cubicBezTo>
                  <a:cubicBezTo>
                    <a:pt x="214952" y="122318"/>
                    <a:pt x="215464" y="121806"/>
                    <a:pt x="215464" y="121806"/>
                  </a:cubicBezTo>
                  <a:cubicBezTo>
                    <a:pt x="216488" y="120783"/>
                    <a:pt x="217511" y="119759"/>
                    <a:pt x="218535" y="118735"/>
                  </a:cubicBezTo>
                  <a:cubicBezTo>
                    <a:pt x="218535" y="118735"/>
                    <a:pt x="219046" y="118224"/>
                    <a:pt x="219046" y="118224"/>
                  </a:cubicBezTo>
                  <a:cubicBezTo>
                    <a:pt x="219558" y="117712"/>
                    <a:pt x="220070" y="117712"/>
                    <a:pt x="220070" y="117200"/>
                  </a:cubicBezTo>
                  <a:cubicBezTo>
                    <a:pt x="220070" y="117200"/>
                    <a:pt x="220582" y="116688"/>
                    <a:pt x="220582" y="116688"/>
                  </a:cubicBezTo>
                  <a:cubicBezTo>
                    <a:pt x="221094" y="116176"/>
                    <a:pt x="221605" y="116176"/>
                    <a:pt x="221605" y="116176"/>
                  </a:cubicBezTo>
                  <a:cubicBezTo>
                    <a:pt x="222117" y="116176"/>
                    <a:pt x="222117" y="115665"/>
                    <a:pt x="222629" y="115665"/>
                  </a:cubicBezTo>
                  <a:cubicBezTo>
                    <a:pt x="223141" y="115665"/>
                    <a:pt x="223653" y="115153"/>
                    <a:pt x="223653" y="115153"/>
                  </a:cubicBezTo>
                  <a:cubicBezTo>
                    <a:pt x="224164" y="115153"/>
                    <a:pt x="224164" y="115153"/>
                    <a:pt x="224676" y="114641"/>
                  </a:cubicBezTo>
                  <a:cubicBezTo>
                    <a:pt x="225188" y="114641"/>
                    <a:pt x="225700" y="114129"/>
                    <a:pt x="226212" y="114129"/>
                  </a:cubicBezTo>
                  <a:cubicBezTo>
                    <a:pt x="226723" y="114129"/>
                    <a:pt x="226723" y="114129"/>
                    <a:pt x="227235" y="113618"/>
                  </a:cubicBezTo>
                  <a:cubicBezTo>
                    <a:pt x="227747" y="113618"/>
                    <a:pt x="228259" y="113106"/>
                    <a:pt x="228771" y="113106"/>
                  </a:cubicBezTo>
                  <a:cubicBezTo>
                    <a:pt x="228771" y="113106"/>
                    <a:pt x="229282" y="113106"/>
                    <a:pt x="229282" y="113106"/>
                  </a:cubicBezTo>
                  <a:cubicBezTo>
                    <a:pt x="229794" y="113106"/>
                    <a:pt x="230818" y="112594"/>
                    <a:pt x="231841" y="112594"/>
                  </a:cubicBezTo>
                  <a:lnTo>
                    <a:pt x="231841" y="135625"/>
                  </a:lnTo>
                  <a:close/>
                  <a:moveTo>
                    <a:pt x="231841" y="5118"/>
                  </a:moveTo>
                  <a:lnTo>
                    <a:pt x="231841" y="27637"/>
                  </a:lnTo>
                  <a:cubicBezTo>
                    <a:pt x="230818" y="27637"/>
                    <a:pt x="230306" y="27637"/>
                    <a:pt x="229282" y="27125"/>
                  </a:cubicBezTo>
                  <a:cubicBezTo>
                    <a:pt x="229282" y="27125"/>
                    <a:pt x="228771" y="27125"/>
                    <a:pt x="228771" y="27125"/>
                  </a:cubicBezTo>
                  <a:cubicBezTo>
                    <a:pt x="228259" y="27125"/>
                    <a:pt x="227747" y="26613"/>
                    <a:pt x="227235" y="26613"/>
                  </a:cubicBezTo>
                  <a:cubicBezTo>
                    <a:pt x="226723" y="26613"/>
                    <a:pt x="226723" y="26613"/>
                    <a:pt x="226212" y="26101"/>
                  </a:cubicBezTo>
                  <a:cubicBezTo>
                    <a:pt x="225700" y="26101"/>
                    <a:pt x="225188" y="25590"/>
                    <a:pt x="224676" y="25590"/>
                  </a:cubicBezTo>
                  <a:cubicBezTo>
                    <a:pt x="224164" y="25590"/>
                    <a:pt x="224164" y="25590"/>
                    <a:pt x="223653" y="25078"/>
                  </a:cubicBezTo>
                  <a:cubicBezTo>
                    <a:pt x="223141" y="25078"/>
                    <a:pt x="222629" y="24566"/>
                    <a:pt x="222117" y="24566"/>
                  </a:cubicBezTo>
                  <a:cubicBezTo>
                    <a:pt x="221605" y="24566"/>
                    <a:pt x="221605" y="24054"/>
                    <a:pt x="221094" y="24054"/>
                  </a:cubicBezTo>
                  <a:cubicBezTo>
                    <a:pt x="220582" y="24054"/>
                    <a:pt x="220070" y="23542"/>
                    <a:pt x="220070" y="23542"/>
                  </a:cubicBezTo>
                  <a:cubicBezTo>
                    <a:pt x="220070" y="23542"/>
                    <a:pt x="219558" y="23031"/>
                    <a:pt x="219558" y="23031"/>
                  </a:cubicBezTo>
                  <a:cubicBezTo>
                    <a:pt x="219046" y="22519"/>
                    <a:pt x="218535" y="22519"/>
                    <a:pt x="218535" y="22007"/>
                  </a:cubicBezTo>
                  <a:cubicBezTo>
                    <a:pt x="218535" y="22007"/>
                    <a:pt x="218023" y="21495"/>
                    <a:pt x="218023" y="21495"/>
                  </a:cubicBezTo>
                  <a:cubicBezTo>
                    <a:pt x="217000" y="20472"/>
                    <a:pt x="215976" y="19448"/>
                    <a:pt x="214952" y="18424"/>
                  </a:cubicBezTo>
                  <a:cubicBezTo>
                    <a:pt x="214952" y="18424"/>
                    <a:pt x="214441" y="17913"/>
                    <a:pt x="214441" y="17913"/>
                  </a:cubicBezTo>
                  <a:cubicBezTo>
                    <a:pt x="213929" y="17401"/>
                    <a:pt x="213929" y="16889"/>
                    <a:pt x="213417" y="16889"/>
                  </a:cubicBezTo>
                  <a:cubicBezTo>
                    <a:pt x="213417" y="16889"/>
                    <a:pt x="212905" y="16377"/>
                    <a:pt x="212905" y="16377"/>
                  </a:cubicBezTo>
                  <a:cubicBezTo>
                    <a:pt x="212393" y="15865"/>
                    <a:pt x="212393" y="15354"/>
                    <a:pt x="212393" y="15354"/>
                  </a:cubicBezTo>
                  <a:cubicBezTo>
                    <a:pt x="212393" y="14842"/>
                    <a:pt x="211882" y="14842"/>
                    <a:pt x="211882" y="14330"/>
                  </a:cubicBezTo>
                  <a:cubicBezTo>
                    <a:pt x="211882" y="13818"/>
                    <a:pt x="211370" y="13306"/>
                    <a:pt x="211370" y="12795"/>
                  </a:cubicBezTo>
                  <a:cubicBezTo>
                    <a:pt x="211370" y="12283"/>
                    <a:pt x="211370" y="12283"/>
                    <a:pt x="210858" y="11771"/>
                  </a:cubicBezTo>
                  <a:cubicBezTo>
                    <a:pt x="210858" y="11259"/>
                    <a:pt x="210346" y="10747"/>
                    <a:pt x="210346" y="10236"/>
                  </a:cubicBezTo>
                  <a:cubicBezTo>
                    <a:pt x="210346" y="9724"/>
                    <a:pt x="210346" y="9724"/>
                    <a:pt x="209834" y="9212"/>
                  </a:cubicBezTo>
                  <a:cubicBezTo>
                    <a:pt x="209834" y="8700"/>
                    <a:pt x="209323" y="8189"/>
                    <a:pt x="209323" y="7677"/>
                  </a:cubicBezTo>
                  <a:cubicBezTo>
                    <a:pt x="209323" y="7677"/>
                    <a:pt x="209323" y="7165"/>
                    <a:pt x="209323" y="7165"/>
                  </a:cubicBezTo>
                  <a:cubicBezTo>
                    <a:pt x="209323" y="6653"/>
                    <a:pt x="208811" y="5630"/>
                    <a:pt x="208811" y="4606"/>
                  </a:cubicBezTo>
                  <a:lnTo>
                    <a:pt x="231841" y="4606"/>
                  </a:lnTo>
                  <a:close/>
                  <a:moveTo>
                    <a:pt x="5118" y="135625"/>
                  </a:moveTo>
                  <a:lnTo>
                    <a:pt x="5118" y="113106"/>
                  </a:lnTo>
                  <a:cubicBezTo>
                    <a:pt x="6142" y="113106"/>
                    <a:pt x="6653" y="113106"/>
                    <a:pt x="7677" y="113618"/>
                  </a:cubicBezTo>
                  <a:cubicBezTo>
                    <a:pt x="7677" y="113618"/>
                    <a:pt x="8189" y="113618"/>
                    <a:pt x="8189" y="113618"/>
                  </a:cubicBezTo>
                  <a:cubicBezTo>
                    <a:pt x="8701" y="113618"/>
                    <a:pt x="9212" y="114129"/>
                    <a:pt x="9724" y="114129"/>
                  </a:cubicBezTo>
                  <a:cubicBezTo>
                    <a:pt x="10236" y="114129"/>
                    <a:pt x="10236" y="114129"/>
                    <a:pt x="10748" y="114641"/>
                  </a:cubicBezTo>
                  <a:cubicBezTo>
                    <a:pt x="11259" y="114641"/>
                    <a:pt x="11771" y="115153"/>
                    <a:pt x="12283" y="115153"/>
                  </a:cubicBezTo>
                  <a:cubicBezTo>
                    <a:pt x="12795" y="115153"/>
                    <a:pt x="12795" y="115153"/>
                    <a:pt x="13307" y="115665"/>
                  </a:cubicBezTo>
                  <a:cubicBezTo>
                    <a:pt x="13818" y="115665"/>
                    <a:pt x="14330" y="116176"/>
                    <a:pt x="14330" y="116176"/>
                  </a:cubicBezTo>
                  <a:cubicBezTo>
                    <a:pt x="14842" y="116176"/>
                    <a:pt x="14842" y="116688"/>
                    <a:pt x="15354" y="116688"/>
                  </a:cubicBezTo>
                  <a:cubicBezTo>
                    <a:pt x="15866" y="116688"/>
                    <a:pt x="16377" y="117200"/>
                    <a:pt x="16377" y="117200"/>
                  </a:cubicBezTo>
                  <a:cubicBezTo>
                    <a:pt x="16377" y="117200"/>
                    <a:pt x="16889" y="117712"/>
                    <a:pt x="16889" y="117712"/>
                  </a:cubicBezTo>
                  <a:cubicBezTo>
                    <a:pt x="17401" y="118224"/>
                    <a:pt x="17913" y="118224"/>
                    <a:pt x="17913" y="118735"/>
                  </a:cubicBezTo>
                  <a:cubicBezTo>
                    <a:pt x="17913" y="118735"/>
                    <a:pt x="18425" y="119247"/>
                    <a:pt x="18425" y="119247"/>
                  </a:cubicBezTo>
                  <a:cubicBezTo>
                    <a:pt x="19448" y="120271"/>
                    <a:pt x="20472" y="121294"/>
                    <a:pt x="21495" y="122318"/>
                  </a:cubicBezTo>
                  <a:cubicBezTo>
                    <a:pt x="21495" y="122318"/>
                    <a:pt x="22007" y="122830"/>
                    <a:pt x="22007" y="122830"/>
                  </a:cubicBezTo>
                  <a:cubicBezTo>
                    <a:pt x="22519" y="123342"/>
                    <a:pt x="22519" y="123853"/>
                    <a:pt x="23031" y="123853"/>
                  </a:cubicBezTo>
                  <a:cubicBezTo>
                    <a:pt x="23031" y="123853"/>
                    <a:pt x="23543" y="124365"/>
                    <a:pt x="23543" y="124365"/>
                  </a:cubicBezTo>
                  <a:cubicBezTo>
                    <a:pt x="24054" y="124877"/>
                    <a:pt x="24054" y="125389"/>
                    <a:pt x="24054" y="125389"/>
                  </a:cubicBezTo>
                  <a:cubicBezTo>
                    <a:pt x="24054" y="125900"/>
                    <a:pt x="24566" y="125900"/>
                    <a:pt x="24566" y="126412"/>
                  </a:cubicBezTo>
                  <a:cubicBezTo>
                    <a:pt x="24566" y="126924"/>
                    <a:pt x="25078" y="127436"/>
                    <a:pt x="25078" y="127948"/>
                  </a:cubicBezTo>
                  <a:cubicBezTo>
                    <a:pt x="25078" y="128459"/>
                    <a:pt x="25078" y="128459"/>
                    <a:pt x="25590" y="128971"/>
                  </a:cubicBezTo>
                  <a:cubicBezTo>
                    <a:pt x="25590" y="129483"/>
                    <a:pt x="26102" y="129995"/>
                    <a:pt x="26102" y="130507"/>
                  </a:cubicBezTo>
                  <a:cubicBezTo>
                    <a:pt x="26102" y="131018"/>
                    <a:pt x="26102" y="131018"/>
                    <a:pt x="26613" y="131530"/>
                  </a:cubicBezTo>
                  <a:cubicBezTo>
                    <a:pt x="26613" y="132042"/>
                    <a:pt x="27125" y="132554"/>
                    <a:pt x="27125" y="133066"/>
                  </a:cubicBezTo>
                  <a:cubicBezTo>
                    <a:pt x="27125" y="133066"/>
                    <a:pt x="27125" y="133577"/>
                    <a:pt x="27125" y="133577"/>
                  </a:cubicBezTo>
                  <a:cubicBezTo>
                    <a:pt x="27125" y="134089"/>
                    <a:pt x="27637" y="135113"/>
                    <a:pt x="27637" y="136136"/>
                  </a:cubicBezTo>
                  <a:lnTo>
                    <a:pt x="5118" y="136136"/>
                  </a:lnTo>
                  <a:close/>
                  <a:moveTo>
                    <a:pt x="27125" y="7165"/>
                  </a:moveTo>
                  <a:cubicBezTo>
                    <a:pt x="27125" y="7165"/>
                    <a:pt x="27125" y="7677"/>
                    <a:pt x="27125" y="7677"/>
                  </a:cubicBezTo>
                  <a:cubicBezTo>
                    <a:pt x="27125" y="8189"/>
                    <a:pt x="26613" y="8700"/>
                    <a:pt x="26613" y="9212"/>
                  </a:cubicBezTo>
                  <a:cubicBezTo>
                    <a:pt x="26613" y="9724"/>
                    <a:pt x="26613" y="9724"/>
                    <a:pt x="26102" y="10236"/>
                  </a:cubicBezTo>
                  <a:cubicBezTo>
                    <a:pt x="26102" y="10747"/>
                    <a:pt x="25590" y="11259"/>
                    <a:pt x="25590" y="11771"/>
                  </a:cubicBezTo>
                  <a:cubicBezTo>
                    <a:pt x="25590" y="12283"/>
                    <a:pt x="25590" y="12283"/>
                    <a:pt x="25078" y="12795"/>
                  </a:cubicBezTo>
                  <a:cubicBezTo>
                    <a:pt x="25078" y="13306"/>
                    <a:pt x="24566" y="13818"/>
                    <a:pt x="24566" y="14330"/>
                  </a:cubicBezTo>
                  <a:cubicBezTo>
                    <a:pt x="24566" y="14842"/>
                    <a:pt x="24054" y="14842"/>
                    <a:pt x="24054" y="15354"/>
                  </a:cubicBezTo>
                  <a:cubicBezTo>
                    <a:pt x="24054" y="15865"/>
                    <a:pt x="23543" y="16377"/>
                    <a:pt x="23543" y="16377"/>
                  </a:cubicBezTo>
                  <a:cubicBezTo>
                    <a:pt x="23543" y="16377"/>
                    <a:pt x="23031" y="16889"/>
                    <a:pt x="23031" y="16889"/>
                  </a:cubicBezTo>
                  <a:cubicBezTo>
                    <a:pt x="22519" y="17401"/>
                    <a:pt x="22519" y="17913"/>
                    <a:pt x="22007" y="17913"/>
                  </a:cubicBezTo>
                  <a:cubicBezTo>
                    <a:pt x="22007" y="17913"/>
                    <a:pt x="21495" y="18424"/>
                    <a:pt x="21495" y="18424"/>
                  </a:cubicBezTo>
                  <a:cubicBezTo>
                    <a:pt x="20472" y="19448"/>
                    <a:pt x="19448" y="20472"/>
                    <a:pt x="18425" y="21495"/>
                  </a:cubicBezTo>
                  <a:cubicBezTo>
                    <a:pt x="18425" y="21495"/>
                    <a:pt x="17913" y="22007"/>
                    <a:pt x="17913" y="22007"/>
                  </a:cubicBezTo>
                  <a:cubicBezTo>
                    <a:pt x="17401" y="22519"/>
                    <a:pt x="16889" y="22519"/>
                    <a:pt x="16889" y="23031"/>
                  </a:cubicBezTo>
                  <a:cubicBezTo>
                    <a:pt x="16889" y="23031"/>
                    <a:pt x="16377" y="23542"/>
                    <a:pt x="16377" y="23542"/>
                  </a:cubicBezTo>
                  <a:cubicBezTo>
                    <a:pt x="15866" y="24054"/>
                    <a:pt x="15354" y="24054"/>
                    <a:pt x="15354" y="24054"/>
                  </a:cubicBezTo>
                  <a:cubicBezTo>
                    <a:pt x="14842" y="24054"/>
                    <a:pt x="14842" y="24566"/>
                    <a:pt x="14330" y="24566"/>
                  </a:cubicBezTo>
                  <a:cubicBezTo>
                    <a:pt x="13818" y="24566"/>
                    <a:pt x="13307" y="25078"/>
                    <a:pt x="12795" y="25078"/>
                  </a:cubicBezTo>
                  <a:cubicBezTo>
                    <a:pt x="12283" y="25078"/>
                    <a:pt x="12283" y="25078"/>
                    <a:pt x="11771" y="25590"/>
                  </a:cubicBezTo>
                  <a:cubicBezTo>
                    <a:pt x="11259" y="25590"/>
                    <a:pt x="10748" y="26101"/>
                    <a:pt x="10236" y="26101"/>
                  </a:cubicBezTo>
                  <a:cubicBezTo>
                    <a:pt x="9724" y="26101"/>
                    <a:pt x="9724" y="26101"/>
                    <a:pt x="9212" y="26613"/>
                  </a:cubicBezTo>
                  <a:cubicBezTo>
                    <a:pt x="8701" y="26613"/>
                    <a:pt x="8189" y="27125"/>
                    <a:pt x="7677" y="27125"/>
                  </a:cubicBezTo>
                  <a:cubicBezTo>
                    <a:pt x="7677" y="27125"/>
                    <a:pt x="7165" y="27125"/>
                    <a:pt x="7165" y="27125"/>
                  </a:cubicBezTo>
                  <a:cubicBezTo>
                    <a:pt x="6653" y="27125"/>
                    <a:pt x="5630" y="27637"/>
                    <a:pt x="4606" y="27637"/>
                  </a:cubicBezTo>
                  <a:lnTo>
                    <a:pt x="4606" y="5118"/>
                  </a:lnTo>
                  <a:lnTo>
                    <a:pt x="27125" y="5118"/>
                  </a:lnTo>
                  <a:cubicBezTo>
                    <a:pt x="27637" y="5630"/>
                    <a:pt x="27125" y="6653"/>
                    <a:pt x="27125" y="7165"/>
                  </a:cubicBezTo>
                  <a:close/>
                  <a:moveTo>
                    <a:pt x="118224" y="112594"/>
                  </a:moveTo>
                  <a:cubicBezTo>
                    <a:pt x="94681" y="112594"/>
                    <a:pt x="75745" y="93658"/>
                    <a:pt x="75745" y="70115"/>
                  </a:cubicBezTo>
                  <a:cubicBezTo>
                    <a:pt x="75745" y="46573"/>
                    <a:pt x="94681" y="27637"/>
                    <a:pt x="118224" y="27637"/>
                  </a:cubicBezTo>
                  <a:cubicBezTo>
                    <a:pt x="141766" y="27637"/>
                    <a:pt x="160703" y="46573"/>
                    <a:pt x="160703" y="70115"/>
                  </a:cubicBezTo>
                  <a:cubicBezTo>
                    <a:pt x="160703" y="93658"/>
                    <a:pt x="141766" y="112594"/>
                    <a:pt x="118224" y="112594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A8FA0AF-7BC8-496C-9D13-88CFE5819FBA}"/>
                </a:ext>
              </a:extLst>
            </p:cNvPr>
            <p:cNvSpPr/>
            <p:nvPr/>
          </p:nvSpPr>
          <p:spPr>
            <a:xfrm>
              <a:off x="7276056" y="1949923"/>
              <a:ext cx="39029" cy="56808"/>
            </a:xfrm>
            <a:custGeom>
              <a:avLst/>
              <a:gdLst>
                <a:gd name="connsiteX0" fmla="*/ 21628 w 39029"/>
                <a:gd name="connsiteY0" fmla="*/ 20472 h 56808"/>
                <a:gd name="connsiteX1" fmla="*/ 21628 w 39029"/>
                <a:gd name="connsiteY1" fmla="*/ 11259 h 56808"/>
                <a:gd name="connsiteX2" fmla="*/ 24187 w 39029"/>
                <a:gd name="connsiteY2" fmla="*/ 13307 h 56808"/>
                <a:gd name="connsiteX3" fmla="*/ 25211 w 39029"/>
                <a:gd name="connsiteY3" fmla="*/ 14842 h 56808"/>
                <a:gd name="connsiteX4" fmla="*/ 28282 w 39029"/>
                <a:gd name="connsiteY4" fmla="*/ 16377 h 56808"/>
                <a:gd name="connsiteX5" fmla="*/ 34935 w 39029"/>
                <a:gd name="connsiteY5" fmla="*/ 15354 h 56808"/>
                <a:gd name="connsiteX6" fmla="*/ 36982 w 39029"/>
                <a:gd name="connsiteY6" fmla="*/ 11771 h 56808"/>
                <a:gd name="connsiteX7" fmla="*/ 32888 w 39029"/>
                <a:gd name="connsiteY7" fmla="*/ 6653 h 56808"/>
                <a:gd name="connsiteX8" fmla="*/ 21628 w 39029"/>
                <a:gd name="connsiteY8" fmla="*/ 3071 h 56808"/>
                <a:gd name="connsiteX9" fmla="*/ 21628 w 39029"/>
                <a:gd name="connsiteY9" fmla="*/ 0 h 56808"/>
                <a:gd name="connsiteX10" fmla="*/ 17022 w 39029"/>
                <a:gd name="connsiteY10" fmla="*/ 0 h 56808"/>
                <a:gd name="connsiteX11" fmla="*/ 17022 w 39029"/>
                <a:gd name="connsiteY11" fmla="*/ 3071 h 56808"/>
                <a:gd name="connsiteX12" fmla="*/ 5251 w 39029"/>
                <a:gd name="connsiteY12" fmla="*/ 7165 h 56808"/>
                <a:gd name="connsiteX13" fmla="*/ 1157 w 39029"/>
                <a:gd name="connsiteY13" fmla="*/ 16889 h 56808"/>
                <a:gd name="connsiteX14" fmla="*/ 3204 w 39029"/>
                <a:gd name="connsiteY14" fmla="*/ 24054 h 56808"/>
                <a:gd name="connsiteX15" fmla="*/ 7810 w 39029"/>
                <a:gd name="connsiteY15" fmla="*/ 28149 h 56808"/>
                <a:gd name="connsiteX16" fmla="*/ 17022 w 39029"/>
                <a:gd name="connsiteY16" fmla="*/ 31219 h 56808"/>
                <a:gd name="connsiteX17" fmla="*/ 17022 w 39029"/>
                <a:gd name="connsiteY17" fmla="*/ 42479 h 56808"/>
                <a:gd name="connsiteX18" fmla="*/ 13951 w 39029"/>
                <a:gd name="connsiteY18" fmla="*/ 39920 h 56808"/>
                <a:gd name="connsiteX19" fmla="*/ 12928 w 39029"/>
                <a:gd name="connsiteY19" fmla="*/ 37361 h 56808"/>
                <a:gd name="connsiteX20" fmla="*/ 9857 w 39029"/>
                <a:gd name="connsiteY20" fmla="*/ 35314 h 56808"/>
                <a:gd name="connsiteX21" fmla="*/ 2180 w 39029"/>
                <a:gd name="connsiteY21" fmla="*/ 36337 h 56808"/>
                <a:gd name="connsiteX22" fmla="*/ 133 w 39029"/>
                <a:gd name="connsiteY22" fmla="*/ 39920 h 56808"/>
                <a:gd name="connsiteX23" fmla="*/ 1157 w 39029"/>
                <a:gd name="connsiteY23" fmla="*/ 41967 h 56808"/>
                <a:gd name="connsiteX24" fmla="*/ 4228 w 39029"/>
                <a:gd name="connsiteY24" fmla="*/ 46061 h 56808"/>
                <a:gd name="connsiteX25" fmla="*/ 9346 w 39029"/>
                <a:gd name="connsiteY25" fmla="*/ 49132 h 56808"/>
                <a:gd name="connsiteX26" fmla="*/ 17022 w 39029"/>
                <a:gd name="connsiteY26" fmla="*/ 50667 h 56808"/>
                <a:gd name="connsiteX27" fmla="*/ 17022 w 39029"/>
                <a:gd name="connsiteY27" fmla="*/ 56809 h 56808"/>
                <a:gd name="connsiteX28" fmla="*/ 21628 w 39029"/>
                <a:gd name="connsiteY28" fmla="*/ 56809 h 56808"/>
                <a:gd name="connsiteX29" fmla="*/ 21628 w 39029"/>
                <a:gd name="connsiteY29" fmla="*/ 51179 h 56808"/>
                <a:gd name="connsiteX30" fmla="*/ 28282 w 39029"/>
                <a:gd name="connsiteY30" fmla="*/ 50155 h 56808"/>
                <a:gd name="connsiteX31" fmla="*/ 33399 w 39029"/>
                <a:gd name="connsiteY31" fmla="*/ 47085 h 56808"/>
                <a:gd name="connsiteX32" fmla="*/ 37494 w 39029"/>
                <a:gd name="connsiteY32" fmla="*/ 41967 h 56808"/>
                <a:gd name="connsiteX33" fmla="*/ 39029 w 39029"/>
                <a:gd name="connsiteY33" fmla="*/ 35314 h 56808"/>
                <a:gd name="connsiteX34" fmla="*/ 34423 w 39029"/>
                <a:gd name="connsiteY34" fmla="*/ 25590 h 56808"/>
                <a:gd name="connsiteX35" fmla="*/ 21628 w 39029"/>
                <a:gd name="connsiteY35" fmla="*/ 20472 h 56808"/>
                <a:gd name="connsiteX36" fmla="*/ 17022 w 39029"/>
                <a:gd name="connsiteY36" fmla="*/ 19448 h 56808"/>
                <a:gd name="connsiteX37" fmla="*/ 13951 w 39029"/>
                <a:gd name="connsiteY37" fmla="*/ 17913 h 56808"/>
                <a:gd name="connsiteX38" fmla="*/ 12928 w 39029"/>
                <a:gd name="connsiteY38" fmla="*/ 15354 h 56808"/>
                <a:gd name="connsiteX39" fmla="*/ 13951 w 39029"/>
                <a:gd name="connsiteY39" fmla="*/ 12795 h 56808"/>
                <a:gd name="connsiteX40" fmla="*/ 17022 w 39029"/>
                <a:gd name="connsiteY40" fmla="*/ 11259 h 56808"/>
                <a:gd name="connsiteX41" fmla="*/ 17022 w 39029"/>
                <a:gd name="connsiteY41" fmla="*/ 19448 h 56808"/>
                <a:gd name="connsiteX42" fmla="*/ 25723 w 39029"/>
                <a:gd name="connsiteY42" fmla="*/ 40943 h 56808"/>
                <a:gd name="connsiteX43" fmla="*/ 21628 w 39029"/>
                <a:gd name="connsiteY43" fmla="*/ 42990 h 56808"/>
                <a:gd name="connsiteX44" fmla="*/ 21628 w 39029"/>
                <a:gd name="connsiteY44" fmla="*/ 32755 h 56808"/>
                <a:gd name="connsiteX45" fmla="*/ 25723 w 39029"/>
                <a:gd name="connsiteY45" fmla="*/ 35314 h 56808"/>
                <a:gd name="connsiteX46" fmla="*/ 26746 w 39029"/>
                <a:gd name="connsiteY46" fmla="*/ 37873 h 56808"/>
                <a:gd name="connsiteX47" fmla="*/ 25723 w 39029"/>
                <a:gd name="connsiteY47" fmla="*/ 40943 h 5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029" h="56808">
                  <a:moveTo>
                    <a:pt x="21628" y="20472"/>
                  </a:moveTo>
                  <a:lnTo>
                    <a:pt x="21628" y="11259"/>
                  </a:lnTo>
                  <a:cubicBezTo>
                    <a:pt x="22652" y="11771"/>
                    <a:pt x="23676" y="12283"/>
                    <a:pt x="24187" y="13307"/>
                  </a:cubicBezTo>
                  <a:cubicBezTo>
                    <a:pt x="24187" y="13818"/>
                    <a:pt x="24699" y="13818"/>
                    <a:pt x="25211" y="14842"/>
                  </a:cubicBezTo>
                  <a:cubicBezTo>
                    <a:pt x="25723" y="15866"/>
                    <a:pt x="26746" y="16377"/>
                    <a:pt x="28282" y="16377"/>
                  </a:cubicBezTo>
                  <a:lnTo>
                    <a:pt x="34935" y="15354"/>
                  </a:lnTo>
                  <a:cubicBezTo>
                    <a:pt x="36470" y="14842"/>
                    <a:pt x="38006" y="13307"/>
                    <a:pt x="36982" y="11771"/>
                  </a:cubicBezTo>
                  <a:cubicBezTo>
                    <a:pt x="35958" y="9724"/>
                    <a:pt x="34935" y="8189"/>
                    <a:pt x="32888" y="6653"/>
                  </a:cubicBezTo>
                  <a:cubicBezTo>
                    <a:pt x="30329" y="4606"/>
                    <a:pt x="26746" y="3583"/>
                    <a:pt x="21628" y="3071"/>
                  </a:cubicBezTo>
                  <a:lnTo>
                    <a:pt x="21628" y="0"/>
                  </a:lnTo>
                  <a:lnTo>
                    <a:pt x="17022" y="0"/>
                  </a:lnTo>
                  <a:lnTo>
                    <a:pt x="17022" y="3071"/>
                  </a:lnTo>
                  <a:cubicBezTo>
                    <a:pt x="11905" y="3583"/>
                    <a:pt x="7810" y="4606"/>
                    <a:pt x="5251" y="7165"/>
                  </a:cubicBezTo>
                  <a:cubicBezTo>
                    <a:pt x="2692" y="9724"/>
                    <a:pt x="1157" y="12795"/>
                    <a:pt x="1157" y="16889"/>
                  </a:cubicBezTo>
                  <a:cubicBezTo>
                    <a:pt x="1157" y="19448"/>
                    <a:pt x="1669" y="22007"/>
                    <a:pt x="3204" y="24054"/>
                  </a:cubicBezTo>
                  <a:cubicBezTo>
                    <a:pt x="4739" y="26101"/>
                    <a:pt x="6275" y="27637"/>
                    <a:pt x="7810" y="28149"/>
                  </a:cubicBezTo>
                  <a:cubicBezTo>
                    <a:pt x="9857" y="29172"/>
                    <a:pt x="12928" y="30196"/>
                    <a:pt x="17022" y="31219"/>
                  </a:cubicBezTo>
                  <a:lnTo>
                    <a:pt x="17022" y="42479"/>
                  </a:lnTo>
                  <a:cubicBezTo>
                    <a:pt x="15487" y="41967"/>
                    <a:pt x="14463" y="40943"/>
                    <a:pt x="13951" y="39920"/>
                  </a:cubicBezTo>
                  <a:cubicBezTo>
                    <a:pt x="13440" y="39408"/>
                    <a:pt x="13440" y="38384"/>
                    <a:pt x="12928" y="37361"/>
                  </a:cubicBezTo>
                  <a:cubicBezTo>
                    <a:pt x="12416" y="35825"/>
                    <a:pt x="11393" y="35314"/>
                    <a:pt x="9857" y="35314"/>
                  </a:cubicBezTo>
                  <a:lnTo>
                    <a:pt x="2180" y="36337"/>
                  </a:lnTo>
                  <a:cubicBezTo>
                    <a:pt x="645" y="36337"/>
                    <a:pt x="-379" y="38384"/>
                    <a:pt x="133" y="39920"/>
                  </a:cubicBezTo>
                  <a:cubicBezTo>
                    <a:pt x="645" y="40943"/>
                    <a:pt x="645" y="41455"/>
                    <a:pt x="1157" y="41967"/>
                  </a:cubicBezTo>
                  <a:cubicBezTo>
                    <a:pt x="2180" y="43502"/>
                    <a:pt x="3204" y="45038"/>
                    <a:pt x="4228" y="46061"/>
                  </a:cubicBezTo>
                  <a:cubicBezTo>
                    <a:pt x="5763" y="47597"/>
                    <a:pt x="7298" y="48620"/>
                    <a:pt x="9346" y="49132"/>
                  </a:cubicBezTo>
                  <a:cubicBezTo>
                    <a:pt x="11393" y="49644"/>
                    <a:pt x="13951" y="50155"/>
                    <a:pt x="17022" y="50667"/>
                  </a:cubicBezTo>
                  <a:lnTo>
                    <a:pt x="17022" y="56809"/>
                  </a:lnTo>
                  <a:lnTo>
                    <a:pt x="21628" y="56809"/>
                  </a:lnTo>
                  <a:lnTo>
                    <a:pt x="21628" y="51179"/>
                  </a:lnTo>
                  <a:cubicBezTo>
                    <a:pt x="24187" y="51179"/>
                    <a:pt x="26746" y="50667"/>
                    <a:pt x="28282" y="50155"/>
                  </a:cubicBezTo>
                  <a:cubicBezTo>
                    <a:pt x="30329" y="49644"/>
                    <a:pt x="31864" y="48620"/>
                    <a:pt x="33399" y="47085"/>
                  </a:cubicBezTo>
                  <a:cubicBezTo>
                    <a:pt x="34935" y="45549"/>
                    <a:pt x="36470" y="44014"/>
                    <a:pt x="37494" y="41967"/>
                  </a:cubicBezTo>
                  <a:cubicBezTo>
                    <a:pt x="38517" y="39920"/>
                    <a:pt x="39029" y="37873"/>
                    <a:pt x="39029" y="35314"/>
                  </a:cubicBezTo>
                  <a:cubicBezTo>
                    <a:pt x="39029" y="31219"/>
                    <a:pt x="37494" y="28149"/>
                    <a:pt x="34423" y="25590"/>
                  </a:cubicBezTo>
                  <a:cubicBezTo>
                    <a:pt x="32888" y="24054"/>
                    <a:pt x="28282" y="22519"/>
                    <a:pt x="21628" y="20472"/>
                  </a:cubicBezTo>
                  <a:close/>
                  <a:moveTo>
                    <a:pt x="17022" y="19448"/>
                  </a:moveTo>
                  <a:cubicBezTo>
                    <a:pt x="15487" y="18936"/>
                    <a:pt x="14463" y="18425"/>
                    <a:pt x="13951" y="17913"/>
                  </a:cubicBezTo>
                  <a:cubicBezTo>
                    <a:pt x="13440" y="17401"/>
                    <a:pt x="12928" y="16377"/>
                    <a:pt x="12928" y="15354"/>
                  </a:cubicBezTo>
                  <a:cubicBezTo>
                    <a:pt x="12928" y="14330"/>
                    <a:pt x="13440" y="13818"/>
                    <a:pt x="13951" y="12795"/>
                  </a:cubicBezTo>
                  <a:cubicBezTo>
                    <a:pt x="14463" y="12283"/>
                    <a:pt x="15487" y="11771"/>
                    <a:pt x="17022" y="11259"/>
                  </a:cubicBezTo>
                  <a:lnTo>
                    <a:pt x="17022" y="19448"/>
                  </a:lnTo>
                  <a:close/>
                  <a:moveTo>
                    <a:pt x="25723" y="40943"/>
                  </a:moveTo>
                  <a:cubicBezTo>
                    <a:pt x="24699" y="41967"/>
                    <a:pt x="23676" y="42479"/>
                    <a:pt x="21628" y="42990"/>
                  </a:cubicBezTo>
                  <a:lnTo>
                    <a:pt x="21628" y="32755"/>
                  </a:lnTo>
                  <a:cubicBezTo>
                    <a:pt x="23676" y="33266"/>
                    <a:pt x="25211" y="34290"/>
                    <a:pt x="25723" y="35314"/>
                  </a:cubicBezTo>
                  <a:cubicBezTo>
                    <a:pt x="26235" y="36337"/>
                    <a:pt x="26746" y="37361"/>
                    <a:pt x="26746" y="37873"/>
                  </a:cubicBezTo>
                  <a:cubicBezTo>
                    <a:pt x="27258" y="38896"/>
                    <a:pt x="26746" y="39920"/>
                    <a:pt x="25723" y="40943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A599731-CC93-41B4-ADC3-97270154C7B7}"/>
                </a:ext>
              </a:extLst>
            </p:cNvPr>
            <p:cNvSpPr/>
            <p:nvPr/>
          </p:nvSpPr>
          <p:spPr>
            <a:xfrm>
              <a:off x="7074405" y="1732522"/>
              <a:ext cx="178131" cy="178504"/>
            </a:xfrm>
            <a:custGeom>
              <a:avLst/>
              <a:gdLst>
                <a:gd name="connsiteX0" fmla="*/ 124504 w 178131"/>
                <a:gd name="connsiteY0" fmla="*/ 154451 h 178504"/>
                <a:gd name="connsiteX1" fmla="*/ 133716 w 178131"/>
                <a:gd name="connsiteY1" fmla="*/ 145750 h 178504"/>
                <a:gd name="connsiteX2" fmla="*/ 177730 w 178131"/>
                <a:gd name="connsiteY2" fmla="*/ 10637 h 178504"/>
                <a:gd name="connsiteX3" fmla="*/ 175683 w 178131"/>
                <a:gd name="connsiteY3" fmla="*/ 2449 h 178504"/>
                <a:gd name="connsiteX4" fmla="*/ 167494 w 178131"/>
                <a:gd name="connsiteY4" fmla="*/ 402 h 178504"/>
                <a:gd name="connsiteX5" fmla="*/ 32381 w 178131"/>
                <a:gd name="connsiteY5" fmla="*/ 44416 h 178504"/>
                <a:gd name="connsiteX6" fmla="*/ 23681 w 178131"/>
                <a:gd name="connsiteY6" fmla="*/ 53628 h 178504"/>
                <a:gd name="connsiteX7" fmla="*/ 26752 w 178131"/>
                <a:gd name="connsiteY7" fmla="*/ 64375 h 178504"/>
                <a:gd name="connsiteX8" fmla="*/ 39547 w 178131"/>
                <a:gd name="connsiteY8" fmla="*/ 77170 h 178504"/>
                <a:gd name="connsiteX9" fmla="*/ 3721 w 178131"/>
                <a:gd name="connsiteY9" fmla="*/ 112996 h 178504"/>
                <a:gd name="connsiteX10" fmla="*/ 3209 w 178131"/>
                <a:gd name="connsiteY10" fmla="*/ 129885 h 178504"/>
                <a:gd name="connsiteX11" fmla="*/ 48759 w 178131"/>
                <a:gd name="connsiteY11" fmla="*/ 175434 h 178504"/>
                <a:gd name="connsiteX12" fmla="*/ 56436 w 178131"/>
                <a:gd name="connsiteY12" fmla="*/ 178505 h 178504"/>
                <a:gd name="connsiteX13" fmla="*/ 65136 w 178131"/>
                <a:gd name="connsiteY13" fmla="*/ 174922 h 178504"/>
                <a:gd name="connsiteX14" fmla="*/ 100961 w 178131"/>
                <a:gd name="connsiteY14" fmla="*/ 139097 h 178504"/>
                <a:gd name="connsiteX15" fmla="*/ 113756 w 178131"/>
                <a:gd name="connsiteY15" fmla="*/ 151892 h 178504"/>
                <a:gd name="connsiteX16" fmla="*/ 124504 w 178131"/>
                <a:gd name="connsiteY16" fmla="*/ 154451 h 17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8131" h="178504">
                  <a:moveTo>
                    <a:pt x="124504" y="154451"/>
                  </a:moveTo>
                  <a:cubicBezTo>
                    <a:pt x="129110" y="153427"/>
                    <a:pt x="132181" y="150356"/>
                    <a:pt x="133716" y="145750"/>
                  </a:cubicBezTo>
                  <a:lnTo>
                    <a:pt x="177730" y="10637"/>
                  </a:lnTo>
                  <a:cubicBezTo>
                    <a:pt x="178753" y="7567"/>
                    <a:pt x="177730" y="4496"/>
                    <a:pt x="175683" y="2449"/>
                  </a:cubicBezTo>
                  <a:cubicBezTo>
                    <a:pt x="173636" y="402"/>
                    <a:pt x="170053" y="-622"/>
                    <a:pt x="167494" y="402"/>
                  </a:cubicBezTo>
                  <a:lnTo>
                    <a:pt x="32381" y="44416"/>
                  </a:lnTo>
                  <a:cubicBezTo>
                    <a:pt x="28287" y="45951"/>
                    <a:pt x="24705" y="49534"/>
                    <a:pt x="23681" y="53628"/>
                  </a:cubicBezTo>
                  <a:cubicBezTo>
                    <a:pt x="22657" y="57722"/>
                    <a:pt x="23681" y="61305"/>
                    <a:pt x="26752" y="64375"/>
                  </a:cubicBezTo>
                  <a:lnTo>
                    <a:pt x="39547" y="77170"/>
                  </a:lnTo>
                  <a:lnTo>
                    <a:pt x="3721" y="112996"/>
                  </a:lnTo>
                  <a:cubicBezTo>
                    <a:pt x="-885" y="117602"/>
                    <a:pt x="-1397" y="125279"/>
                    <a:pt x="3209" y="129885"/>
                  </a:cubicBezTo>
                  <a:lnTo>
                    <a:pt x="48759" y="175434"/>
                  </a:lnTo>
                  <a:cubicBezTo>
                    <a:pt x="50806" y="177481"/>
                    <a:pt x="53877" y="178505"/>
                    <a:pt x="56436" y="178505"/>
                  </a:cubicBezTo>
                  <a:cubicBezTo>
                    <a:pt x="59506" y="178505"/>
                    <a:pt x="63089" y="177481"/>
                    <a:pt x="65136" y="174922"/>
                  </a:cubicBezTo>
                  <a:lnTo>
                    <a:pt x="100961" y="139097"/>
                  </a:lnTo>
                  <a:lnTo>
                    <a:pt x="113756" y="151892"/>
                  </a:lnTo>
                  <a:cubicBezTo>
                    <a:pt x="116315" y="154451"/>
                    <a:pt x="120409" y="155474"/>
                    <a:pt x="124504" y="15445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D378570-1F87-4614-9EAB-0FE8ACB8D977}"/>
                </a:ext>
              </a:extLst>
            </p:cNvPr>
            <p:cNvSpPr/>
            <p:nvPr/>
          </p:nvSpPr>
          <p:spPr>
            <a:xfrm>
              <a:off x="7338226" y="2046002"/>
              <a:ext cx="178387" cy="178241"/>
            </a:xfrm>
            <a:custGeom>
              <a:avLst/>
              <a:gdLst>
                <a:gd name="connsiteX0" fmla="*/ 175434 w 178387"/>
                <a:gd name="connsiteY0" fmla="*/ 48759 h 178241"/>
                <a:gd name="connsiteX1" fmla="*/ 129885 w 178387"/>
                <a:gd name="connsiteY1" fmla="*/ 3209 h 178241"/>
                <a:gd name="connsiteX2" fmla="*/ 112996 w 178387"/>
                <a:gd name="connsiteY2" fmla="*/ 3721 h 178241"/>
                <a:gd name="connsiteX3" fmla="*/ 77170 w 178387"/>
                <a:gd name="connsiteY3" fmla="*/ 39546 h 178241"/>
                <a:gd name="connsiteX4" fmla="*/ 64375 w 178387"/>
                <a:gd name="connsiteY4" fmla="*/ 26752 h 178241"/>
                <a:gd name="connsiteX5" fmla="*/ 53628 w 178387"/>
                <a:gd name="connsiteY5" fmla="*/ 23681 h 178241"/>
                <a:gd name="connsiteX6" fmla="*/ 44416 w 178387"/>
                <a:gd name="connsiteY6" fmla="*/ 32381 h 178241"/>
                <a:gd name="connsiteX7" fmla="*/ 402 w 178387"/>
                <a:gd name="connsiteY7" fmla="*/ 167494 h 178241"/>
                <a:gd name="connsiteX8" fmla="*/ 2449 w 178387"/>
                <a:gd name="connsiteY8" fmla="*/ 175683 h 178241"/>
                <a:gd name="connsiteX9" fmla="*/ 8078 w 178387"/>
                <a:gd name="connsiteY9" fmla="*/ 178242 h 178241"/>
                <a:gd name="connsiteX10" fmla="*/ 10637 w 178387"/>
                <a:gd name="connsiteY10" fmla="*/ 177730 h 178241"/>
                <a:gd name="connsiteX11" fmla="*/ 145750 w 178387"/>
                <a:gd name="connsiteY11" fmla="*/ 133716 h 178241"/>
                <a:gd name="connsiteX12" fmla="*/ 154451 w 178387"/>
                <a:gd name="connsiteY12" fmla="*/ 124504 h 178241"/>
                <a:gd name="connsiteX13" fmla="*/ 151380 w 178387"/>
                <a:gd name="connsiteY13" fmla="*/ 113756 h 178241"/>
                <a:gd name="connsiteX14" fmla="*/ 138585 w 178387"/>
                <a:gd name="connsiteY14" fmla="*/ 100961 h 178241"/>
                <a:gd name="connsiteX15" fmla="*/ 174411 w 178387"/>
                <a:gd name="connsiteY15" fmla="*/ 65136 h 178241"/>
                <a:gd name="connsiteX16" fmla="*/ 175434 w 178387"/>
                <a:gd name="connsiteY16" fmla="*/ 48759 h 17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8387" h="178241">
                  <a:moveTo>
                    <a:pt x="175434" y="48759"/>
                  </a:moveTo>
                  <a:lnTo>
                    <a:pt x="129885" y="3209"/>
                  </a:lnTo>
                  <a:cubicBezTo>
                    <a:pt x="125279" y="-1397"/>
                    <a:pt x="118114" y="-885"/>
                    <a:pt x="112996" y="3721"/>
                  </a:cubicBezTo>
                  <a:lnTo>
                    <a:pt x="77170" y="39546"/>
                  </a:lnTo>
                  <a:lnTo>
                    <a:pt x="64375" y="26752"/>
                  </a:lnTo>
                  <a:cubicBezTo>
                    <a:pt x="61817" y="24193"/>
                    <a:pt x="57722" y="23169"/>
                    <a:pt x="53628" y="23681"/>
                  </a:cubicBezTo>
                  <a:cubicBezTo>
                    <a:pt x="49022" y="24705"/>
                    <a:pt x="45951" y="27775"/>
                    <a:pt x="44416" y="32381"/>
                  </a:cubicBezTo>
                  <a:lnTo>
                    <a:pt x="402" y="167494"/>
                  </a:lnTo>
                  <a:cubicBezTo>
                    <a:pt x="-622" y="170565"/>
                    <a:pt x="402" y="173636"/>
                    <a:pt x="2449" y="175683"/>
                  </a:cubicBezTo>
                  <a:cubicBezTo>
                    <a:pt x="3984" y="177218"/>
                    <a:pt x="6031" y="178242"/>
                    <a:pt x="8078" y="178242"/>
                  </a:cubicBezTo>
                  <a:cubicBezTo>
                    <a:pt x="9102" y="178242"/>
                    <a:pt x="9614" y="178242"/>
                    <a:pt x="10637" y="177730"/>
                  </a:cubicBezTo>
                  <a:lnTo>
                    <a:pt x="145750" y="133716"/>
                  </a:lnTo>
                  <a:cubicBezTo>
                    <a:pt x="149845" y="132181"/>
                    <a:pt x="153427" y="128598"/>
                    <a:pt x="154451" y="124504"/>
                  </a:cubicBezTo>
                  <a:cubicBezTo>
                    <a:pt x="155474" y="120409"/>
                    <a:pt x="154451" y="116827"/>
                    <a:pt x="151380" y="113756"/>
                  </a:cubicBezTo>
                  <a:lnTo>
                    <a:pt x="138585" y="100961"/>
                  </a:lnTo>
                  <a:lnTo>
                    <a:pt x="174411" y="65136"/>
                  </a:lnTo>
                  <a:cubicBezTo>
                    <a:pt x="179528" y="61042"/>
                    <a:pt x="179528" y="53365"/>
                    <a:pt x="175434" y="48759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8FE4002-414A-9F72-BE64-C8C91BAEAF41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050DBF-8524-32D9-18B8-DE7DD69DECF1}"/>
              </a:ext>
            </a:extLst>
          </p:cNvPr>
          <p:cNvSpPr txBox="1"/>
          <p:nvPr/>
        </p:nvSpPr>
        <p:spPr>
          <a:xfrm>
            <a:off x="8156579" y="1739463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6F43A7-A9C1-DA6D-C7D0-BF2964A25B13}"/>
              </a:ext>
            </a:extLst>
          </p:cNvPr>
          <p:cNvSpPr txBox="1"/>
          <p:nvPr/>
        </p:nvSpPr>
        <p:spPr>
          <a:xfrm>
            <a:off x="9104612" y="3222981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66052B-B028-5E57-3F22-BB5AD6A764B2}"/>
              </a:ext>
            </a:extLst>
          </p:cNvPr>
          <p:cNvSpPr txBox="1"/>
          <p:nvPr/>
        </p:nvSpPr>
        <p:spPr>
          <a:xfrm>
            <a:off x="8408491" y="4998848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A101EC-4423-C987-4377-D68CBF745E66}"/>
              </a:ext>
            </a:extLst>
          </p:cNvPr>
          <p:cNvSpPr txBox="1"/>
          <p:nvPr/>
        </p:nvSpPr>
        <p:spPr>
          <a:xfrm>
            <a:off x="1536986" y="5262226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224A76-65CB-EB47-913C-8F84E62C7058}"/>
              </a:ext>
            </a:extLst>
          </p:cNvPr>
          <p:cNvSpPr txBox="1"/>
          <p:nvPr/>
        </p:nvSpPr>
        <p:spPr>
          <a:xfrm>
            <a:off x="514012" y="3420704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464FCC6-E0AD-3006-9322-F0A775AC3982}"/>
              </a:ext>
            </a:extLst>
          </p:cNvPr>
          <p:cNvSpPr txBox="1"/>
          <p:nvPr/>
        </p:nvSpPr>
        <p:spPr>
          <a:xfrm>
            <a:off x="1379167" y="1841587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575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33" grpId="0"/>
      <p:bldP spid="43" grpId="0"/>
      <p:bldP spid="44" grpId="0"/>
      <p:bldP spid="45" grpId="0"/>
      <p:bldP spid="46" grpId="0"/>
      <p:bldP spid="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5A52864-B57A-43D1-A688-96EACEED6F12}"/>
              </a:ext>
            </a:extLst>
          </p:cNvPr>
          <p:cNvGrpSpPr/>
          <p:nvPr/>
        </p:nvGrpSpPr>
        <p:grpSpPr>
          <a:xfrm>
            <a:off x="4048680" y="4810465"/>
            <a:ext cx="1658672" cy="1658672"/>
            <a:chOff x="4048680" y="4810465"/>
            <a:chExt cx="1658672" cy="165867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F7F52D0-0656-4C10-8088-2539EF349694}"/>
                </a:ext>
              </a:extLst>
            </p:cNvPr>
            <p:cNvSpPr/>
            <p:nvPr/>
          </p:nvSpPr>
          <p:spPr>
            <a:xfrm>
              <a:off x="4048680" y="5245225"/>
              <a:ext cx="1223912" cy="1223912"/>
            </a:xfrm>
            <a:custGeom>
              <a:avLst/>
              <a:gdLst>
                <a:gd name="connsiteX0" fmla="*/ 134457 w 1105401"/>
                <a:gd name="connsiteY0" fmla="*/ 135647 h 1105401"/>
                <a:gd name="connsiteX1" fmla="*/ 66633 w 1105401"/>
                <a:gd name="connsiteY1" fmla="*/ 411700 h 1105401"/>
                <a:gd name="connsiteX2" fmla="*/ 0 w 1105401"/>
                <a:gd name="connsiteY2" fmla="*/ 687752 h 1105401"/>
                <a:gd name="connsiteX3" fmla="*/ 208230 w 1105401"/>
                <a:gd name="connsiteY3" fmla="*/ 897172 h 1105401"/>
                <a:gd name="connsiteX4" fmla="*/ 417649 w 1105401"/>
                <a:gd name="connsiteY4" fmla="*/ 1105401 h 1105401"/>
                <a:gd name="connsiteX5" fmla="*/ 693702 w 1105401"/>
                <a:gd name="connsiteY5" fmla="*/ 1037578 h 1105401"/>
                <a:gd name="connsiteX6" fmla="*/ 969755 w 1105401"/>
                <a:gd name="connsiteY6" fmla="*/ 970945 h 1105401"/>
                <a:gd name="connsiteX7" fmla="*/ 1037578 w 1105401"/>
                <a:gd name="connsiteY7" fmla="*/ 693702 h 1105401"/>
                <a:gd name="connsiteX8" fmla="*/ 1105401 w 1105401"/>
                <a:gd name="connsiteY8" fmla="*/ 417649 h 1105401"/>
                <a:gd name="connsiteX9" fmla="*/ 895982 w 1105401"/>
                <a:gd name="connsiteY9" fmla="*/ 209420 h 1105401"/>
                <a:gd name="connsiteX10" fmla="*/ 687752 w 1105401"/>
                <a:gd name="connsiteY10" fmla="*/ 0 h 1105401"/>
                <a:gd name="connsiteX11" fmla="*/ 410510 w 1105401"/>
                <a:gd name="connsiteY11" fmla="*/ 67823 h 11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5401" h="1105401">
                  <a:moveTo>
                    <a:pt x="134457" y="135647"/>
                  </a:moveTo>
                  <a:lnTo>
                    <a:pt x="66633" y="411700"/>
                  </a:lnTo>
                  <a:lnTo>
                    <a:pt x="0" y="687752"/>
                  </a:lnTo>
                  <a:lnTo>
                    <a:pt x="208230" y="897172"/>
                  </a:lnTo>
                  <a:lnTo>
                    <a:pt x="417649" y="1105401"/>
                  </a:lnTo>
                  <a:lnTo>
                    <a:pt x="693702" y="1037578"/>
                  </a:lnTo>
                  <a:lnTo>
                    <a:pt x="969755" y="970945"/>
                  </a:lnTo>
                  <a:lnTo>
                    <a:pt x="1037578" y="693702"/>
                  </a:lnTo>
                  <a:lnTo>
                    <a:pt x="1105401" y="417649"/>
                  </a:lnTo>
                  <a:lnTo>
                    <a:pt x="895982" y="209420"/>
                  </a:lnTo>
                  <a:lnTo>
                    <a:pt x="687752" y="0"/>
                  </a:lnTo>
                  <a:lnTo>
                    <a:pt x="410510" y="67823"/>
                  </a:lnTo>
                  <a:close/>
                </a:path>
              </a:pathLst>
            </a:custGeom>
            <a:solidFill>
              <a:schemeClr val="accent1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67FC88E-36E3-47C6-BEE3-22F528A3BB4A}"/>
                </a:ext>
              </a:extLst>
            </p:cNvPr>
            <p:cNvSpPr/>
            <p:nvPr/>
          </p:nvSpPr>
          <p:spPr>
            <a:xfrm>
              <a:off x="5081563" y="4810465"/>
              <a:ext cx="625789" cy="625789"/>
            </a:xfrm>
            <a:custGeom>
              <a:avLst/>
              <a:gdLst>
                <a:gd name="connsiteX0" fmla="*/ 69013 w 565194"/>
                <a:gd name="connsiteY0" fmla="*/ 69013 h 565194"/>
                <a:gd name="connsiteX1" fmla="*/ 34507 w 565194"/>
                <a:gd name="connsiteY1" fmla="*/ 210609 h 565194"/>
                <a:gd name="connsiteX2" fmla="*/ 0 w 565194"/>
                <a:gd name="connsiteY2" fmla="*/ 352206 h 565194"/>
                <a:gd name="connsiteX3" fmla="*/ 107089 w 565194"/>
                <a:gd name="connsiteY3" fmla="*/ 458105 h 565194"/>
                <a:gd name="connsiteX4" fmla="*/ 212989 w 565194"/>
                <a:gd name="connsiteY4" fmla="*/ 565195 h 565194"/>
                <a:gd name="connsiteX5" fmla="*/ 354585 w 565194"/>
                <a:gd name="connsiteY5" fmla="*/ 530688 h 565194"/>
                <a:gd name="connsiteX6" fmla="*/ 496181 w 565194"/>
                <a:gd name="connsiteY6" fmla="*/ 496181 h 565194"/>
                <a:gd name="connsiteX7" fmla="*/ 530688 w 565194"/>
                <a:gd name="connsiteY7" fmla="*/ 354585 h 565194"/>
                <a:gd name="connsiteX8" fmla="*/ 565194 w 565194"/>
                <a:gd name="connsiteY8" fmla="*/ 212989 h 565194"/>
                <a:gd name="connsiteX9" fmla="*/ 458105 w 565194"/>
                <a:gd name="connsiteY9" fmla="*/ 105900 h 565194"/>
                <a:gd name="connsiteX10" fmla="*/ 352205 w 565194"/>
                <a:gd name="connsiteY10" fmla="*/ 0 h 565194"/>
                <a:gd name="connsiteX11" fmla="*/ 210609 w 565194"/>
                <a:gd name="connsiteY11" fmla="*/ 34507 h 5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5194" h="565194">
                  <a:moveTo>
                    <a:pt x="69013" y="69013"/>
                  </a:moveTo>
                  <a:lnTo>
                    <a:pt x="34507" y="210609"/>
                  </a:lnTo>
                  <a:lnTo>
                    <a:pt x="0" y="352206"/>
                  </a:lnTo>
                  <a:lnTo>
                    <a:pt x="107089" y="458105"/>
                  </a:lnTo>
                  <a:lnTo>
                    <a:pt x="212989" y="565195"/>
                  </a:lnTo>
                  <a:lnTo>
                    <a:pt x="354585" y="530688"/>
                  </a:lnTo>
                  <a:lnTo>
                    <a:pt x="496181" y="496181"/>
                  </a:lnTo>
                  <a:lnTo>
                    <a:pt x="530688" y="354585"/>
                  </a:lnTo>
                  <a:lnTo>
                    <a:pt x="565194" y="212989"/>
                  </a:lnTo>
                  <a:lnTo>
                    <a:pt x="458105" y="105900"/>
                  </a:lnTo>
                  <a:lnTo>
                    <a:pt x="352205" y="0"/>
                  </a:lnTo>
                  <a:lnTo>
                    <a:pt x="210609" y="34507"/>
                  </a:lnTo>
                  <a:close/>
                </a:path>
              </a:pathLst>
            </a:custGeom>
            <a:solidFill>
              <a:schemeClr val="accent1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4" name="Freeform: Shape 23">
              <a:extLst>
                <a:ext uri="{FF2B5EF4-FFF2-40B4-BE49-F238E27FC236}">
                  <a16:creationId xmlns:a16="http://schemas.microsoft.com/office/drawing/2014/main" id="{8C7953EF-E31F-4493-BAA5-52E824E0EAC6}"/>
                </a:ext>
              </a:extLst>
            </p:cNvPr>
            <p:cNvSpPr/>
            <p:nvPr/>
          </p:nvSpPr>
          <p:spPr>
            <a:xfrm>
              <a:off x="5146118" y="4875020"/>
              <a:ext cx="496678" cy="496679"/>
            </a:xfrm>
            <a:custGeom>
              <a:avLst/>
              <a:gdLst>
                <a:gd name="connsiteX0" fmla="*/ 54735 w 448585"/>
                <a:gd name="connsiteY0" fmla="*/ 54735 h 448586"/>
                <a:gd name="connsiteX1" fmla="*/ 277243 w 448585"/>
                <a:gd name="connsiteY1" fmla="*/ 0 h 448586"/>
                <a:gd name="connsiteX2" fmla="*/ 448586 w 448585"/>
                <a:gd name="connsiteY2" fmla="*/ 171343 h 448586"/>
                <a:gd name="connsiteX3" fmla="*/ 393851 w 448585"/>
                <a:gd name="connsiteY3" fmla="*/ 393851 h 448586"/>
                <a:gd name="connsiteX4" fmla="*/ 171343 w 448585"/>
                <a:gd name="connsiteY4" fmla="*/ 448586 h 448586"/>
                <a:gd name="connsiteX5" fmla="*/ 0 w 448585"/>
                <a:gd name="connsiteY5" fmla="*/ 277243 h 44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585" h="448586">
                  <a:moveTo>
                    <a:pt x="54735" y="54735"/>
                  </a:moveTo>
                  <a:lnTo>
                    <a:pt x="277243" y="0"/>
                  </a:lnTo>
                  <a:lnTo>
                    <a:pt x="448586" y="171343"/>
                  </a:lnTo>
                  <a:lnTo>
                    <a:pt x="393851" y="393851"/>
                  </a:lnTo>
                  <a:lnTo>
                    <a:pt x="171343" y="448586"/>
                  </a:lnTo>
                  <a:lnTo>
                    <a:pt x="0" y="277243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B760477-37BD-4FAA-ADF4-CB048F28756B}"/>
                </a:ext>
              </a:extLst>
            </p:cNvPr>
            <p:cNvSpPr/>
            <p:nvPr/>
          </p:nvSpPr>
          <p:spPr>
            <a:xfrm>
              <a:off x="4912928" y="5246542"/>
              <a:ext cx="358347" cy="358347"/>
            </a:xfrm>
            <a:custGeom>
              <a:avLst/>
              <a:gdLst>
                <a:gd name="connsiteX0" fmla="*/ 193951 w 323648"/>
                <a:gd name="connsiteY0" fmla="*/ 0 h 323648"/>
                <a:gd name="connsiteX1" fmla="*/ 236787 w 323648"/>
                <a:gd name="connsiteY1" fmla="*/ 42836 h 323648"/>
                <a:gd name="connsiteX2" fmla="*/ 280812 w 323648"/>
                <a:gd name="connsiteY2" fmla="*/ 85671 h 323648"/>
                <a:gd name="connsiteX3" fmla="*/ 323648 w 323648"/>
                <a:gd name="connsiteY3" fmla="*/ 129697 h 323648"/>
                <a:gd name="connsiteX4" fmla="*/ 232027 w 323648"/>
                <a:gd name="connsiteY4" fmla="*/ 323648 h 323648"/>
                <a:gd name="connsiteX5" fmla="*/ 129697 w 323648"/>
                <a:gd name="connsiteY5" fmla="*/ 230837 h 323648"/>
                <a:gd name="connsiteX6" fmla="*/ 128507 w 323648"/>
                <a:gd name="connsiteY6" fmla="*/ 232027 h 323648"/>
                <a:gd name="connsiteX7" fmla="*/ 110659 w 323648"/>
                <a:gd name="connsiteY7" fmla="*/ 212989 h 323648"/>
                <a:gd name="connsiteX8" fmla="*/ 91621 w 323648"/>
                <a:gd name="connsiteY8" fmla="*/ 195141 h 323648"/>
                <a:gd name="connsiteX9" fmla="*/ 92811 w 323648"/>
                <a:gd name="connsiteY9" fmla="*/ 193951 h 323648"/>
                <a:gd name="connsiteX10" fmla="*/ 0 w 323648"/>
                <a:gd name="connsiteY10" fmla="*/ 91621 h 32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648" h="323648">
                  <a:moveTo>
                    <a:pt x="193951" y="0"/>
                  </a:moveTo>
                  <a:lnTo>
                    <a:pt x="236787" y="42836"/>
                  </a:lnTo>
                  <a:lnTo>
                    <a:pt x="280812" y="85671"/>
                  </a:lnTo>
                  <a:lnTo>
                    <a:pt x="323648" y="129697"/>
                  </a:lnTo>
                  <a:lnTo>
                    <a:pt x="232027" y="323648"/>
                  </a:lnTo>
                  <a:lnTo>
                    <a:pt x="129697" y="230837"/>
                  </a:lnTo>
                  <a:lnTo>
                    <a:pt x="128507" y="232027"/>
                  </a:lnTo>
                  <a:lnTo>
                    <a:pt x="110659" y="212989"/>
                  </a:lnTo>
                  <a:lnTo>
                    <a:pt x="91621" y="195141"/>
                  </a:lnTo>
                  <a:lnTo>
                    <a:pt x="92811" y="193951"/>
                  </a:lnTo>
                  <a:lnTo>
                    <a:pt x="0" y="91621"/>
                  </a:lnTo>
                  <a:close/>
                </a:path>
              </a:pathLst>
            </a:custGeom>
            <a:solidFill>
              <a:schemeClr val="accent1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5B0B11B-1B50-489C-8898-5D239A252175}"/>
              </a:ext>
            </a:extLst>
          </p:cNvPr>
          <p:cNvGrpSpPr/>
          <p:nvPr/>
        </p:nvGrpSpPr>
        <p:grpSpPr>
          <a:xfrm>
            <a:off x="5521626" y="3847445"/>
            <a:ext cx="1148823" cy="3642716"/>
            <a:chOff x="5521626" y="3847445"/>
            <a:chExt cx="1148823" cy="3642716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F8E70EA-8EE8-4B45-924A-55B232214A92}"/>
                </a:ext>
              </a:extLst>
            </p:cNvPr>
            <p:cNvSpPr/>
            <p:nvPr/>
          </p:nvSpPr>
          <p:spPr>
            <a:xfrm>
              <a:off x="6020905" y="4961972"/>
              <a:ext cx="152824" cy="2528189"/>
            </a:xfrm>
            <a:custGeom>
              <a:avLst/>
              <a:gdLst>
                <a:gd name="connsiteX0" fmla="*/ 0 w 138026"/>
                <a:gd name="connsiteY0" fmla="*/ 0 h 2283385"/>
                <a:gd name="connsiteX1" fmla="*/ 138027 w 138026"/>
                <a:gd name="connsiteY1" fmla="*/ 0 h 2283385"/>
                <a:gd name="connsiteX2" fmla="*/ 138027 w 138026"/>
                <a:gd name="connsiteY2" fmla="*/ 2283386 h 2283385"/>
                <a:gd name="connsiteX3" fmla="*/ 0 w 138026"/>
                <a:gd name="connsiteY3" fmla="*/ 2283386 h 228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6" h="2283385">
                  <a:moveTo>
                    <a:pt x="0" y="0"/>
                  </a:moveTo>
                  <a:lnTo>
                    <a:pt x="138027" y="0"/>
                  </a:lnTo>
                  <a:lnTo>
                    <a:pt x="138027" y="2283386"/>
                  </a:lnTo>
                  <a:lnTo>
                    <a:pt x="0" y="2283386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ADC3212-4B40-454F-B116-A8482C17912C}"/>
                </a:ext>
              </a:extLst>
            </p:cNvPr>
            <p:cNvSpPr/>
            <p:nvPr/>
          </p:nvSpPr>
          <p:spPr>
            <a:xfrm rot="19446319">
              <a:off x="5521626" y="3847445"/>
              <a:ext cx="1148823" cy="1148823"/>
            </a:xfrm>
            <a:custGeom>
              <a:avLst/>
              <a:gdLst>
                <a:gd name="connsiteX0" fmla="*/ 1037583 w 1037583"/>
                <a:gd name="connsiteY0" fmla="*/ 518792 h 1037583"/>
                <a:gd name="connsiteX1" fmla="*/ 518792 w 1037583"/>
                <a:gd name="connsiteY1" fmla="*/ 1037583 h 1037583"/>
                <a:gd name="connsiteX2" fmla="*/ 0 w 1037583"/>
                <a:gd name="connsiteY2" fmla="*/ 518792 h 1037583"/>
                <a:gd name="connsiteX3" fmla="*/ 518792 w 1037583"/>
                <a:gd name="connsiteY3" fmla="*/ 0 h 1037583"/>
                <a:gd name="connsiteX4" fmla="*/ 1037583 w 1037583"/>
                <a:gd name="connsiteY4" fmla="*/ 518792 h 103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7583" h="1037583">
                  <a:moveTo>
                    <a:pt x="1037583" y="518792"/>
                  </a:moveTo>
                  <a:cubicBezTo>
                    <a:pt x="1037583" y="805312"/>
                    <a:pt x="805312" y="1037583"/>
                    <a:pt x="518792" y="1037583"/>
                  </a:cubicBezTo>
                  <a:cubicBezTo>
                    <a:pt x="232271" y="1037583"/>
                    <a:pt x="0" y="805312"/>
                    <a:pt x="0" y="518792"/>
                  </a:cubicBezTo>
                  <a:cubicBezTo>
                    <a:pt x="0" y="232271"/>
                    <a:pt x="232271" y="0"/>
                    <a:pt x="518792" y="0"/>
                  </a:cubicBezTo>
                  <a:cubicBezTo>
                    <a:pt x="805312" y="0"/>
                    <a:pt x="1037583" y="232271"/>
                    <a:pt x="1037583" y="518792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" name="Graphic 2">
              <a:extLst>
                <a:ext uri="{FF2B5EF4-FFF2-40B4-BE49-F238E27FC236}">
                  <a16:creationId xmlns:a16="http://schemas.microsoft.com/office/drawing/2014/main" id="{E9747DF0-A2A9-4806-ABFE-15C8FB276E04}"/>
                </a:ext>
              </a:extLst>
            </p:cNvPr>
            <p:cNvGrpSpPr/>
            <p:nvPr/>
          </p:nvGrpSpPr>
          <p:grpSpPr>
            <a:xfrm>
              <a:off x="5614129" y="3934609"/>
              <a:ext cx="963816" cy="974495"/>
              <a:chOff x="5672434" y="3662019"/>
              <a:chExt cx="870490" cy="880135"/>
            </a:xfrm>
            <a:solidFill>
              <a:schemeClr val="accent1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8272BF6-3C99-4B34-8CA5-6307C9070286}"/>
                  </a:ext>
                </a:extLst>
              </p:cNvPr>
              <p:cNvSpPr/>
              <p:nvPr/>
            </p:nvSpPr>
            <p:spPr>
              <a:xfrm>
                <a:off x="5696331" y="3664685"/>
                <a:ext cx="846593" cy="877469"/>
              </a:xfrm>
              <a:custGeom>
                <a:avLst/>
                <a:gdLst>
                  <a:gd name="connsiteX0" fmla="*/ 174779 w 846593"/>
                  <a:gd name="connsiteY0" fmla="*/ 82960 h 877469"/>
                  <a:gd name="connsiteX1" fmla="*/ 766151 w 846593"/>
                  <a:gd name="connsiteY1" fmla="*/ 181720 h 877469"/>
                  <a:gd name="connsiteX2" fmla="*/ 670961 w 846593"/>
                  <a:gd name="connsiteY2" fmla="*/ 794510 h 877469"/>
                  <a:gd name="connsiteX3" fmla="*/ 79589 w 846593"/>
                  <a:gd name="connsiteY3" fmla="*/ 695750 h 877469"/>
                  <a:gd name="connsiteX4" fmla="*/ 174779 w 846593"/>
                  <a:gd name="connsiteY4" fmla="*/ 82960 h 877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6593" h="877469">
                    <a:moveTo>
                      <a:pt x="174779" y="82960"/>
                    </a:moveTo>
                    <a:cubicBezTo>
                      <a:pt x="363971" y="-58636"/>
                      <a:pt x="629315" y="-14611"/>
                      <a:pt x="766151" y="181720"/>
                    </a:cubicBezTo>
                    <a:cubicBezTo>
                      <a:pt x="902988" y="378051"/>
                      <a:pt x="861342" y="652914"/>
                      <a:pt x="670961" y="794510"/>
                    </a:cubicBezTo>
                    <a:cubicBezTo>
                      <a:pt x="481769" y="936106"/>
                      <a:pt x="216425" y="892081"/>
                      <a:pt x="79589" y="695750"/>
                    </a:cubicBezTo>
                    <a:cubicBezTo>
                      <a:pt x="-56058" y="499419"/>
                      <a:pt x="-14412" y="224556"/>
                      <a:pt x="174779" y="82960"/>
                    </a:cubicBezTo>
                    <a:close/>
                  </a:path>
                </a:pathLst>
              </a:custGeom>
              <a:grpFill/>
              <a:ln w="118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01695C3F-7672-4C6A-91D6-13E25BC3A473}"/>
                  </a:ext>
                </a:extLst>
              </p:cNvPr>
              <p:cNvSpPr/>
              <p:nvPr/>
            </p:nvSpPr>
            <p:spPr>
              <a:xfrm rot="-2153681">
                <a:off x="5672434" y="3662019"/>
                <a:ext cx="847200" cy="847200"/>
              </a:xfrm>
              <a:custGeom>
                <a:avLst/>
                <a:gdLst>
                  <a:gd name="connsiteX0" fmla="*/ 847201 w 847200"/>
                  <a:gd name="connsiteY0" fmla="*/ 423600 h 847200"/>
                  <a:gd name="connsiteX1" fmla="*/ 423600 w 847200"/>
                  <a:gd name="connsiteY1" fmla="*/ 847201 h 847200"/>
                  <a:gd name="connsiteX2" fmla="*/ 0 w 847200"/>
                  <a:gd name="connsiteY2" fmla="*/ 423600 h 847200"/>
                  <a:gd name="connsiteX3" fmla="*/ 423600 w 847200"/>
                  <a:gd name="connsiteY3" fmla="*/ 0 h 847200"/>
                  <a:gd name="connsiteX4" fmla="*/ 847201 w 847200"/>
                  <a:gd name="connsiteY4" fmla="*/ 423600 h 84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7200" h="847200">
                    <a:moveTo>
                      <a:pt x="847201" y="423600"/>
                    </a:moveTo>
                    <a:cubicBezTo>
                      <a:pt x="847201" y="657549"/>
                      <a:pt x="657549" y="847201"/>
                      <a:pt x="423600" y="847201"/>
                    </a:cubicBezTo>
                    <a:cubicBezTo>
                      <a:pt x="189652" y="847201"/>
                      <a:pt x="0" y="657549"/>
                      <a:pt x="0" y="423600"/>
                    </a:cubicBezTo>
                    <a:cubicBezTo>
                      <a:pt x="0" y="189652"/>
                      <a:pt x="189652" y="0"/>
                      <a:pt x="423600" y="0"/>
                    </a:cubicBezTo>
                    <a:cubicBezTo>
                      <a:pt x="657548" y="0"/>
                      <a:pt x="847201" y="189652"/>
                      <a:pt x="847201" y="423600"/>
                    </a:cubicBezTo>
                    <a:close/>
                  </a:path>
                </a:pathLst>
              </a:custGeom>
              <a:grpFill/>
              <a:ln w="118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97CEB72D-C5F6-4DFD-8434-E2E921CBF483}"/>
                  </a:ext>
                </a:extLst>
              </p:cNvPr>
              <p:cNvSpPr/>
              <p:nvPr/>
            </p:nvSpPr>
            <p:spPr>
              <a:xfrm>
                <a:off x="5696628" y="3662443"/>
                <a:ext cx="822539" cy="847447"/>
              </a:xfrm>
              <a:custGeom>
                <a:avLst/>
                <a:gdLst>
                  <a:gd name="connsiteX0" fmla="*/ 169724 w 822539"/>
                  <a:gd name="connsiteY0" fmla="*/ 80442 h 847447"/>
                  <a:gd name="connsiteX1" fmla="*/ 744437 w 822539"/>
                  <a:gd name="connsiteY1" fmla="*/ 175633 h 847447"/>
                  <a:gd name="connsiteX2" fmla="*/ 652816 w 822539"/>
                  <a:gd name="connsiteY2" fmla="*/ 767005 h 847447"/>
                  <a:gd name="connsiteX3" fmla="*/ 78103 w 822539"/>
                  <a:gd name="connsiteY3" fmla="*/ 671814 h 847447"/>
                  <a:gd name="connsiteX4" fmla="*/ 169724 w 822539"/>
                  <a:gd name="connsiteY4" fmla="*/ 80442 h 847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2539" h="847447">
                    <a:moveTo>
                      <a:pt x="169724" y="80442"/>
                    </a:moveTo>
                    <a:cubicBezTo>
                      <a:pt x="354155" y="-56394"/>
                      <a:pt x="611170" y="-14748"/>
                      <a:pt x="744437" y="175633"/>
                    </a:cubicBezTo>
                    <a:cubicBezTo>
                      <a:pt x="877704" y="364825"/>
                      <a:pt x="836058" y="630168"/>
                      <a:pt x="652816" y="767005"/>
                    </a:cubicBezTo>
                    <a:cubicBezTo>
                      <a:pt x="468384" y="903842"/>
                      <a:pt x="211369" y="862196"/>
                      <a:pt x="78103" y="671814"/>
                    </a:cubicBezTo>
                    <a:cubicBezTo>
                      <a:pt x="-55164" y="481433"/>
                      <a:pt x="-13518" y="217279"/>
                      <a:pt x="169724" y="80442"/>
                    </a:cubicBezTo>
                    <a:close/>
                  </a:path>
                </a:pathLst>
              </a:custGeom>
              <a:grpFill/>
              <a:ln w="118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7B7DE4-927D-465B-8A98-F5E220E546CA}"/>
              </a:ext>
            </a:extLst>
          </p:cNvPr>
          <p:cNvSpPr/>
          <p:nvPr/>
        </p:nvSpPr>
        <p:spPr>
          <a:xfrm>
            <a:off x="4694232" y="3020049"/>
            <a:ext cx="2803537" cy="2259429"/>
          </a:xfrm>
          <a:custGeom>
            <a:avLst/>
            <a:gdLst>
              <a:gd name="connsiteX0" fmla="*/ 517599 w 2532071"/>
              <a:gd name="connsiteY0" fmla="*/ 230837 h 2040649"/>
              <a:gd name="connsiteX1" fmla="*/ 1095882 w 2532071"/>
              <a:gd name="connsiteY1" fmla="*/ 0 h 2040649"/>
              <a:gd name="connsiteX2" fmla="*/ 1116110 w 2532071"/>
              <a:gd name="connsiteY2" fmla="*/ 55925 h 2040649"/>
              <a:gd name="connsiteX3" fmla="*/ 552106 w 2532071"/>
              <a:gd name="connsiteY3" fmla="*/ 278433 h 2040649"/>
              <a:gd name="connsiteX4" fmla="*/ 518789 w 2532071"/>
              <a:gd name="connsiteY4" fmla="*/ 303420 h 2040649"/>
              <a:gd name="connsiteX5" fmla="*/ 493802 w 2532071"/>
              <a:gd name="connsiteY5" fmla="*/ 249875 h 2040649"/>
              <a:gd name="connsiteX6" fmla="*/ 517599 w 2532071"/>
              <a:gd name="connsiteY6" fmla="*/ 230837 h 2040649"/>
              <a:gd name="connsiteX7" fmla="*/ 517599 w 2532071"/>
              <a:gd name="connsiteY7" fmla="*/ 230837 h 2040649"/>
              <a:gd name="connsiteX8" fmla="*/ 1437379 w 2532071"/>
              <a:gd name="connsiteY8" fmla="*/ 0 h 2040649"/>
              <a:gd name="connsiteX9" fmla="*/ 2040650 w 2532071"/>
              <a:gd name="connsiteY9" fmla="*/ 249875 h 2040649"/>
              <a:gd name="connsiteX10" fmla="*/ 2015662 w 2532071"/>
              <a:gd name="connsiteY10" fmla="*/ 303420 h 2040649"/>
              <a:gd name="connsiteX11" fmla="*/ 1418341 w 2532071"/>
              <a:gd name="connsiteY11" fmla="*/ 55925 h 2040649"/>
              <a:gd name="connsiteX12" fmla="*/ 1437379 w 2532071"/>
              <a:gd name="connsiteY12" fmla="*/ 0 h 2040649"/>
              <a:gd name="connsiteX13" fmla="*/ 1437379 w 2532071"/>
              <a:gd name="connsiteY13" fmla="*/ 0 h 2040649"/>
              <a:gd name="connsiteX14" fmla="*/ 2282196 w 2532071"/>
              <a:gd name="connsiteY14" fmla="*/ 492612 h 2040649"/>
              <a:gd name="connsiteX15" fmla="*/ 2301234 w 2532071"/>
              <a:gd name="connsiteY15" fmla="*/ 517599 h 2040649"/>
              <a:gd name="connsiteX16" fmla="*/ 2532071 w 2532071"/>
              <a:gd name="connsiteY16" fmla="*/ 1094693 h 2040649"/>
              <a:gd name="connsiteX17" fmla="*/ 2476147 w 2532071"/>
              <a:gd name="connsiteY17" fmla="*/ 1114921 h 2040649"/>
              <a:gd name="connsiteX18" fmla="*/ 2253639 w 2532071"/>
              <a:gd name="connsiteY18" fmla="*/ 550916 h 2040649"/>
              <a:gd name="connsiteX19" fmla="*/ 2228651 w 2532071"/>
              <a:gd name="connsiteY19" fmla="*/ 517599 h 2040649"/>
              <a:gd name="connsiteX20" fmla="*/ 2282196 w 2532071"/>
              <a:gd name="connsiteY20" fmla="*/ 492612 h 2040649"/>
              <a:gd name="connsiteX21" fmla="*/ 2282196 w 2532071"/>
              <a:gd name="connsiteY21" fmla="*/ 492612 h 2040649"/>
              <a:gd name="connsiteX22" fmla="*/ 2532071 w 2532071"/>
              <a:gd name="connsiteY22" fmla="*/ 1437379 h 2040649"/>
              <a:gd name="connsiteX23" fmla="*/ 2283386 w 2532071"/>
              <a:gd name="connsiteY23" fmla="*/ 2040650 h 2040649"/>
              <a:gd name="connsiteX24" fmla="*/ 2229841 w 2532071"/>
              <a:gd name="connsiteY24" fmla="*/ 2015662 h 2040649"/>
              <a:gd name="connsiteX25" fmla="*/ 2477337 w 2532071"/>
              <a:gd name="connsiteY25" fmla="*/ 1418341 h 2040649"/>
              <a:gd name="connsiteX26" fmla="*/ 2532071 w 2532071"/>
              <a:gd name="connsiteY26" fmla="*/ 1437379 h 2040649"/>
              <a:gd name="connsiteX27" fmla="*/ 2532071 w 2532071"/>
              <a:gd name="connsiteY27" fmla="*/ 1437379 h 2040649"/>
              <a:gd name="connsiteX28" fmla="*/ 249875 w 2532071"/>
              <a:gd name="connsiteY28" fmla="*/ 2039460 h 2040649"/>
              <a:gd name="connsiteX29" fmla="*/ 230837 w 2532071"/>
              <a:gd name="connsiteY29" fmla="*/ 2014472 h 2040649"/>
              <a:gd name="connsiteX30" fmla="*/ 0 w 2532071"/>
              <a:gd name="connsiteY30" fmla="*/ 1437379 h 2040649"/>
              <a:gd name="connsiteX31" fmla="*/ 55925 w 2532071"/>
              <a:gd name="connsiteY31" fmla="*/ 1417151 h 2040649"/>
              <a:gd name="connsiteX32" fmla="*/ 278433 w 2532071"/>
              <a:gd name="connsiteY32" fmla="*/ 1981156 h 2040649"/>
              <a:gd name="connsiteX33" fmla="*/ 303420 w 2532071"/>
              <a:gd name="connsiteY33" fmla="*/ 2014472 h 2040649"/>
              <a:gd name="connsiteX34" fmla="*/ 249875 w 2532071"/>
              <a:gd name="connsiteY34" fmla="*/ 2039460 h 2040649"/>
              <a:gd name="connsiteX35" fmla="*/ 249875 w 2532071"/>
              <a:gd name="connsiteY35" fmla="*/ 2039460 h 2040649"/>
              <a:gd name="connsiteX36" fmla="*/ 0 w 2532071"/>
              <a:gd name="connsiteY36" fmla="*/ 1094693 h 2040649"/>
              <a:gd name="connsiteX37" fmla="*/ 249875 w 2532071"/>
              <a:gd name="connsiteY37" fmla="*/ 491422 h 2040649"/>
              <a:gd name="connsiteX38" fmla="*/ 303420 w 2532071"/>
              <a:gd name="connsiteY38" fmla="*/ 516409 h 2040649"/>
              <a:gd name="connsiteX39" fmla="*/ 55925 w 2532071"/>
              <a:gd name="connsiteY39" fmla="*/ 1113731 h 2040649"/>
              <a:gd name="connsiteX40" fmla="*/ 0 w 2532071"/>
              <a:gd name="connsiteY40" fmla="*/ 1094693 h 204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532071" h="2040649">
                <a:moveTo>
                  <a:pt x="517599" y="230837"/>
                </a:moveTo>
                <a:cubicBezTo>
                  <a:pt x="694892" y="102330"/>
                  <a:pt x="893602" y="27367"/>
                  <a:pt x="1095882" y="0"/>
                </a:cubicBezTo>
                <a:lnTo>
                  <a:pt x="1116110" y="55925"/>
                </a:lnTo>
                <a:cubicBezTo>
                  <a:pt x="918590" y="79722"/>
                  <a:pt x="724639" y="153495"/>
                  <a:pt x="552106" y="278433"/>
                </a:cubicBezTo>
                <a:cubicBezTo>
                  <a:pt x="540207" y="286762"/>
                  <a:pt x="529498" y="295091"/>
                  <a:pt x="518789" y="303420"/>
                </a:cubicBezTo>
                <a:lnTo>
                  <a:pt x="493802" y="249875"/>
                </a:lnTo>
                <a:cubicBezTo>
                  <a:pt x="499751" y="243926"/>
                  <a:pt x="508080" y="236787"/>
                  <a:pt x="517599" y="230837"/>
                </a:cubicBezTo>
                <a:lnTo>
                  <a:pt x="517599" y="230837"/>
                </a:lnTo>
                <a:close/>
                <a:moveTo>
                  <a:pt x="1437379" y="0"/>
                </a:moveTo>
                <a:cubicBezTo>
                  <a:pt x="1653938" y="29747"/>
                  <a:pt x="1862167" y="114229"/>
                  <a:pt x="2040650" y="249875"/>
                </a:cubicBezTo>
                <a:lnTo>
                  <a:pt x="2015662" y="303420"/>
                </a:lnTo>
                <a:cubicBezTo>
                  <a:pt x="1840749" y="166584"/>
                  <a:pt x="1632520" y="83292"/>
                  <a:pt x="1418341" y="55925"/>
                </a:cubicBezTo>
                <a:lnTo>
                  <a:pt x="1437379" y="0"/>
                </a:lnTo>
                <a:lnTo>
                  <a:pt x="1437379" y="0"/>
                </a:lnTo>
                <a:close/>
                <a:moveTo>
                  <a:pt x="2282196" y="492612"/>
                </a:moveTo>
                <a:cubicBezTo>
                  <a:pt x="2288145" y="500941"/>
                  <a:pt x="2295285" y="509270"/>
                  <a:pt x="2301234" y="517599"/>
                </a:cubicBezTo>
                <a:cubicBezTo>
                  <a:pt x="2429741" y="694892"/>
                  <a:pt x="2504704" y="892413"/>
                  <a:pt x="2532071" y="1094693"/>
                </a:cubicBezTo>
                <a:lnTo>
                  <a:pt x="2476147" y="1114921"/>
                </a:lnTo>
                <a:cubicBezTo>
                  <a:pt x="2451159" y="917400"/>
                  <a:pt x="2378576" y="723449"/>
                  <a:pt x="2253639" y="550916"/>
                </a:cubicBezTo>
                <a:cubicBezTo>
                  <a:pt x="2245309" y="539017"/>
                  <a:pt x="2236980" y="528308"/>
                  <a:pt x="2228651" y="517599"/>
                </a:cubicBezTo>
                <a:lnTo>
                  <a:pt x="2282196" y="492612"/>
                </a:lnTo>
                <a:lnTo>
                  <a:pt x="2282196" y="492612"/>
                </a:lnTo>
                <a:close/>
                <a:moveTo>
                  <a:pt x="2532071" y="1437379"/>
                </a:moveTo>
                <a:cubicBezTo>
                  <a:pt x="2502324" y="1653938"/>
                  <a:pt x="2419032" y="1862167"/>
                  <a:pt x="2283386" y="2040650"/>
                </a:cubicBezTo>
                <a:lnTo>
                  <a:pt x="2229841" y="2015662"/>
                </a:lnTo>
                <a:cubicBezTo>
                  <a:pt x="2366678" y="1840749"/>
                  <a:pt x="2449969" y="1632520"/>
                  <a:pt x="2477337" y="1418341"/>
                </a:cubicBezTo>
                <a:lnTo>
                  <a:pt x="2532071" y="1437379"/>
                </a:lnTo>
                <a:lnTo>
                  <a:pt x="2532071" y="1437379"/>
                </a:lnTo>
                <a:close/>
                <a:moveTo>
                  <a:pt x="249875" y="2039460"/>
                </a:moveTo>
                <a:cubicBezTo>
                  <a:pt x="243926" y="2031131"/>
                  <a:pt x="236787" y="2022802"/>
                  <a:pt x="230837" y="2014472"/>
                </a:cubicBezTo>
                <a:cubicBezTo>
                  <a:pt x="102330" y="1837180"/>
                  <a:pt x="27367" y="1639659"/>
                  <a:pt x="0" y="1437379"/>
                </a:cubicBezTo>
                <a:lnTo>
                  <a:pt x="55925" y="1417151"/>
                </a:lnTo>
                <a:cubicBezTo>
                  <a:pt x="80912" y="1614672"/>
                  <a:pt x="153495" y="1808623"/>
                  <a:pt x="278433" y="1981156"/>
                </a:cubicBezTo>
                <a:cubicBezTo>
                  <a:pt x="286762" y="1993054"/>
                  <a:pt x="295091" y="2003763"/>
                  <a:pt x="303420" y="2014472"/>
                </a:cubicBezTo>
                <a:lnTo>
                  <a:pt x="249875" y="2039460"/>
                </a:lnTo>
                <a:lnTo>
                  <a:pt x="249875" y="2039460"/>
                </a:lnTo>
                <a:close/>
                <a:moveTo>
                  <a:pt x="0" y="1094693"/>
                </a:moveTo>
                <a:cubicBezTo>
                  <a:pt x="29747" y="878134"/>
                  <a:pt x="113039" y="669904"/>
                  <a:pt x="249875" y="491422"/>
                </a:cubicBezTo>
                <a:lnTo>
                  <a:pt x="303420" y="516409"/>
                </a:lnTo>
                <a:cubicBezTo>
                  <a:pt x="166584" y="691322"/>
                  <a:pt x="83292" y="899552"/>
                  <a:pt x="55925" y="1113731"/>
                </a:cubicBezTo>
                <a:lnTo>
                  <a:pt x="0" y="1094693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18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E19BAFC-8265-4E50-8249-69A5073015BA}"/>
              </a:ext>
            </a:extLst>
          </p:cNvPr>
          <p:cNvGrpSpPr/>
          <p:nvPr/>
        </p:nvGrpSpPr>
        <p:grpSpPr>
          <a:xfrm>
            <a:off x="6812694" y="3768361"/>
            <a:ext cx="1852336" cy="1306912"/>
            <a:chOff x="6812694" y="3768361"/>
            <a:chExt cx="1852336" cy="13069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29B60B-EF3D-44CE-9E39-44BBB27C2EF4}"/>
                </a:ext>
              </a:extLst>
            </p:cNvPr>
            <p:cNvSpPr/>
            <p:nvPr/>
          </p:nvSpPr>
          <p:spPr>
            <a:xfrm>
              <a:off x="7587355" y="3768361"/>
              <a:ext cx="1077675" cy="1306912"/>
            </a:xfrm>
            <a:custGeom>
              <a:avLst/>
              <a:gdLst>
                <a:gd name="connsiteX0" fmla="*/ 486662 w 973324"/>
                <a:gd name="connsiteY0" fmla="*/ 0 h 1180364"/>
                <a:gd name="connsiteX1" fmla="*/ 729398 w 973324"/>
                <a:gd name="connsiteY1" fmla="*/ 147546 h 1180364"/>
                <a:gd name="connsiteX2" fmla="*/ 973324 w 973324"/>
                <a:gd name="connsiteY2" fmla="*/ 295091 h 1180364"/>
                <a:gd name="connsiteX3" fmla="*/ 973324 w 973324"/>
                <a:gd name="connsiteY3" fmla="*/ 590182 h 1180364"/>
                <a:gd name="connsiteX4" fmla="*/ 973324 w 973324"/>
                <a:gd name="connsiteY4" fmla="*/ 885273 h 1180364"/>
                <a:gd name="connsiteX5" fmla="*/ 729398 w 973324"/>
                <a:gd name="connsiteY5" fmla="*/ 1032819 h 1180364"/>
                <a:gd name="connsiteX6" fmla="*/ 486662 w 973324"/>
                <a:gd name="connsiteY6" fmla="*/ 1180364 h 1180364"/>
                <a:gd name="connsiteX7" fmla="*/ 243926 w 973324"/>
                <a:gd name="connsiteY7" fmla="*/ 1032819 h 1180364"/>
                <a:gd name="connsiteX8" fmla="*/ 0 w 973324"/>
                <a:gd name="connsiteY8" fmla="*/ 885273 h 1180364"/>
                <a:gd name="connsiteX9" fmla="*/ 0 w 973324"/>
                <a:gd name="connsiteY9" fmla="*/ 590182 h 1180364"/>
                <a:gd name="connsiteX10" fmla="*/ 0 w 973324"/>
                <a:gd name="connsiteY10" fmla="*/ 295091 h 1180364"/>
                <a:gd name="connsiteX11" fmla="*/ 243926 w 973324"/>
                <a:gd name="connsiteY11" fmla="*/ 147546 h 1180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3324" h="1180364">
                  <a:moveTo>
                    <a:pt x="486662" y="0"/>
                  </a:moveTo>
                  <a:lnTo>
                    <a:pt x="729398" y="147546"/>
                  </a:lnTo>
                  <a:lnTo>
                    <a:pt x="973324" y="295091"/>
                  </a:lnTo>
                  <a:lnTo>
                    <a:pt x="973324" y="590182"/>
                  </a:lnTo>
                  <a:lnTo>
                    <a:pt x="973324" y="885273"/>
                  </a:lnTo>
                  <a:lnTo>
                    <a:pt x="729398" y="1032819"/>
                  </a:lnTo>
                  <a:lnTo>
                    <a:pt x="486662" y="1180364"/>
                  </a:lnTo>
                  <a:lnTo>
                    <a:pt x="243926" y="1032819"/>
                  </a:lnTo>
                  <a:lnTo>
                    <a:pt x="0" y="885273"/>
                  </a:lnTo>
                  <a:lnTo>
                    <a:pt x="0" y="590182"/>
                  </a:lnTo>
                  <a:lnTo>
                    <a:pt x="0" y="295091"/>
                  </a:lnTo>
                  <a:lnTo>
                    <a:pt x="243926" y="147546"/>
                  </a:lnTo>
                  <a:close/>
                </a:path>
              </a:pathLst>
            </a:custGeom>
            <a:solidFill>
              <a:schemeClr val="accent6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7E5B19-547A-4360-8CB8-41E312CAC24B}"/>
                </a:ext>
              </a:extLst>
            </p:cNvPr>
            <p:cNvSpPr/>
            <p:nvPr/>
          </p:nvSpPr>
          <p:spPr>
            <a:xfrm>
              <a:off x="6812694" y="4087184"/>
              <a:ext cx="550695" cy="669265"/>
            </a:xfrm>
            <a:custGeom>
              <a:avLst/>
              <a:gdLst>
                <a:gd name="connsiteX0" fmla="*/ 248685 w 497371"/>
                <a:gd name="connsiteY0" fmla="*/ 0 h 604460"/>
                <a:gd name="connsiteX1" fmla="*/ 373623 w 497371"/>
                <a:gd name="connsiteY1" fmla="*/ 74962 h 604460"/>
                <a:gd name="connsiteX2" fmla="*/ 497371 w 497371"/>
                <a:gd name="connsiteY2" fmla="*/ 151115 h 604460"/>
                <a:gd name="connsiteX3" fmla="*/ 497371 w 497371"/>
                <a:gd name="connsiteY3" fmla="*/ 302230 h 604460"/>
                <a:gd name="connsiteX4" fmla="*/ 497371 w 497371"/>
                <a:gd name="connsiteY4" fmla="*/ 453345 h 604460"/>
                <a:gd name="connsiteX5" fmla="*/ 373623 w 497371"/>
                <a:gd name="connsiteY5" fmla="*/ 528308 h 604460"/>
                <a:gd name="connsiteX6" fmla="*/ 248685 w 497371"/>
                <a:gd name="connsiteY6" fmla="*/ 604461 h 604460"/>
                <a:gd name="connsiteX7" fmla="*/ 123748 w 497371"/>
                <a:gd name="connsiteY7" fmla="*/ 528308 h 604460"/>
                <a:gd name="connsiteX8" fmla="*/ 0 w 497371"/>
                <a:gd name="connsiteY8" fmla="*/ 453345 h 604460"/>
                <a:gd name="connsiteX9" fmla="*/ 0 w 497371"/>
                <a:gd name="connsiteY9" fmla="*/ 302230 h 604460"/>
                <a:gd name="connsiteX10" fmla="*/ 0 w 497371"/>
                <a:gd name="connsiteY10" fmla="*/ 151115 h 604460"/>
                <a:gd name="connsiteX11" fmla="*/ 123748 w 497371"/>
                <a:gd name="connsiteY11" fmla="*/ 74962 h 60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7371" h="604460">
                  <a:moveTo>
                    <a:pt x="248685" y="0"/>
                  </a:moveTo>
                  <a:lnTo>
                    <a:pt x="373623" y="74962"/>
                  </a:lnTo>
                  <a:lnTo>
                    <a:pt x="497371" y="151115"/>
                  </a:lnTo>
                  <a:lnTo>
                    <a:pt x="497371" y="302230"/>
                  </a:lnTo>
                  <a:lnTo>
                    <a:pt x="497371" y="453345"/>
                  </a:lnTo>
                  <a:lnTo>
                    <a:pt x="373623" y="528308"/>
                  </a:lnTo>
                  <a:lnTo>
                    <a:pt x="248685" y="604461"/>
                  </a:lnTo>
                  <a:lnTo>
                    <a:pt x="123748" y="528308"/>
                  </a:lnTo>
                  <a:lnTo>
                    <a:pt x="0" y="453345"/>
                  </a:lnTo>
                  <a:lnTo>
                    <a:pt x="0" y="302230"/>
                  </a:lnTo>
                  <a:lnTo>
                    <a:pt x="0" y="151115"/>
                  </a:lnTo>
                  <a:lnTo>
                    <a:pt x="123748" y="74962"/>
                  </a:lnTo>
                  <a:close/>
                </a:path>
              </a:pathLst>
            </a:custGeom>
            <a:solidFill>
              <a:schemeClr val="accent6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8" name="Freeform: Shape 7">
              <a:extLst>
                <a:ext uri="{FF2B5EF4-FFF2-40B4-BE49-F238E27FC236}">
                  <a16:creationId xmlns:a16="http://schemas.microsoft.com/office/drawing/2014/main" id="{3AEC1170-6806-4573-8EA9-4F98CB6D809D}"/>
                </a:ext>
              </a:extLst>
            </p:cNvPr>
            <p:cNvSpPr/>
            <p:nvPr/>
          </p:nvSpPr>
          <p:spPr>
            <a:xfrm>
              <a:off x="6870662" y="4155691"/>
              <a:ext cx="434759" cy="532250"/>
            </a:xfrm>
            <a:custGeom>
              <a:avLst/>
              <a:gdLst>
                <a:gd name="connsiteX0" fmla="*/ 196331 w 392661"/>
                <a:gd name="connsiteY0" fmla="*/ 0 h 480712"/>
                <a:gd name="connsiteX1" fmla="*/ 0 w 392661"/>
                <a:gd name="connsiteY1" fmla="*/ 118988 h 480712"/>
                <a:gd name="connsiteX2" fmla="*/ 0 w 392661"/>
                <a:gd name="connsiteY2" fmla="*/ 361724 h 480712"/>
                <a:gd name="connsiteX3" fmla="*/ 196331 w 392661"/>
                <a:gd name="connsiteY3" fmla="*/ 480713 h 480712"/>
                <a:gd name="connsiteX4" fmla="*/ 392661 w 392661"/>
                <a:gd name="connsiteY4" fmla="*/ 361724 h 480712"/>
                <a:gd name="connsiteX5" fmla="*/ 392661 w 392661"/>
                <a:gd name="connsiteY5" fmla="*/ 118988 h 48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661" h="480712">
                  <a:moveTo>
                    <a:pt x="196331" y="0"/>
                  </a:moveTo>
                  <a:lnTo>
                    <a:pt x="0" y="118988"/>
                  </a:lnTo>
                  <a:lnTo>
                    <a:pt x="0" y="361724"/>
                  </a:lnTo>
                  <a:lnTo>
                    <a:pt x="196331" y="480713"/>
                  </a:lnTo>
                  <a:lnTo>
                    <a:pt x="392661" y="361724"/>
                  </a:lnTo>
                  <a:lnTo>
                    <a:pt x="392661" y="118988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FEBC5E3-FEFF-4053-9E5D-05126A26B89C}"/>
                </a:ext>
              </a:extLst>
            </p:cNvPr>
            <p:cNvSpPr/>
            <p:nvPr/>
          </p:nvSpPr>
          <p:spPr>
            <a:xfrm>
              <a:off x="7363388" y="4240009"/>
              <a:ext cx="233189" cy="363616"/>
            </a:xfrm>
            <a:custGeom>
              <a:avLst/>
              <a:gdLst>
                <a:gd name="connsiteX0" fmla="*/ 0 w 210609"/>
                <a:gd name="connsiteY0" fmla="*/ 72583 h 328407"/>
                <a:gd name="connsiteX1" fmla="*/ 0 w 210609"/>
                <a:gd name="connsiteY1" fmla="*/ 133267 h 328407"/>
                <a:gd name="connsiteX2" fmla="*/ 0 w 210609"/>
                <a:gd name="connsiteY2" fmla="*/ 195141 h 328407"/>
                <a:gd name="connsiteX3" fmla="*/ 0 w 210609"/>
                <a:gd name="connsiteY3" fmla="*/ 255825 h 328407"/>
                <a:gd name="connsiteX4" fmla="*/ 202280 w 210609"/>
                <a:gd name="connsiteY4" fmla="*/ 328408 h 328407"/>
                <a:gd name="connsiteX5" fmla="*/ 208230 w 210609"/>
                <a:gd name="connsiteY5" fmla="*/ 190381 h 328407"/>
                <a:gd name="connsiteX6" fmla="*/ 210609 w 210609"/>
                <a:gd name="connsiteY6" fmla="*/ 190381 h 328407"/>
                <a:gd name="connsiteX7" fmla="*/ 209419 w 210609"/>
                <a:gd name="connsiteY7" fmla="*/ 164204 h 328407"/>
                <a:gd name="connsiteX8" fmla="*/ 210609 w 210609"/>
                <a:gd name="connsiteY8" fmla="*/ 138027 h 328407"/>
                <a:gd name="connsiteX9" fmla="*/ 208230 w 210609"/>
                <a:gd name="connsiteY9" fmla="*/ 138027 h 328407"/>
                <a:gd name="connsiteX10" fmla="*/ 202280 w 210609"/>
                <a:gd name="connsiteY10" fmla="*/ 0 h 328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609" h="328407">
                  <a:moveTo>
                    <a:pt x="0" y="72583"/>
                  </a:moveTo>
                  <a:lnTo>
                    <a:pt x="0" y="133267"/>
                  </a:lnTo>
                  <a:lnTo>
                    <a:pt x="0" y="195141"/>
                  </a:lnTo>
                  <a:lnTo>
                    <a:pt x="0" y="255825"/>
                  </a:lnTo>
                  <a:lnTo>
                    <a:pt x="202280" y="328408"/>
                  </a:lnTo>
                  <a:lnTo>
                    <a:pt x="208230" y="190381"/>
                  </a:lnTo>
                  <a:lnTo>
                    <a:pt x="210609" y="190381"/>
                  </a:lnTo>
                  <a:lnTo>
                    <a:pt x="209419" y="164204"/>
                  </a:lnTo>
                  <a:lnTo>
                    <a:pt x="210609" y="138027"/>
                  </a:lnTo>
                  <a:lnTo>
                    <a:pt x="208230" y="138027"/>
                  </a:lnTo>
                  <a:lnTo>
                    <a:pt x="202280" y="0"/>
                  </a:lnTo>
                  <a:close/>
                </a:path>
              </a:pathLst>
            </a:custGeom>
            <a:solidFill>
              <a:schemeClr val="accent6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44C3F56-DF97-4F08-BED1-2F69F75F3C70}"/>
              </a:ext>
            </a:extLst>
          </p:cNvPr>
          <p:cNvGrpSpPr/>
          <p:nvPr/>
        </p:nvGrpSpPr>
        <p:grpSpPr>
          <a:xfrm>
            <a:off x="3526970" y="3768361"/>
            <a:ext cx="1852337" cy="1306912"/>
            <a:chOff x="3526970" y="3768361"/>
            <a:chExt cx="1852337" cy="130691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1AB2B9A-119E-4956-888C-C202D5E1BE55}"/>
                </a:ext>
              </a:extLst>
            </p:cNvPr>
            <p:cNvSpPr/>
            <p:nvPr/>
          </p:nvSpPr>
          <p:spPr>
            <a:xfrm>
              <a:off x="3526970" y="3768361"/>
              <a:ext cx="1076357" cy="1306912"/>
            </a:xfrm>
            <a:custGeom>
              <a:avLst/>
              <a:gdLst>
                <a:gd name="connsiteX0" fmla="*/ 486662 w 972134"/>
                <a:gd name="connsiteY0" fmla="*/ 0 h 1180364"/>
                <a:gd name="connsiteX1" fmla="*/ 242736 w 972134"/>
                <a:gd name="connsiteY1" fmla="*/ 147546 h 1180364"/>
                <a:gd name="connsiteX2" fmla="*/ 0 w 972134"/>
                <a:gd name="connsiteY2" fmla="*/ 295091 h 1180364"/>
                <a:gd name="connsiteX3" fmla="*/ 0 w 972134"/>
                <a:gd name="connsiteY3" fmla="*/ 590182 h 1180364"/>
                <a:gd name="connsiteX4" fmla="*/ 0 w 972134"/>
                <a:gd name="connsiteY4" fmla="*/ 885273 h 1180364"/>
                <a:gd name="connsiteX5" fmla="*/ 242736 w 972134"/>
                <a:gd name="connsiteY5" fmla="*/ 1032819 h 1180364"/>
                <a:gd name="connsiteX6" fmla="*/ 486662 w 972134"/>
                <a:gd name="connsiteY6" fmla="*/ 1180364 h 1180364"/>
                <a:gd name="connsiteX7" fmla="*/ 729398 w 972134"/>
                <a:gd name="connsiteY7" fmla="*/ 1032819 h 1180364"/>
                <a:gd name="connsiteX8" fmla="*/ 972134 w 972134"/>
                <a:gd name="connsiteY8" fmla="*/ 885273 h 1180364"/>
                <a:gd name="connsiteX9" fmla="*/ 972134 w 972134"/>
                <a:gd name="connsiteY9" fmla="*/ 590182 h 1180364"/>
                <a:gd name="connsiteX10" fmla="*/ 972134 w 972134"/>
                <a:gd name="connsiteY10" fmla="*/ 295091 h 1180364"/>
                <a:gd name="connsiteX11" fmla="*/ 729398 w 972134"/>
                <a:gd name="connsiteY11" fmla="*/ 147546 h 1180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134" h="1180364">
                  <a:moveTo>
                    <a:pt x="486662" y="0"/>
                  </a:moveTo>
                  <a:lnTo>
                    <a:pt x="242736" y="147546"/>
                  </a:lnTo>
                  <a:lnTo>
                    <a:pt x="0" y="295091"/>
                  </a:lnTo>
                  <a:lnTo>
                    <a:pt x="0" y="590182"/>
                  </a:lnTo>
                  <a:lnTo>
                    <a:pt x="0" y="885273"/>
                  </a:lnTo>
                  <a:lnTo>
                    <a:pt x="242736" y="1032819"/>
                  </a:lnTo>
                  <a:lnTo>
                    <a:pt x="486662" y="1180364"/>
                  </a:lnTo>
                  <a:lnTo>
                    <a:pt x="729398" y="1032819"/>
                  </a:lnTo>
                  <a:lnTo>
                    <a:pt x="972134" y="885273"/>
                  </a:lnTo>
                  <a:lnTo>
                    <a:pt x="972134" y="590182"/>
                  </a:lnTo>
                  <a:lnTo>
                    <a:pt x="972134" y="295091"/>
                  </a:lnTo>
                  <a:lnTo>
                    <a:pt x="729398" y="147546"/>
                  </a:lnTo>
                  <a:close/>
                </a:path>
              </a:pathLst>
            </a:custGeom>
            <a:solidFill>
              <a:schemeClr val="accent2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B521315-A0E5-4C18-8F56-F91EB86D687A}"/>
                </a:ext>
              </a:extLst>
            </p:cNvPr>
            <p:cNvSpPr/>
            <p:nvPr/>
          </p:nvSpPr>
          <p:spPr>
            <a:xfrm>
              <a:off x="4828612" y="4087184"/>
              <a:ext cx="550695" cy="669265"/>
            </a:xfrm>
            <a:custGeom>
              <a:avLst/>
              <a:gdLst>
                <a:gd name="connsiteX0" fmla="*/ 248685 w 497371"/>
                <a:gd name="connsiteY0" fmla="*/ 0 h 604460"/>
                <a:gd name="connsiteX1" fmla="*/ 123748 w 497371"/>
                <a:gd name="connsiteY1" fmla="*/ 74962 h 604460"/>
                <a:gd name="connsiteX2" fmla="*/ 0 w 497371"/>
                <a:gd name="connsiteY2" fmla="*/ 151115 h 604460"/>
                <a:gd name="connsiteX3" fmla="*/ 0 w 497371"/>
                <a:gd name="connsiteY3" fmla="*/ 302230 h 604460"/>
                <a:gd name="connsiteX4" fmla="*/ 0 w 497371"/>
                <a:gd name="connsiteY4" fmla="*/ 453345 h 604460"/>
                <a:gd name="connsiteX5" fmla="*/ 123748 w 497371"/>
                <a:gd name="connsiteY5" fmla="*/ 528308 h 604460"/>
                <a:gd name="connsiteX6" fmla="*/ 248685 w 497371"/>
                <a:gd name="connsiteY6" fmla="*/ 604461 h 604460"/>
                <a:gd name="connsiteX7" fmla="*/ 373623 w 497371"/>
                <a:gd name="connsiteY7" fmla="*/ 528308 h 604460"/>
                <a:gd name="connsiteX8" fmla="*/ 497371 w 497371"/>
                <a:gd name="connsiteY8" fmla="*/ 453345 h 604460"/>
                <a:gd name="connsiteX9" fmla="*/ 497371 w 497371"/>
                <a:gd name="connsiteY9" fmla="*/ 302230 h 604460"/>
                <a:gd name="connsiteX10" fmla="*/ 497371 w 497371"/>
                <a:gd name="connsiteY10" fmla="*/ 151115 h 604460"/>
                <a:gd name="connsiteX11" fmla="*/ 373623 w 497371"/>
                <a:gd name="connsiteY11" fmla="*/ 74962 h 60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7371" h="604460">
                  <a:moveTo>
                    <a:pt x="248685" y="0"/>
                  </a:moveTo>
                  <a:lnTo>
                    <a:pt x="123748" y="74962"/>
                  </a:lnTo>
                  <a:lnTo>
                    <a:pt x="0" y="151115"/>
                  </a:lnTo>
                  <a:lnTo>
                    <a:pt x="0" y="302230"/>
                  </a:lnTo>
                  <a:lnTo>
                    <a:pt x="0" y="453345"/>
                  </a:lnTo>
                  <a:lnTo>
                    <a:pt x="123748" y="528308"/>
                  </a:lnTo>
                  <a:lnTo>
                    <a:pt x="248685" y="604461"/>
                  </a:lnTo>
                  <a:lnTo>
                    <a:pt x="373623" y="528308"/>
                  </a:lnTo>
                  <a:lnTo>
                    <a:pt x="497371" y="453345"/>
                  </a:lnTo>
                  <a:lnTo>
                    <a:pt x="497371" y="302230"/>
                  </a:lnTo>
                  <a:lnTo>
                    <a:pt x="497371" y="151115"/>
                  </a:lnTo>
                  <a:lnTo>
                    <a:pt x="373623" y="74962"/>
                  </a:lnTo>
                  <a:close/>
                </a:path>
              </a:pathLst>
            </a:custGeom>
            <a:solidFill>
              <a:schemeClr val="accent2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2" name="Freeform: Shape 11">
              <a:extLst>
                <a:ext uri="{FF2B5EF4-FFF2-40B4-BE49-F238E27FC236}">
                  <a16:creationId xmlns:a16="http://schemas.microsoft.com/office/drawing/2014/main" id="{EA2EB161-0F21-4FB8-9C80-06444C89D195}"/>
                </a:ext>
              </a:extLst>
            </p:cNvPr>
            <p:cNvSpPr/>
            <p:nvPr/>
          </p:nvSpPr>
          <p:spPr>
            <a:xfrm>
              <a:off x="4886580" y="4155691"/>
              <a:ext cx="434759" cy="532250"/>
            </a:xfrm>
            <a:custGeom>
              <a:avLst/>
              <a:gdLst>
                <a:gd name="connsiteX0" fmla="*/ 196331 w 392661"/>
                <a:gd name="connsiteY0" fmla="*/ 0 h 480712"/>
                <a:gd name="connsiteX1" fmla="*/ 392661 w 392661"/>
                <a:gd name="connsiteY1" fmla="*/ 118988 h 480712"/>
                <a:gd name="connsiteX2" fmla="*/ 392661 w 392661"/>
                <a:gd name="connsiteY2" fmla="*/ 361724 h 480712"/>
                <a:gd name="connsiteX3" fmla="*/ 196331 w 392661"/>
                <a:gd name="connsiteY3" fmla="*/ 480713 h 480712"/>
                <a:gd name="connsiteX4" fmla="*/ 0 w 392661"/>
                <a:gd name="connsiteY4" fmla="*/ 361724 h 480712"/>
                <a:gd name="connsiteX5" fmla="*/ 0 w 392661"/>
                <a:gd name="connsiteY5" fmla="*/ 118988 h 48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661" h="480712">
                  <a:moveTo>
                    <a:pt x="196331" y="0"/>
                  </a:moveTo>
                  <a:lnTo>
                    <a:pt x="392661" y="118988"/>
                  </a:lnTo>
                  <a:lnTo>
                    <a:pt x="392661" y="361724"/>
                  </a:lnTo>
                  <a:lnTo>
                    <a:pt x="196331" y="480713"/>
                  </a:lnTo>
                  <a:lnTo>
                    <a:pt x="0" y="361724"/>
                  </a:lnTo>
                  <a:lnTo>
                    <a:pt x="0" y="118988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7763897-FC42-41DD-ACB4-8C9ABE7DBAB1}"/>
                </a:ext>
              </a:extLst>
            </p:cNvPr>
            <p:cNvSpPr/>
            <p:nvPr/>
          </p:nvSpPr>
          <p:spPr>
            <a:xfrm>
              <a:off x="4595423" y="4240009"/>
              <a:ext cx="233189" cy="363616"/>
            </a:xfrm>
            <a:custGeom>
              <a:avLst/>
              <a:gdLst>
                <a:gd name="connsiteX0" fmla="*/ 210609 w 210609"/>
                <a:gd name="connsiteY0" fmla="*/ 72583 h 328407"/>
                <a:gd name="connsiteX1" fmla="*/ 210609 w 210609"/>
                <a:gd name="connsiteY1" fmla="*/ 133267 h 328407"/>
                <a:gd name="connsiteX2" fmla="*/ 210609 w 210609"/>
                <a:gd name="connsiteY2" fmla="*/ 195141 h 328407"/>
                <a:gd name="connsiteX3" fmla="*/ 210609 w 210609"/>
                <a:gd name="connsiteY3" fmla="*/ 255825 h 328407"/>
                <a:gd name="connsiteX4" fmla="*/ 7139 w 210609"/>
                <a:gd name="connsiteY4" fmla="*/ 328408 h 328407"/>
                <a:gd name="connsiteX5" fmla="*/ 1190 w 210609"/>
                <a:gd name="connsiteY5" fmla="*/ 190381 h 328407"/>
                <a:gd name="connsiteX6" fmla="*/ 0 w 210609"/>
                <a:gd name="connsiteY6" fmla="*/ 190381 h 328407"/>
                <a:gd name="connsiteX7" fmla="*/ 0 w 210609"/>
                <a:gd name="connsiteY7" fmla="*/ 164204 h 328407"/>
                <a:gd name="connsiteX8" fmla="*/ 0 w 210609"/>
                <a:gd name="connsiteY8" fmla="*/ 138027 h 328407"/>
                <a:gd name="connsiteX9" fmla="*/ 1190 w 210609"/>
                <a:gd name="connsiteY9" fmla="*/ 138027 h 328407"/>
                <a:gd name="connsiteX10" fmla="*/ 7139 w 210609"/>
                <a:gd name="connsiteY10" fmla="*/ 0 h 328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609" h="328407">
                  <a:moveTo>
                    <a:pt x="210609" y="72583"/>
                  </a:moveTo>
                  <a:lnTo>
                    <a:pt x="210609" y="133267"/>
                  </a:lnTo>
                  <a:lnTo>
                    <a:pt x="210609" y="195141"/>
                  </a:lnTo>
                  <a:lnTo>
                    <a:pt x="210609" y="255825"/>
                  </a:lnTo>
                  <a:lnTo>
                    <a:pt x="7139" y="328408"/>
                  </a:lnTo>
                  <a:lnTo>
                    <a:pt x="1190" y="190381"/>
                  </a:lnTo>
                  <a:lnTo>
                    <a:pt x="0" y="190381"/>
                  </a:lnTo>
                  <a:lnTo>
                    <a:pt x="0" y="164204"/>
                  </a:lnTo>
                  <a:lnTo>
                    <a:pt x="0" y="138027"/>
                  </a:lnTo>
                  <a:lnTo>
                    <a:pt x="1190" y="138027"/>
                  </a:lnTo>
                  <a:lnTo>
                    <a:pt x="7139" y="0"/>
                  </a:lnTo>
                  <a:close/>
                </a:path>
              </a:pathLst>
            </a:custGeom>
            <a:solidFill>
              <a:schemeClr val="accent2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F7D9BFB-3DF6-4E92-ACBE-F5ACA4702BE9}"/>
              </a:ext>
            </a:extLst>
          </p:cNvPr>
          <p:cNvGrpSpPr/>
          <p:nvPr/>
        </p:nvGrpSpPr>
        <p:grpSpPr>
          <a:xfrm>
            <a:off x="5442543" y="1852787"/>
            <a:ext cx="1306912" cy="1852337"/>
            <a:chOff x="5442543" y="1852787"/>
            <a:chExt cx="1306912" cy="1852337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A332B9D-A7CD-43D2-8CA3-29DC6838D313}"/>
                </a:ext>
              </a:extLst>
            </p:cNvPr>
            <p:cNvSpPr/>
            <p:nvPr/>
          </p:nvSpPr>
          <p:spPr>
            <a:xfrm>
              <a:off x="5442543" y="1852787"/>
              <a:ext cx="1306912" cy="1076357"/>
            </a:xfrm>
            <a:custGeom>
              <a:avLst/>
              <a:gdLst>
                <a:gd name="connsiteX0" fmla="*/ 0 w 1180364"/>
                <a:gd name="connsiteY0" fmla="*/ 486662 h 972134"/>
                <a:gd name="connsiteX1" fmla="*/ 147546 w 1180364"/>
                <a:gd name="connsiteY1" fmla="*/ 242736 h 972134"/>
                <a:gd name="connsiteX2" fmla="*/ 295091 w 1180364"/>
                <a:gd name="connsiteY2" fmla="*/ 0 h 972134"/>
                <a:gd name="connsiteX3" fmla="*/ 590182 w 1180364"/>
                <a:gd name="connsiteY3" fmla="*/ 0 h 972134"/>
                <a:gd name="connsiteX4" fmla="*/ 885273 w 1180364"/>
                <a:gd name="connsiteY4" fmla="*/ 0 h 972134"/>
                <a:gd name="connsiteX5" fmla="*/ 1032819 w 1180364"/>
                <a:gd name="connsiteY5" fmla="*/ 242736 h 972134"/>
                <a:gd name="connsiteX6" fmla="*/ 1180364 w 1180364"/>
                <a:gd name="connsiteY6" fmla="*/ 486662 h 972134"/>
                <a:gd name="connsiteX7" fmla="*/ 1032819 w 1180364"/>
                <a:gd name="connsiteY7" fmla="*/ 729398 h 972134"/>
                <a:gd name="connsiteX8" fmla="*/ 885273 w 1180364"/>
                <a:gd name="connsiteY8" fmla="*/ 972135 h 972134"/>
                <a:gd name="connsiteX9" fmla="*/ 590182 w 1180364"/>
                <a:gd name="connsiteY9" fmla="*/ 972135 h 972134"/>
                <a:gd name="connsiteX10" fmla="*/ 295091 w 1180364"/>
                <a:gd name="connsiteY10" fmla="*/ 972135 h 972134"/>
                <a:gd name="connsiteX11" fmla="*/ 147546 w 1180364"/>
                <a:gd name="connsiteY11" fmla="*/ 729398 h 97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0364" h="972134">
                  <a:moveTo>
                    <a:pt x="0" y="486662"/>
                  </a:moveTo>
                  <a:lnTo>
                    <a:pt x="147546" y="242736"/>
                  </a:lnTo>
                  <a:lnTo>
                    <a:pt x="295091" y="0"/>
                  </a:lnTo>
                  <a:lnTo>
                    <a:pt x="590182" y="0"/>
                  </a:lnTo>
                  <a:lnTo>
                    <a:pt x="885273" y="0"/>
                  </a:lnTo>
                  <a:lnTo>
                    <a:pt x="1032819" y="242736"/>
                  </a:lnTo>
                  <a:lnTo>
                    <a:pt x="1180364" y="486662"/>
                  </a:lnTo>
                  <a:lnTo>
                    <a:pt x="1032819" y="729398"/>
                  </a:lnTo>
                  <a:lnTo>
                    <a:pt x="885273" y="972135"/>
                  </a:lnTo>
                  <a:lnTo>
                    <a:pt x="590182" y="972135"/>
                  </a:lnTo>
                  <a:lnTo>
                    <a:pt x="295091" y="972135"/>
                  </a:lnTo>
                  <a:lnTo>
                    <a:pt x="147546" y="729398"/>
                  </a:lnTo>
                  <a:close/>
                </a:path>
              </a:pathLst>
            </a:custGeom>
            <a:solidFill>
              <a:schemeClr val="accent4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647F88D-02DE-4344-BB14-574D3D4EBA66}"/>
                </a:ext>
              </a:extLst>
            </p:cNvPr>
            <p:cNvSpPr/>
            <p:nvPr/>
          </p:nvSpPr>
          <p:spPr>
            <a:xfrm>
              <a:off x="5761367" y="3154429"/>
              <a:ext cx="669265" cy="550695"/>
            </a:xfrm>
            <a:custGeom>
              <a:avLst/>
              <a:gdLst>
                <a:gd name="connsiteX0" fmla="*/ 0 w 604460"/>
                <a:gd name="connsiteY0" fmla="*/ 248686 h 497371"/>
                <a:gd name="connsiteX1" fmla="*/ 74962 w 604460"/>
                <a:gd name="connsiteY1" fmla="*/ 123748 h 497371"/>
                <a:gd name="connsiteX2" fmla="*/ 151115 w 604460"/>
                <a:gd name="connsiteY2" fmla="*/ 0 h 497371"/>
                <a:gd name="connsiteX3" fmla="*/ 302230 w 604460"/>
                <a:gd name="connsiteY3" fmla="*/ 0 h 497371"/>
                <a:gd name="connsiteX4" fmla="*/ 453345 w 604460"/>
                <a:gd name="connsiteY4" fmla="*/ 0 h 497371"/>
                <a:gd name="connsiteX5" fmla="*/ 528308 w 604460"/>
                <a:gd name="connsiteY5" fmla="*/ 123748 h 497371"/>
                <a:gd name="connsiteX6" fmla="*/ 604460 w 604460"/>
                <a:gd name="connsiteY6" fmla="*/ 248686 h 497371"/>
                <a:gd name="connsiteX7" fmla="*/ 528308 w 604460"/>
                <a:gd name="connsiteY7" fmla="*/ 373623 h 497371"/>
                <a:gd name="connsiteX8" fmla="*/ 453345 w 604460"/>
                <a:gd name="connsiteY8" fmla="*/ 497371 h 497371"/>
                <a:gd name="connsiteX9" fmla="*/ 302230 w 604460"/>
                <a:gd name="connsiteY9" fmla="*/ 497371 h 497371"/>
                <a:gd name="connsiteX10" fmla="*/ 151115 w 604460"/>
                <a:gd name="connsiteY10" fmla="*/ 497371 h 497371"/>
                <a:gd name="connsiteX11" fmla="*/ 74962 w 604460"/>
                <a:gd name="connsiteY11" fmla="*/ 373623 h 49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4460" h="497371">
                  <a:moveTo>
                    <a:pt x="0" y="248686"/>
                  </a:moveTo>
                  <a:lnTo>
                    <a:pt x="74962" y="123748"/>
                  </a:lnTo>
                  <a:lnTo>
                    <a:pt x="151115" y="0"/>
                  </a:lnTo>
                  <a:lnTo>
                    <a:pt x="302230" y="0"/>
                  </a:lnTo>
                  <a:lnTo>
                    <a:pt x="453345" y="0"/>
                  </a:lnTo>
                  <a:lnTo>
                    <a:pt x="528308" y="123748"/>
                  </a:lnTo>
                  <a:lnTo>
                    <a:pt x="604460" y="248686"/>
                  </a:lnTo>
                  <a:lnTo>
                    <a:pt x="528308" y="373623"/>
                  </a:lnTo>
                  <a:lnTo>
                    <a:pt x="453345" y="497371"/>
                  </a:lnTo>
                  <a:lnTo>
                    <a:pt x="302230" y="497371"/>
                  </a:lnTo>
                  <a:lnTo>
                    <a:pt x="151115" y="497371"/>
                  </a:lnTo>
                  <a:lnTo>
                    <a:pt x="74962" y="373623"/>
                  </a:lnTo>
                  <a:close/>
                </a:path>
              </a:pathLst>
            </a:custGeom>
            <a:solidFill>
              <a:schemeClr val="accent4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DD7E8091-C00D-40E5-A5B8-98DA0B6DE4B1}"/>
                </a:ext>
              </a:extLst>
            </p:cNvPr>
            <p:cNvSpPr/>
            <p:nvPr/>
          </p:nvSpPr>
          <p:spPr>
            <a:xfrm>
              <a:off x="5829875" y="3212397"/>
              <a:ext cx="532250" cy="434759"/>
            </a:xfrm>
            <a:custGeom>
              <a:avLst/>
              <a:gdLst>
                <a:gd name="connsiteX0" fmla="*/ 0 w 480712"/>
                <a:gd name="connsiteY0" fmla="*/ 196331 h 392661"/>
                <a:gd name="connsiteX1" fmla="*/ 118988 w 480712"/>
                <a:gd name="connsiteY1" fmla="*/ 392661 h 392661"/>
                <a:gd name="connsiteX2" fmla="*/ 361724 w 480712"/>
                <a:gd name="connsiteY2" fmla="*/ 392661 h 392661"/>
                <a:gd name="connsiteX3" fmla="*/ 480713 w 480712"/>
                <a:gd name="connsiteY3" fmla="*/ 196331 h 392661"/>
                <a:gd name="connsiteX4" fmla="*/ 361724 w 480712"/>
                <a:gd name="connsiteY4" fmla="*/ 0 h 392661"/>
                <a:gd name="connsiteX5" fmla="*/ 118988 w 480712"/>
                <a:gd name="connsiteY5" fmla="*/ 0 h 392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712" h="392661">
                  <a:moveTo>
                    <a:pt x="0" y="196331"/>
                  </a:moveTo>
                  <a:lnTo>
                    <a:pt x="118988" y="392661"/>
                  </a:lnTo>
                  <a:lnTo>
                    <a:pt x="361724" y="392661"/>
                  </a:lnTo>
                  <a:lnTo>
                    <a:pt x="480713" y="196331"/>
                  </a:lnTo>
                  <a:lnTo>
                    <a:pt x="361724" y="0"/>
                  </a:lnTo>
                  <a:lnTo>
                    <a:pt x="118988" y="0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D7797EB-5494-4332-8048-085A9C585D5D}"/>
                </a:ext>
              </a:extLst>
            </p:cNvPr>
            <p:cNvSpPr/>
            <p:nvPr/>
          </p:nvSpPr>
          <p:spPr>
            <a:xfrm>
              <a:off x="5914192" y="2921240"/>
              <a:ext cx="363616" cy="233189"/>
            </a:xfrm>
            <a:custGeom>
              <a:avLst/>
              <a:gdLst>
                <a:gd name="connsiteX0" fmla="*/ 72583 w 328407"/>
                <a:gd name="connsiteY0" fmla="*/ 210609 h 210609"/>
                <a:gd name="connsiteX1" fmla="*/ 133267 w 328407"/>
                <a:gd name="connsiteY1" fmla="*/ 210609 h 210609"/>
                <a:gd name="connsiteX2" fmla="*/ 195141 w 328407"/>
                <a:gd name="connsiteY2" fmla="*/ 210609 h 210609"/>
                <a:gd name="connsiteX3" fmla="*/ 255825 w 328407"/>
                <a:gd name="connsiteY3" fmla="*/ 210609 h 210609"/>
                <a:gd name="connsiteX4" fmla="*/ 328408 w 328407"/>
                <a:gd name="connsiteY4" fmla="*/ 7139 h 210609"/>
                <a:gd name="connsiteX5" fmla="*/ 190381 w 328407"/>
                <a:gd name="connsiteY5" fmla="*/ 1190 h 210609"/>
                <a:gd name="connsiteX6" fmla="*/ 190381 w 328407"/>
                <a:gd name="connsiteY6" fmla="*/ 0 h 210609"/>
                <a:gd name="connsiteX7" fmla="*/ 164204 w 328407"/>
                <a:gd name="connsiteY7" fmla="*/ 0 h 210609"/>
                <a:gd name="connsiteX8" fmla="*/ 138027 w 328407"/>
                <a:gd name="connsiteY8" fmla="*/ 0 h 210609"/>
                <a:gd name="connsiteX9" fmla="*/ 138027 w 328407"/>
                <a:gd name="connsiteY9" fmla="*/ 1190 h 210609"/>
                <a:gd name="connsiteX10" fmla="*/ 0 w 328407"/>
                <a:gd name="connsiteY10" fmla="*/ 7139 h 21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407" h="210609">
                  <a:moveTo>
                    <a:pt x="72583" y="210609"/>
                  </a:moveTo>
                  <a:lnTo>
                    <a:pt x="133267" y="210609"/>
                  </a:lnTo>
                  <a:lnTo>
                    <a:pt x="195141" y="210609"/>
                  </a:lnTo>
                  <a:lnTo>
                    <a:pt x="255825" y="210609"/>
                  </a:lnTo>
                  <a:lnTo>
                    <a:pt x="328408" y="7139"/>
                  </a:lnTo>
                  <a:lnTo>
                    <a:pt x="190381" y="1190"/>
                  </a:lnTo>
                  <a:lnTo>
                    <a:pt x="190381" y="0"/>
                  </a:lnTo>
                  <a:lnTo>
                    <a:pt x="164204" y="0"/>
                  </a:lnTo>
                  <a:lnTo>
                    <a:pt x="138027" y="0"/>
                  </a:lnTo>
                  <a:lnTo>
                    <a:pt x="138027" y="1190"/>
                  </a:lnTo>
                  <a:lnTo>
                    <a:pt x="0" y="7139"/>
                  </a:lnTo>
                  <a:close/>
                </a:path>
              </a:pathLst>
            </a:custGeom>
            <a:solidFill>
              <a:schemeClr val="accent4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BB3A356-C1C4-42EA-BBD6-3B3C5ACFA2B9}"/>
              </a:ext>
            </a:extLst>
          </p:cNvPr>
          <p:cNvGrpSpPr/>
          <p:nvPr/>
        </p:nvGrpSpPr>
        <p:grpSpPr>
          <a:xfrm>
            <a:off x="6484648" y="2374497"/>
            <a:ext cx="1658671" cy="1658672"/>
            <a:chOff x="6484648" y="2374497"/>
            <a:chExt cx="1658671" cy="165867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B34EBAB-3EFA-4E48-8885-C914F4E776BD}"/>
                </a:ext>
              </a:extLst>
            </p:cNvPr>
            <p:cNvSpPr/>
            <p:nvPr/>
          </p:nvSpPr>
          <p:spPr>
            <a:xfrm>
              <a:off x="6919407" y="2374497"/>
              <a:ext cx="1223912" cy="1223912"/>
            </a:xfrm>
            <a:custGeom>
              <a:avLst/>
              <a:gdLst>
                <a:gd name="connsiteX0" fmla="*/ 135647 w 1105401"/>
                <a:gd name="connsiteY0" fmla="*/ 134457 h 1105401"/>
                <a:gd name="connsiteX1" fmla="*/ 411700 w 1105401"/>
                <a:gd name="connsiteY1" fmla="*/ 66633 h 1105401"/>
                <a:gd name="connsiteX2" fmla="*/ 687752 w 1105401"/>
                <a:gd name="connsiteY2" fmla="*/ 0 h 1105401"/>
                <a:gd name="connsiteX3" fmla="*/ 897172 w 1105401"/>
                <a:gd name="connsiteY3" fmla="*/ 208230 h 1105401"/>
                <a:gd name="connsiteX4" fmla="*/ 1105401 w 1105401"/>
                <a:gd name="connsiteY4" fmla="*/ 417649 h 1105401"/>
                <a:gd name="connsiteX5" fmla="*/ 1037578 w 1105401"/>
                <a:gd name="connsiteY5" fmla="*/ 693702 h 1105401"/>
                <a:gd name="connsiteX6" fmla="*/ 970945 w 1105401"/>
                <a:gd name="connsiteY6" fmla="*/ 969755 h 1105401"/>
                <a:gd name="connsiteX7" fmla="*/ 693702 w 1105401"/>
                <a:gd name="connsiteY7" fmla="*/ 1037578 h 1105401"/>
                <a:gd name="connsiteX8" fmla="*/ 417649 w 1105401"/>
                <a:gd name="connsiteY8" fmla="*/ 1105402 h 1105401"/>
                <a:gd name="connsiteX9" fmla="*/ 209420 w 1105401"/>
                <a:gd name="connsiteY9" fmla="*/ 895982 h 1105401"/>
                <a:gd name="connsiteX10" fmla="*/ 0 w 1105401"/>
                <a:gd name="connsiteY10" fmla="*/ 687753 h 1105401"/>
                <a:gd name="connsiteX11" fmla="*/ 67823 w 1105401"/>
                <a:gd name="connsiteY11" fmla="*/ 410510 h 11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5401" h="1105401">
                  <a:moveTo>
                    <a:pt x="135647" y="134457"/>
                  </a:moveTo>
                  <a:lnTo>
                    <a:pt x="411700" y="66633"/>
                  </a:lnTo>
                  <a:lnTo>
                    <a:pt x="687752" y="0"/>
                  </a:lnTo>
                  <a:lnTo>
                    <a:pt x="897172" y="208230"/>
                  </a:lnTo>
                  <a:lnTo>
                    <a:pt x="1105401" y="417649"/>
                  </a:lnTo>
                  <a:lnTo>
                    <a:pt x="1037578" y="693702"/>
                  </a:lnTo>
                  <a:lnTo>
                    <a:pt x="970945" y="969755"/>
                  </a:lnTo>
                  <a:lnTo>
                    <a:pt x="693702" y="1037578"/>
                  </a:lnTo>
                  <a:lnTo>
                    <a:pt x="417649" y="1105402"/>
                  </a:lnTo>
                  <a:lnTo>
                    <a:pt x="209420" y="895982"/>
                  </a:lnTo>
                  <a:lnTo>
                    <a:pt x="0" y="687753"/>
                  </a:lnTo>
                  <a:lnTo>
                    <a:pt x="67823" y="410510"/>
                  </a:lnTo>
                  <a:close/>
                </a:path>
              </a:pathLst>
            </a:custGeom>
            <a:solidFill>
              <a:schemeClr val="accent5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86B6C27-6A25-4F14-8814-0CAB04CA58C6}"/>
                </a:ext>
              </a:extLst>
            </p:cNvPr>
            <p:cNvSpPr/>
            <p:nvPr/>
          </p:nvSpPr>
          <p:spPr>
            <a:xfrm>
              <a:off x="6484648" y="3407380"/>
              <a:ext cx="625789" cy="625789"/>
            </a:xfrm>
            <a:custGeom>
              <a:avLst/>
              <a:gdLst>
                <a:gd name="connsiteX0" fmla="*/ 69013 w 565194"/>
                <a:gd name="connsiteY0" fmla="*/ 69013 h 565194"/>
                <a:gd name="connsiteX1" fmla="*/ 210609 w 565194"/>
                <a:gd name="connsiteY1" fmla="*/ 34507 h 565194"/>
                <a:gd name="connsiteX2" fmla="*/ 352205 w 565194"/>
                <a:gd name="connsiteY2" fmla="*/ 0 h 565194"/>
                <a:gd name="connsiteX3" fmla="*/ 458105 w 565194"/>
                <a:gd name="connsiteY3" fmla="*/ 107089 h 565194"/>
                <a:gd name="connsiteX4" fmla="*/ 565194 w 565194"/>
                <a:gd name="connsiteY4" fmla="*/ 212989 h 565194"/>
                <a:gd name="connsiteX5" fmla="*/ 530688 w 565194"/>
                <a:gd name="connsiteY5" fmla="*/ 354585 h 565194"/>
                <a:gd name="connsiteX6" fmla="*/ 496181 w 565194"/>
                <a:gd name="connsiteY6" fmla="*/ 496181 h 565194"/>
                <a:gd name="connsiteX7" fmla="*/ 354585 w 565194"/>
                <a:gd name="connsiteY7" fmla="*/ 530688 h 565194"/>
                <a:gd name="connsiteX8" fmla="*/ 212989 w 565194"/>
                <a:gd name="connsiteY8" fmla="*/ 565195 h 565194"/>
                <a:gd name="connsiteX9" fmla="*/ 105900 w 565194"/>
                <a:gd name="connsiteY9" fmla="*/ 458105 h 565194"/>
                <a:gd name="connsiteX10" fmla="*/ 0 w 565194"/>
                <a:gd name="connsiteY10" fmla="*/ 352206 h 565194"/>
                <a:gd name="connsiteX11" fmla="*/ 34507 w 565194"/>
                <a:gd name="connsiteY11" fmla="*/ 210609 h 5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5194" h="565194">
                  <a:moveTo>
                    <a:pt x="69013" y="69013"/>
                  </a:moveTo>
                  <a:lnTo>
                    <a:pt x="210609" y="34507"/>
                  </a:lnTo>
                  <a:lnTo>
                    <a:pt x="352205" y="0"/>
                  </a:lnTo>
                  <a:lnTo>
                    <a:pt x="458105" y="107089"/>
                  </a:lnTo>
                  <a:lnTo>
                    <a:pt x="565194" y="212989"/>
                  </a:lnTo>
                  <a:lnTo>
                    <a:pt x="530688" y="354585"/>
                  </a:lnTo>
                  <a:lnTo>
                    <a:pt x="496181" y="496181"/>
                  </a:lnTo>
                  <a:lnTo>
                    <a:pt x="354585" y="530688"/>
                  </a:lnTo>
                  <a:lnTo>
                    <a:pt x="212989" y="565195"/>
                  </a:lnTo>
                  <a:lnTo>
                    <a:pt x="105900" y="458105"/>
                  </a:lnTo>
                  <a:lnTo>
                    <a:pt x="0" y="352206"/>
                  </a:lnTo>
                  <a:lnTo>
                    <a:pt x="34507" y="210609"/>
                  </a:lnTo>
                  <a:close/>
                </a:path>
              </a:pathLst>
            </a:custGeom>
            <a:solidFill>
              <a:schemeClr val="accent5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0" name="Freeform: Shape 19">
              <a:extLst>
                <a:ext uri="{FF2B5EF4-FFF2-40B4-BE49-F238E27FC236}">
                  <a16:creationId xmlns:a16="http://schemas.microsoft.com/office/drawing/2014/main" id="{483B6284-9508-4031-843A-6343EAE5418A}"/>
                </a:ext>
              </a:extLst>
            </p:cNvPr>
            <p:cNvSpPr/>
            <p:nvPr/>
          </p:nvSpPr>
          <p:spPr>
            <a:xfrm>
              <a:off x="6549203" y="3471934"/>
              <a:ext cx="496679" cy="496679"/>
            </a:xfrm>
            <a:custGeom>
              <a:avLst/>
              <a:gdLst>
                <a:gd name="connsiteX0" fmla="*/ 54735 w 448586"/>
                <a:gd name="connsiteY0" fmla="*/ 54735 h 448586"/>
                <a:gd name="connsiteX1" fmla="*/ 0 w 448586"/>
                <a:gd name="connsiteY1" fmla="*/ 277243 h 448586"/>
                <a:gd name="connsiteX2" fmla="*/ 171343 w 448586"/>
                <a:gd name="connsiteY2" fmla="*/ 448586 h 448586"/>
                <a:gd name="connsiteX3" fmla="*/ 393851 w 448586"/>
                <a:gd name="connsiteY3" fmla="*/ 393851 h 448586"/>
                <a:gd name="connsiteX4" fmla="*/ 448586 w 448586"/>
                <a:gd name="connsiteY4" fmla="*/ 171343 h 448586"/>
                <a:gd name="connsiteX5" fmla="*/ 277243 w 448586"/>
                <a:gd name="connsiteY5" fmla="*/ 0 h 44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586" h="448586">
                  <a:moveTo>
                    <a:pt x="54735" y="54735"/>
                  </a:moveTo>
                  <a:lnTo>
                    <a:pt x="0" y="277243"/>
                  </a:lnTo>
                  <a:lnTo>
                    <a:pt x="171343" y="448586"/>
                  </a:lnTo>
                  <a:lnTo>
                    <a:pt x="393851" y="393851"/>
                  </a:lnTo>
                  <a:lnTo>
                    <a:pt x="448586" y="171343"/>
                  </a:lnTo>
                  <a:lnTo>
                    <a:pt x="277243" y="0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C73569-4F66-4AE0-8E09-B4E9132CDC84}"/>
                </a:ext>
              </a:extLst>
            </p:cNvPr>
            <p:cNvSpPr/>
            <p:nvPr/>
          </p:nvSpPr>
          <p:spPr>
            <a:xfrm>
              <a:off x="6920724" y="3238746"/>
              <a:ext cx="358346" cy="358347"/>
            </a:xfrm>
            <a:custGeom>
              <a:avLst/>
              <a:gdLst>
                <a:gd name="connsiteX0" fmla="*/ 0 w 323647"/>
                <a:gd name="connsiteY0" fmla="*/ 193951 h 323648"/>
                <a:gd name="connsiteX1" fmla="*/ 42836 w 323647"/>
                <a:gd name="connsiteY1" fmla="*/ 236787 h 323648"/>
                <a:gd name="connsiteX2" fmla="*/ 85671 w 323647"/>
                <a:gd name="connsiteY2" fmla="*/ 280813 h 323648"/>
                <a:gd name="connsiteX3" fmla="*/ 129697 w 323647"/>
                <a:gd name="connsiteY3" fmla="*/ 323648 h 323648"/>
                <a:gd name="connsiteX4" fmla="*/ 323648 w 323647"/>
                <a:gd name="connsiteY4" fmla="*/ 232027 h 323648"/>
                <a:gd name="connsiteX5" fmla="*/ 230837 w 323647"/>
                <a:gd name="connsiteY5" fmla="*/ 129697 h 323648"/>
                <a:gd name="connsiteX6" fmla="*/ 232027 w 323647"/>
                <a:gd name="connsiteY6" fmla="*/ 128507 h 323648"/>
                <a:gd name="connsiteX7" fmla="*/ 212989 w 323647"/>
                <a:gd name="connsiteY7" fmla="*/ 110659 h 323648"/>
                <a:gd name="connsiteX8" fmla="*/ 195141 w 323647"/>
                <a:gd name="connsiteY8" fmla="*/ 91621 h 323648"/>
                <a:gd name="connsiteX9" fmla="*/ 193951 w 323647"/>
                <a:gd name="connsiteY9" fmla="*/ 92811 h 323648"/>
                <a:gd name="connsiteX10" fmla="*/ 91621 w 323647"/>
                <a:gd name="connsiteY10" fmla="*/ 0 h 32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647" h="323648">
                  <a:moveTo>
                    <a:pt x="0" y="193951"/>
                  </a:moveTo>
                  <a:lnTo>
                    <a:pt x="42836" y="236787"/>
                  </a:lnTo>
                  <a:lnTo>
                    <a:pt x="85671" y="280813"/>
                  </a:lnTo>
                  <a:lnTo>
                    <a:pt x="129697" y="323648"/>
                  </a:lnTo>
                  <a:lnTo>
                    <a:pt x="323648" y="232027"/>
                  </a:lnTo>
                  <a:lnTo>
                    <a:pt x="230837" y="129697"/>
                  </a:lnTo>
                  <a:lnTo>
                    <a:pt x="232027" y="128507"/>
                  </a:lnTo>
                  <a:lnTo>
                    <a:pt x="212989" y="110659"/>
                  </a:lnTo>
                  <a:lnTo>
                    <a:pt x="195141" y="91621"/>
                  </a:lnTo>
                  <a:lnTo>
                    <a:pt x="193951" y="92811"/>
                  </a:lnTo>
                  <a:lnTo>
                    <a:pt x="91621" y="0"/>
                  </a:lnTo>
                  <a:close/>
                </a:path>
              </a:pathLst>
            </a:custGeom>
            <a:solidFill>
              <a:schemeClr val="accent5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B4217BA-7406-464B-905A-64100DE7F1CB}"/>
              </a:ext>
            </a:extLst>
          </p:cNvPr>
          <p:cNvGrpSpPr/>
          <p:nvPr/>
        </p:nvGrpSpPr>
        <p:grpSpPr>
          <a:xfrm>
            <a:off x="4048680" y="2374497"/>
            <a:ext cx="1658672" cy="1658672"/>
            <a:chOff x="4048680" y="2374497"/>
            <a:chExt cx="1658672" cy="1658672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492E2A5-0592-4149-A254-EE8042E5A230}"/>
                </a:ext>
              </a:extLst>
            </p:cNvPr>
            <p:cNvSpPr/>
            <p:nvPr/>
          </p:nvSpPr>
          <p:spPr>
            <a:xfrm>
              <a:off x="4048680" y="2374497"/>
              <a:ext cx="1223912" cy="1223912"/>
            </a:xfrm>
            <a:custGeom>
              <a:avLst/>
              <a:gdLst>
                <a:gd name="connsiteX0" fmla="*/ 969755 w 1105401"/>
                <a:gd name="connsiteY0" fmla="*/ 134457 h 1105401"/>
                <a:gd name="connsiteX1" fmla="*/ 693702 w 1105401"/>
                <a:gd name="connsiteY1" fmla="*/ 66633 h 1105401"/>
                <a:gd name="connsiteX2" fmla="*/ 417649 w 1105401"/>
                <a:gd name="connsiteY2" fmla="*/ 0 h 1105401"/>
                <a:gd name="connsiteX3" fmla="*/ 208230 w 1105401"/>
                <a:gd name="connsiteY3" fmla="*/ 208230 h 1105401"/>
                <a:gd name="connsiteX4" fmla="*/ 0 w 1105401"/>
                <a:gd name="connsiteY4" fmla="*/ 417649 h 1105401"/>
                <a:gd name="connsiteX5" fmla="*/ 66633 w 1105401"/>
                <a:gd name="connsiteY5" fmla="*/ 693702 h 1105401"/>
                <a:gd name="connsiteX6" fmla="*/ 134457 w 1105401"/>
                <a:gd name="connsiteY6" fmla="*/ 969755 h 1105401"/>
                <a:gd name="connsiteX7" fmla="*/ 410510 w 1105401"/>
                <a:gd name="connsiteY7" fmla="*/ 1037578 h 1105401"/>
                <a:gd name="connsiteX8" fmla="*/ 687752 w 1105401"/>
                <a:gd name="connsiteY8" fmla="*/ 1105402 h 1105401"/>
                <a:gd name="connsiteX9" fmla="*/ 895982 w 1105401"/>
                <a:gd name="connsiteY9" fmla="*/ 895982 h 1105401"/>
                <a:gd name="connsiteX10" fmla="*/ 1105401 w 1105401"/>
                <a:gd name="connsiteY10" fmla="*/ 687753 h 1105401"/>
                <a:gd name="connsiteX11" fmla="*/ 1037578 w 1105401"/>
                <a:gd name="connsiteY11" fmla="*/ 410510 h 11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5401" h="1105401">
                  <a:moveTo>
                    <a:pt x="969755" y="134457"/>
                  </a:moveTo>
                  <a:lnTo>
                    <a:pt x="693702" y="66633"/>
                  </a:lnTo>
                  <a:lnTo>
                    <a:pt x="417649" y="0"/>
                  </a:lnTo>
                  <a:lnTo>
                    <a:pt x="208230" y="208230"/>
                  </a:lnTo>
                  <a:lnTo>
                    <a:pt x="0" y="417649"/>
                  </a:lnTo>
                  <a:lnTo>
                    <a:pt x="66633" y="693702"/>
                  </a:lnTo>
                  <a:lnTo>
                    <a:pt x="134457" y="969755"/>
                  </a:lnTo>
                  <a:lnTo>
                    <a:pt x="410510" y="1037578"/>
                  </a:lnTo>
                  <a:lnTo>
                    <a:pt x="687752" y="1105402"/>
                  </a:lnTo>
                  <a:lnTo>
                    <a:pt x="895982" y="895982"/>
                  </a:lnTo>
                  <a:lnTo>
                    <a:pt x="1105401" y="687753"/>
                  </a:lnTo>
                  <a:lnTo>
                    <a:pt x="1037578" y="410510"/>
                  </a:lnTo>
                  <a:close/>
                </a:path>
              </a:pathLst>
            </a:custGeom>
            <a:solidFill>
              <a:schemeClr val="accent3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1FD791-707C-40C0-A1F0-26284BE81C70}"/>
                </a:ext>
              </a:extLst>
            </p:cNvPr>
            <p:cNvSpPr/>
            <p:nvPr/>
          </p:nvSpPr>
          <p:spPr>
            <a:xfrm>
              <a:off x="5081563" y="3407380"/>
              <a:ext cx="625789" cy="625789"/>
            </a:xfrm>
            <a:custGeom>
              <a:avLst/>
              <a:gdLst>
                <a:gd name="connsiteX0" fmla="*/ 496181 w 565194"/>
                <a:gd name="connsiteY0" fmla="*/ 69013 h 565194"/>
                <a:gd name="connsiteX1" fmla="*/ 354585 w 565194"/>
                <a:gd name="connsiteY1" fmla="*/ 34507 h 565194"/>
                <a:gd name="connsiteX2" fmla="*/ 212989 w 565194"/>
                <a:gd name="connsiteY2" fmla="*/ 0 h 565194"/>
                <a:gd name="connsiteX3" fmla="*/ 107089 w 565194"/>
                <a:gd name="connsiteY3" fmla="*/ 107089 h 565194"/>
                <a:gd name="connsiteX4" fmla="*/ 0 w 565194"/>
                <a:gd name="connsiteY4" fmla="*/ 212989 h 565194"/>
                <a:gd name="connsiteX5" fmla="*/ 34507 w 565194"/>
                <a:gd name="connsiteY5" fmla="*/ 354585 h 565194"/>
                <a:gd name="connsiteX6" fmla="*/ 69013 w 565194"/>
                <a:gd name="connsiteY6" fmla="*/ 496181 h 565194"/>
                <a:gd name="connsiteX7" fmla="*/ 210609 w 565194"/>
                <a:gd name="connsiteY7" fmla="*/ 530688 h 565194"/>
                <a:gd name="connsiteX8" fmla="*/ 352205 w 565194"/>
                <a:gd name="connsiteY8" fmla="*/ 565195 h 565194"/>
                <a:gd name="connsiteX9" fmla="*/ 458105 w 565194"/>
                <a:gd name="connsiteY9" fmla="*/ 458105 h 565194"/>
                <a:gd name="connsiteX10" fmla="*/ 565194 w 565194"/>
                <a:gd name="connsiteY10" fmla="*/ 352206 h 565194"/>
                <a:gd name="connsiteX11" fmla="*/ 530688 w 565194"/>
                <a:gd name="connsiteY11" fmla="*/ 210609 h 5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5194" h="565194">
                  <a:moveTo>
                    <a:pt x="496181" y="69013"/>
                  </a:moveTo>
                  <a:lnTo>
                    <a:pt x="354585" y="34507"/>
                  </a:lnTo>
                  <a:lnTo>
                    <a:pt x="212989" y="0"/>
                  </a:lnTo>
                  <a:lnTo>
                    <a:pt x="107089" y="107089"/>
                  </a:lnTo>
                  <a:lnTo>
                    <a:pt x="0" y="212989"/>
                  </a:lnTo>
                  <a:lnTo>
                    <a:pt x="34507" y="354585"/>
                  </a:lnTo>
                  <a:lnTo>
                    <a:pt x="69013" y="496181"/>
                  </a:lnTo>
                  <a:lnTo>
                    <a:pt x="210609" y="530688"/>
                  </a:lnTo>
                  <a:lnTo>
                    <a:pt x="352205" y="565195"/>
                  </a:lnTo>
                  <a:lnTo>
                    <a:pt x="458105" y="458105"/>
                  </a:lnTo>
                  <a:lnTo>
                    <a:pt x="565194" y="352206"/>
                  </a:lnTo>
                  <a:lnTo>
                    <a:pt x="530688" y="210609"/>
                  </a:lnTo>
                  <a:close/>
                </a:path>
              </a:pathLst>
            </a:custGeom>
            <a:solidFill>
              <a:schemeClr val="accent3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2375A8-E1D2-4FAA-9E66-3C5E5FB29589}"/>
                </a:ext>
              </a:extLst>
            </p:cNvPr>
            <p:cNvSpPr/>
            <p:nvPr/>
          </p:nvSpPr>
          <p:spPr>
            <a:xfrm>
              <a:off x="5146118" y="3471934"/>
              <a:ext cx="496678" cy="496679"/>
            </a:xfrm>
            <a:custGeom>
              <a:avLst/>
              <a:gdLst>
                <a:gd name="connsiteX0" fmla="*/ 393851 w 448585"/>
                <a:gd name="connsiteY0" fmla="*/ 54735 h 448586"/>
                <a:gd name="connsiteX1" fmla="*/ 448586 w 448585"/>
                <a:gd name="connsiteY1" fmla="*/ 277243 h 448586"/>
                <a:gd name="connsiteX2" fmla="*/ 277243 w 448585"/>
                <a:gd name="connsiteY2" fmla="*/ 448586 h 448586"/>
                <a:gd name="connsiteX3" fmla="*/ 54735 w 448585"/>
                <a:gd name="connsiteY3" fmla="*/ 393851 h 448586"/>
                <a:gd name="connsiteX4" fmla="*/ 0 w 448585"/>
                <a:gd name="connsiteY4" fmla="*/ 171343 h 448586"/>
                <a:gd name="connsiteX5" fmla="*/ 171343 w 448585"/>
                <a:gd name="connsiteY5" fmla="*/ 0 h 44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585" h="448586">
                  <a:moveTo>
                    <a:pt x="393851" y="54735"/>
                  </a:moveTo>
                  <a:lnTo>
                    <a:pt x="448586" y="277243"/>
                  </a:lnTo>
                  <a:lnTo>
                    <a:pt x="277243" y="448586"/>
                  </a:lnTo>
                  <a:lnTo>
                    <a:pt x="54735" y="393851"/>
                  </a:lnTo>
                  <a:lnTo>
                    <a:pt x="0" y="171343"/>
                  </a:lnTo>
                  <a:lnTo>
                    <a:pt x="171343" y="0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5654CF6-36F8-4B92-89B9-33AA6756A265}"/>
                </a:ext>
              </a:extLst>
            </p:cNvPr>
            <p:cNvSpPr/>
            <p:nvPr/>
          </p:nvSpPr>
          <p:spPr>
            <a:xfrm>
              <a:off x="4912928" y="3238746"/>
              <a:ext cx="358347" cy="358347"/>
            </a:xfrm>
            <a:custGeom>
              <a:avLst/>
              <a:gdLst>
                <a:gd name="connsiteX0" fmla="*/ 323648 w 323648"/>
                <a:gd name="connsiteY0" fmla="*/ 193951 h 323648"/>
                <a:gd name="connsiteX1" fmla="*/ 280812 w 323648"/>
                <a:gd name="connsiteY1" fmla="*/ 236787 h 323648"/>
                <a:gd name="connsiteX2" fmla="*/ 236787 w 323648"/>
                <a:gd name="connsiteY2" fmla="*/ 280813 h 323648"/>
                <a:gd name="connsiteX3" fmla="*/ 193951 w 323648"/>
                <a:gd name="connsiteY3" fmla="*/ 323648 h 323648"/>
                <a:gd name="connsiteX4" fmla="*/ 0 w 323648"/>
                <a:gd name="connsiteY4" fmla="*/ 232027 h 323648"/>
                <a:gd name="connsiteX5" fmla="*/ 92811 w 323648"/>
                <a:gd name="connsiteY5" fmla="*/ 129697 h 323648"/>
                <a:gd name="connsiteX6" fmla="*/ 91621 w 323648"/>
                <a:gd name="connsiteY6" fmla="*/ 128507 h 323648"/>
                <a:gd name="connsiteX7" fmla="*/ 110659 w 323648"/>
                <a:gd name="connsiteY7" fmla="*/ 110659 h 323648"/>
                <a:gd name="connsiteX8" fmla="*/ 128507 w 323648"/>
                <a:gd name="connsiteY8" fmla="*/ 91621 h 323648"/>
                <a:gd name="connsiteX9" fmla="*/ 129697 w 323648"/>
                <a:gd name="connsiteY9" fmla="*/ 92811 h 323648"/>
                <a:gd name="connsiteX10" fmla="*/ 232027 w 323648"/>
                <a:gd name="connsiteY10" fmla="*/ 0 h 32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648" h="323648">
                  <a:moveTo>
                    <a:pt x="323648" y="193951"/>
                  </a:moveTo>
                  <a:lnTo>
                    <a:pt x="280812" y="236787"/>
                  </a:lnTo>
                  <a:lnTo>
                    <a:pt x="236787" y="280813"/>
                  </a:lnTo>
                  <a:lnTo>
                    <a:pt x="193951" y="323648"/>
                  </a:lnTo>
                  <a:lnTo>
                    <a:pt x="0" y="232027"/>
                  </a:lnTo>
                  <a:lnTo>
                    <a:pt x="92811" y="129697"/>
                  </a:lnTo>
                  <a:lnTo>
                    <a:pt x="91621" y="128507"/>
                  </a:lnTo>
                  <a:lnTo>
                    <a:pt x="110659" y="110659"/>
                  </a:lnTo>
                  <a:lnTo>
                    <a:pt x="128507" y="91621"/>
                  </a:lnTo>
                  <a:lnTo>
                    <a:pt x="129697" y="92811"/>
                  </a:lnTo>
                  <a:lnTo>
                    <a:pt x="232027" y="0"/>
                  </a:lnTo>
                  <a:close/>
                </a:path>
              </a:pathLst>
            </a:custGeom>
            <a:solidFill>
              <a:schemeClr val="accent3"/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01CFC19-ECC0-45F5-9FDE-F782FAF610B3}"/>
              </a:ext>
            </a:extLst>
          </p:cNvPr>
          <p:cNvGrpSpPr/>
          <p:nvPr/>
        </p:nvGrpSpPr>
        <p:grpSpPr>
          <a:xfrm>
            <a:off x="6484648" y="4810465"/>
            <a:ext cx="1658671" cy="1658672"/>
            <a:chOff x="6484648" y="4810465"/>
            <a:chExt cx="1658671" cy="1658672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0C585A1-21C2-4DDE-8871-FA887DB71DD1}"/>
                </a:ext>
              </a:extLst>
            </p:cNvPr>
            <p:cNvSpPr/>
            <p:nvPr/>
          </p:nvSpPr>
          <p:spPr>
            <a:xfrm>
              <a:off x="6919407" y="5245225"/>
              <a:ext cx="1223912" cy="1223912"/>
            </a:xfrm>
            <a:custGeom>
              <a:avLst/>
              <a:gdLst>
                <a:gd name="connsiteX0" fmla="*/ 970945 w 1105401"/>
                <a:gd name="connsiteY0" fmla="*/ 135647 h 1105401"/>
                <a:gd name="connsiteX1" fmla="*/ 1037578 w 1105401"/>
                <a:gd name="connsiteY1" fmla="*/ 411700 h 1105401"/>
                <a:gd name="connsiteX2" fmla="*/ 1105401 w 1105401"/>
                <a:gd name="connsiteY2" fmla="*/ 687752 h 1105401"/>
                <a:gd name="connsiteX3" fmla="*/ 897172 w 1105401"/>
                <a:gd name="connsiteY3" fmla="*/ 897172 h 1105401"/>
                <a:gd name="connsiteX4" fmla="*/ 687752 w 1105401"/>
                <a:gd name="connsiteY4" fmla="*/ 1105401 h 1105401"/>
                <a:gd name="connsiteX5" fmla="*/ 411700 w 1105401"/>
                <a:gd name="connsiteY5" fmla="*/ 1037578 h 1105401"/>
                <a:gd name="connsiteX6" fmla="*/ 135647 w 1105401"/>
                <a:gd name="connsiteY6" fmla="*/ 970945 h 1105401"/>
                <a:gd name="connsiteX7" fmla="*/ 67823 w 1105401"/>
                <a:gd name="connsiteY7" fmla="*/ 693702 h 1105401"/>
                <a:gd name="connsiteX8" fmla="*/ 0 w 1105401"/>
                <a:gd name="connsiteY8" fmla="*/ 417649 h 1105401"/>
                <a:gd name="connsiteX9" fmla="*/ 209420 w 1105401"/>
                <a:gd name="connsiteY9" fmla="*/ 209420 h 1105401"/>
                <a:gd name="connsiteX10" fmla="*/ 417649 w 1105401"/>
                <a:gd name="connsiteY10" fmla="*/ 0 h 1105401"/>
                <a:gd name="connsiteX11" fmla="*/ 693702 w 1105401"/>
                <a:gd name="connsiteY11" fmla="*/ 67823 h 11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5401" h="1105401">
                  <a:moveTo>
                    <a:pt x="970945" y="135647"/>
                  </a:moveTo>
                  <a:lnTo>
                    <a:pt x="1037578" y="411700"/>
                  </a:lnTo>
                  <a:lnTo>
                    <a:pt x="1105401" y="687752"/>
                  </a:lnTo>
                  <a:lnTo>
                    <a:pt x="897172" y="897172"/>
                  </a:lnTo>
                  <a:lnTo>
                    <a:pt x="687752" y="1105401"/>
                  </a:lnTo>
                  <a:lnTo>
                    <a:pt x="411700" y="1037578"/>
                  </a:lnTo>
                  <a:lnTo>
                    <a:pt x="135647" y="970945"/>
                  </a:lnTo>
                  <a:lnTo>
                    <a:pt x="67823" y="693702"/>
                  </a:lnTo>
                  <a:lnTo>
                    <a:pt x="0" y="417649"/>
                  </a:lnTo>
                  <a:lnTo>
                    <a:pt x="209420" y="209420"/>
                  </a:lnTo>
                  <a:lnTo>
                    <a:pt x="417649" y="0"/>
                  </a:lnTo>
                  <a:lnTo>
                    <a:pt x="693702" y="6782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0AE9CBF-4037-4A86-BF9D-B56D5A86A470}"/>
                </a:ext>
              </a:extLst>
            </p:cNvPr>
            <p:cNvSpPr/>
            <p:nvPr/>
          </p:nvSpPr>
          <p:spPr>
            <a:xfrm>
              <a:off x="6484648" y="4810465"/>
              <a:ext cx="625789" cy="625789"/>
            </a:xfrm>
            <a:custGeom>
              <a:avLst/>
              <a:gdLst>
                <a:gd name="connsiteX0" fmla="*/ 496181 w 565194"/>
                <a:gd name="connsiteY0" fmla="*/ 69013 h 565194"/>
                <a:gd name="connsiteX1" fmla="*/ 530688 w 565194"/>
                <a:gd name="connsiteY1" fmla="*/ 210609 h 565194"/>
                <a:gd name="connsiteX2" fmla="*/ 565194 w 565194"/>
                <a:gd name="connsiteY2" fmla="*/ 352206 h 565194"/>
                <a:gd name="connsiteX3" fmla="*/ 458105 w 565194"/>
                <a:gd name="connsiteY3" fmla="*/ 458105 h 565194"/>
                <a:gd name="connsiteX4" fmla="*/ 352205 w 565194"/>
                <a:gd name="connsiteY4" fmla="*/ 565195 h 565194"/>
                <a:gd name="connsiteX5" fmla="*/ 210609 w 565194"/>
                <a:gd name="connsiteY5" fmla="*/ 530688 h 565194"/>
                <a:gd name="connsiteX6" fmla="*/ 69013 w 565194"/>
                <a:gd name="connsiteY6" fmla="*/ 496181 h 565194"/>
                <a:gd name="connsiteX7" fmla="*/ 34507 w 565194"/>
                <a:gd name="connsiteY7" fmla="*/ 354585 h 565194"/>
                <a:gd name="connsiteX8" fmla="*/ 0 w 565194"/>
                <a:gd name="connsiteY8" fmla="*/ 212989 h 565194"/>
                <a:gd name="connsiteX9" fmla="*/ 105900 w 565194"/>
                <a:gd name="connsiteY9" fmla="*/ 105900 h 565194"/>
                <a:gd name="connsiteX10" fmla="*/ 212989 w 565194"/>
                <a:gd name="connsiteY10" fmla="*/ 0 h 565194"/>
                <a:gd name="connsiteX11" fmla="*/ 354585 w 565194"/>
                <a:gd name="connsiteY11" fmla="*/ 34507 h 5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5194" h="565194">
                  <a:moveTo>
                    <a:pt x="496181" y="69013"/>
                  </a:moveTo>
                  <a:lnTo>
                    <a:pt x="530688" y="210609"/>
                  </a:lnTo>
                  <a:lnTo>
                    <a:pt x="565194" y="352206"/>
                  </a:lnTo>
                  <a:lnTo>
                    <a:pt x="458105" y="458105"/>
                  </a:lnTo>
                  <a:lnTo>
                    <a:pt x="352205" y="565195"/>
                  </a:lnTo>
                  <a:lnTo>
                    <a:pt x="210609" y="530688"/>
                  </a:lnTo>
                  <a:lnTo>
                    <a:pt x="69013" y="496181"/>
                  </a:lnTo>
                  <a:lnTo>
                    <a:pt x="34507" y="354585"/>
                  </a:lnTo>
                  <a:lnTo>
                    <a:pt x="0" y="212989"/>
                  </a:lnTo>
                  <a:lnTo>
                    <a:pt x="105900" y="105900"/>
                  </a:lnTo>
                  <a:lnTo>
                    <a:pt x="212989" y="0"/>
                  </a:lnTo>
                  <a:lnTo>
                    <a:pt x="354585" y="3450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32" name="Freeform: Shape 31">
              <a:extLst>
                <a:ext uri="{FF2B5EF4-FFF2-40B4-BE49-F238E27FC236}">
                  <a16:creationId xmlns:a16="http://schemas.microsoft.com/office/drawing/2014/main" id="{0E47BFC9-803B-4AF9-A5C1-360FCAF89E64}"/>
                </a:ext>
              </a:extLst>
            </p:cNvPr>
            <p:cNvSpPr/>
            <p:nvPr/>
          </p:nvSpPr>
          <p:spPr>
            <a:xfrm>
              <a:off x="6549203" y="4875020"/>
              <a:ext cx="496679" cy="496679"/>
            </a:xfrm>
            <a:custGeom>
              <a:avLst/>
              <a:gdLst>
                <a:gd name="connsiteX0" fmla="*/ 393851 w 448586"/>
                <a:gd name="connsiteY0" fmla="*/ 54735 h 448586"/>
                <a:gd name="connsiteX1" fmla="*/ 171343 w 448586"/>
                <a:gd name="connsiteY1" fmla="*/ 0 h 448586"/>
                <a:gd name="connsiteX2" fmla="*/ 0 w 448586"/>
                <a:gd name="connsiteY2" fmla="*/ 171343 h 448586"/>
                <a:gd name="connsiteX3" fmla="*/ 54735 w 448586"/>
                <a:gd name="connsiteY3" fmla="*/ 393851 h 448586"/>
                <a:gd name="connsiteX4" fmla="*/ 277243 w 448586"/>
                <a:gd name="connsiteY4" fmla="*/ 448586 h 448586"/>
                <a:gd name="connsiteX5" fmla="*/ 448586 w 448586"/>
                <a:gd name="connsiteY5" fmla="*/ 277243 h 44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586" h="448586">
                  <a:moveTo>
                    <a:pt x="393851" y="54735"/>
                  </a:moveTo>
                  <a:lnTo>
                    <a:pt x="171343" y="0"/>
                  </a:lnTo>
                  <a:lnTo>
                    <a:pt x="0" y="171343"/>
                  </a:lnTo>
                  <a:lnTo>
                    <a:pt x="54735" y="393851"/>
                  </a:lnTo>
                  <a:lnTo>
                    <a:pt x="277243" y="448586"/>
                  </a:lnTo>
                  <a:lnTo>
                    <a:pt x="448586" y="277243"/>
                  </a:lnTo>
                  <a:close/>
                </a:path>
              </a:pathLst>
            </a:custGeom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451BDF3-B2F1-4618-A6A8-8FDE211C1909}"/>
                </a:ext>
              </a:extLst>
            </p:cNvPr>
            <p:cNvSpPr/>
            <p:nvPr/>
          </p:nvSpPr>
          <p:spPr>
            <a:xfrm>
              <a:off x="6920724" y="5246542"/>
              <a:ext cx="358346" cy="358347"/>
            </a:xfrm>
            <a:custGeom>
              <a:avLst/>
              <a:gdLst>
                <a:gd name="connsiteX0" fmla="*/ 129697 w 323647"/>
                <a:gd name="connsiteY0" fmla="*/ 0 h 323648"/>
                <a:gd name="connsiteX1" fmla="*/ 85671 w 323647"/>
                <a:gd name="connsiteY1" fmla="*/ 42836 h 323648"/>
                <a:gd name="connsiteX2" fmla="*/ 42836 w 323647"/>
                <a:gd name="connsiteY2" fmla="*/ 85671 h 323648"/>
                <a:gd name="connsiteX3" fmla="*/ 0 w 323647"/>
                <a:gd name="connsiteY3" fmla="*/ 129697 h 323648"/>
                <a:gd name="connsiteX4" fmla="*/ 91621 w 323647"/>
                <a:gd name="connsiteY4" fmla="*/ 323648 h 323648"/>
                <a:gd name="connsiteX5" fmla="*/ 193951 w 323647"/>
                <a:gd name="connsiteY5" fmla="*/ 230837 h 323648"/>
                <a:gd name="connsiteX6" fmla="*/ 195141 w 323647"/>
                <a:gd name="connsiteY6" fmla="*/ 232027 h 323648"/>
                <a:gd name="connsiteX7" fmla="*/ 212989 w 323647"/>
                <a:gd name="connsiteY7" fmla="*/ 212989 h 323648"/>
                <a:gd name="connsiteX8" fmla="*/ 232027 w 323647"/>
                <a:gd name="connsiteY8" fmla="*/ 195141 h 323648"/>
                <a:gd name="connsiteX9" fmla="*/ 230837 w 323647"/>
                <a:gd name="connsiteY9" fmla="*/ 193951 h 323648"/>
                <a:gd name="connsiteX10" fmla="*/ 323648 w 323647"/>
                <a:gd name="connsiteY10" fmla="*/ 91621 h 32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647" h="323648">
                  <a:moveTo>
                    <a:pt x="129697" y="0"/>
                  </a:moveTo>
                  <a:lnTo>
                    <a:pt x="85671" y="42836"/>
                  </a:lnTo>
                  <a:lnTo>
                    <a:pt x="42836" y="85671"/>
                  </a:lnTo>
                  <a:lnTo>
                    <a:pt x="0" y="129697"/>
                  </a:lnTo>
                  <a:lnTo>
                    <a:pt x="91621" y="323648"/>
                  </a:lnTo>
                  <a:lnTo>
                    <a:pt x="193951" y="230837"/>
                  </a:lnTo>
                  <a:lnTo>
                    <a:pt x="195141" y="232027"/>
                  </a:lnTo>
                  <a:lnTo>
                    <a:pt x="212989" y="212989"/>
                  </a:lnTo>
                  <a:lnTo>
                    <a:pt x="232027" y="195141"/>
                  </a:lnTo>
                  <a:lnTo>
                    <a:pt x="230837" y="193951"/>
                  </a:lnTo>
                  <a:lnTo>
                    <a:pt x="323648" y="9162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18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9D63C1AD-1D45-47CB-A12A-2044A9053BA6}"/>
              </a:ext>
            </a:extLst>
          </p:cNvPr>
          <p:cNvSpPr/>
          <p:nvPr/>
        </p:nvSpPr>
        <p:spPr>
          <a:xfrm>
            <a:off x="5792677" y="4241276"/>
            <a:ext cx="632512" cy="397652"/>
          </a:xfrm>
          <a:custGeom>
            <a:avLst/>
            <a:gdLst>
              <a:gd name="connsiteX0" fmla="*/ 521003 w 521003"/>
              <a:gd name="connsiteY0" fmla="*/ 242077 h 327546"/>
              <a:gd name="connsiteX1" fmla="*/ 465218 w 521003"/>
              <a:gd name="connsiteY1" fmla="*/ 152514 h 327546"/>
              <a:gd name="connsiteX2" fmla="*/ 492343 w 521003"/>
              <a:gd name="connsiteY2" fmla="*/ 152514 h 327546"/>
              <a:gd name="connsiteX3" fmla="*/ 492343 w 521003"/>
              <a:gd name="connsiteY3" fmla="*/ 78304 h 327546"/>
              <a:gd name="connsiteX4" fmla="*/ 492343 w 521003"/>
              <a:gd name="connsiteY4" fmla="*/ 73186 h 327546"/>
              <a:gd name="connsiteX5" fmla="*/ 491831 w 521003"/>
              <a:gd name="connsiteY5" fmla="*/ 68068 h 327546"/>
              <a:gd name="connsiteX6" fmla="*/ 485178 w 521003"/>
              <a:gd name="connsiteY6" fmla="*/ 46573 h 327546"/>
              <a:gd name="connsiteX7" fmla="*/ 454470 w 521003"/>
              <a:gd name="connsiteY7" fmla="*/ 13818 h 327546"/>
              <a:gd name="connsiteX8" fmla="*/ 452935 w 521003"/>
              <a:gd name="connsiteY8" fmla="*/ 12795 h 327546"/>
              <a:gd name="connsiteX9" fmla="*/ 450888 w 521003"/>
              <a:gd name="connsiteY9" fmla="*/ 11771 h 327546"/>
              <a:gd name="connsiteX10" fmla="*/ 445258 w 521003"/>
              <a:gd name="connsiteY10" fmla="*/ 9212 h 327546"/>
              <a:gd name="connsiteX11" fmla="*/ 418133 w 521003"/>
              <a:gd name="connsiteY11" fmla="*/ 4094 h 327546"/>
              <a:gd name="connsiteX12" fmla="*/ 351600 w 521003"/>
              <a:gd name="connsiteY12" fmla="*/ 45549 h 327546"/>
              <a:gd name="connsiteX13" fmla="*/ 346482 w 521003"/>
              <a:gd name="connsiteY13" fmla="*/ 59879 h 327546"/>
              <a:gd name="connsiteX14" fmla="*/ 344435 w 521003"/>
              <a:gd name="connsiteY14" fmla="*/ 72674 h 327546"/>
              <a:gd name="connsiteX15" fmla="*/ 344435 w 521003"/>
              <a:gd name="connsiteY15" fmla="*/ 77792 h 327546"/>
              <a:gd name="connsiteX16" fmla="*/ 344435 w 521003"/>
              <a:gd name="connsiteY16" fmla="*/ 91099 h 327546"/>
              <a:gd name="connsiteX17" fmla="*/ 343412 w 521003"/>
              <a:gd name="connsiteY17" fmla="*/ 89051 h 327546"/>
              <a:gd name="connsiteX18" fmla="*/ 307075 w 521003"/>
              <a:gd name="connsiteY18" fmla="*/ 50667 h 327546"/>
              <a:gd name="connsiteX19" fmla="*/ 303492 w 521003"/>
              <a:gd name="connsiteY19" fmla="*/ 48620 h 327546"/>
              <a:gd name="connsiteX20" fmla="*/ 297862 w 521003"/>
              <a:gd name="connsiteY20" fmla="*/ 46061 h 327546"/>
              <a:gd name="connsiteX21" fmla="*/ 265108 w 521003"/>
              <a:gd name="connsiteY21" fmla="*/ 39408 h 327546"/>
              <a:gd name="connsiteX22" fmla="*/ 186804 w 521003"/>
              <a:gd name="connsiteY22" fmla="*/ 88028 h 327546"/>
              <a:gd name="connsiteX23" fmla="*/ 180662 w 521003"/>
              <a:gd name="connsiteY23" fmla="*/ 104917 h 327546"/>
              <a:gd name="connsiteX24" fmla="*/ 178103 w 521003"/>
              <a:gd name="connsiteY24" fmla="*/ 125900 h 327546"/>
              <a:gd name="connsiteX25" fmla="*/ 192433 w 521003"/>
              <a:gd name="connsiteY25" fmla="*/ 173497 h 327546"/>
              <a:gd name="connsiteX26" fmla="*/ 193969 w 521003"/>
              <a:gd name="connsiteY26" fmla="*/ 176056 h 327546"/>
              <a:gd name="connsiteX27" fmla="*/ 199087 w 521003"/>
              <a:gd name="connsiteY27" fmla="*/ 182709 h 327546"/>
              <a:gd name="connsiteX28" fmla="*/ 233377 w 521003"/>
              <a:gd name="connsiteY28" fmla="*/ 206763 h 327546"/>
              <a:gd name="connsiteX29" fmla="*/ 208299 w 521003"/>
              <a:gd name="connsiteY29" fmla="*/ 216488 h 327546"/>
              <a:gd name="connsiteX30" fmla="*/ 137160 w 521003"/>
              <a:gd name="connsiteY30" fmla="*/ 148419 h 327546"/>
              <a:gd name="connsiteX31" fmla="*/ 165308 w 521003"/>
              <a:gd name="connsiteY31" fmla="*/ 127948 h 327546"/>
              <a:gd name="connsiteX32" fmla="*/ 170426 w 521003"/>
              <a:gd name="connsiteY32" fmla="*/ 121294 h 327546"/>
              <a:gd name="connsiteX33" fmla="*/ 171962 w 521003"/>
              <a:gd name="connsiteY33" fmla="*/ 118735 h 327546"/>
              <a:gd name="connsiteX34" fmla="*/ 184245 w 521003"/>
              <a:gd name="connsiteY34" fmla="*/ 77280 h 327546"/>
              <a:gd name="connsiteX35" fmla="*/ 183221 w 521003"/>
              <a:gd name="connsiteY35" fmla="*/ 66533 h 327546"/>
              <a:gd name="connsiteX36" fmla="*/ 176568 w 521003"/>
              <a:gd name="connsiteY36" fmla="*/ 44014 h 327546"/>
              <a:gd name="connsiteX37" fmla="*/ 144837 w 521003"/>
              <a:gd name="connsiteY37" fmla="*/ 10236 h 327546"/>
              <a:gd name="connsiteX38" fmla="*/ 141254 w 521003"/>
              <a:gd name="connsiteY38" fmla="*/ 8189 h 327546"/>
              <a:gd name="connsiteX39" fmla="*/ 135625 w 521003"/>
              <a:gd name="connsiteY39" fmla="*/ 5630 h 327546"/>
              <a:gd name="connsiteX40" fmla="*/ 107476 w 521003"/>
              <a:gd name="connsiteY40" fmla="*/ 0 h 327546"/>
              <a:gd name="connsiteX41" fmla="*/ 38384 w 521003"/>
              <a:gd name="connsiteY41" fmla="*/ 42990 h 327546"/>
              <a:gd name="connsiteX42" fmla="*/ 32755 w 521003"/>
              <a:gd name="connsiteY42" fmla="*/ 57832 h 327546"/>
              <a:gd name="connsiteX43" fmla="*/ 30196 w 521003"/>
              <a:gd name="connsiteY43" fmla="*/ 76257 h 327546"/>
              <a:gd name="connsiteX44" fmla="*/ 42479 w 521003"/>
              <a:gd name="connsiteY44" fmla="*/ 118224 h 327546"/>
              <a:gd name="connsiteX45" fmla="*/ 44014 w 521003"/>
              <a:gd name="connsiteY45" fmla="*/ 120783 h 327546"/>
              <a:gd name="connsiteX46" fmla="*/ 49132 w 521003"/>
              <a:gd name="connsiteY46" fmla="*/ 127436 h 327546"/>
              <a:gd name="connsiteX47" fmla="*/ 76769 w 521003"/>
              <a:gd name="connsiteY47" fmla="*/ 147396 h 327546"/>
              <a:gd name="connsiteX48" fmla="*/ 0 w 521003"/>
              <a:gd name="connsiteY48" fmla="*/ 249754 h 327546"/>
              <a:gd name="connsiteX49" fmla="*/ 0 w 521003"/>
              <a:gd name="connsiteY49" fmla="*/ 254872 h 327546"/>
              <a:gd name="connsiteX50" fmla="*/ 163773 w 521003"/>
              <a:gd name="connsiteY50" fmla="*/ 254872 h 327546"/>
              <a:gd name="connsiteX51" fmla="*/ 143301 w 521003"/>
              <a:gd name="connsiteY51" fmla="*/ 322428 h 327546"/>
              <a:gd name="connsiteX52" fmla="*/ 143301 w 521003"/>
              <a:gd name="connsiteY52" fmla="*/ 327546 h 327546"/>
              <a:gd name="connsiteX53" fmla="*/ 385379 w 521003"/>
              <a:gd name="connsiteY53" fmla="*/ 327546 h 327546"/>
              <a:gd name="connsiteX54" fmla="*/ 385379 w 521003"/>
              <a:gd name="connsiteY54" fmla="*/ 322428 h 327546"/>
              <a:gd name="connsiteX55" fmla="*/ 359789 w 521003"/>
              <a:gd name="connsiteY55" fmla="*/ 248219 h 327546"/>
              <a:gd name="connsiteX56" fmla="*/ 521003 w 521003"/>
              <a:gd name="connsiteY56" fmla="*/ 248219 h 327546"/>
              <a:gd name="connsiteX57" fmla="*/ 521003 w 521003"/>
              <a:gd name="connsiteY57" fmla="*/ 242077 h 327546"/>
              <a:gd name="connsiteX58" fmla="*/ 54250 w 521003"/>
              <a:gd name="connsiteY58" fmla="*/ 119759 h 327546"/>
              <a:gd name="connsiteX59" fmla="*/ 54250 w 521003"/>
              <a:gd name="connsiteY59" fmla="*/ 119759 h 327546"/>
              <a:gd name="connsiteX60" fmla="*/ 55273 w 521003"/>
              <a:gd name="connsiteY60" fmla="*/ 117200 h 327546"/>
              <a:gd name="connsiteX61" fmla="*/ 56297 w 521003"/>
              <a:gd name="connsiteY61" fmla="*/ 114641 h 327546"/>
              <a:gd name="connsiteX62" fmla="*/ 56297 w 521003"/>
              <a:gd name="connsiteY62" fmla="*/ 114129 h 327546"/>
              <a:gd name="connsiteX63" fmla="*/ 57832 w 521003"/>
              <a:gd name="connsiteY63" fmla="*/ 110035 h 327546"/>
              <a:gd name="connsiteX64" fmla="*/ 58856 w 521003"/>
              <a:gd name="connsiteY64" fmla="*/ 105941 h 327546"/>
              <a:gd name="connsiteX65" fmla="*/ 58856 w 521003"/>
              <a:gd name="connsiteY65" fmla="*/ 105429 h 327546"/>
              <a:gd name="connsiteX66" fmla="*/ 59368 w 521003"/>
              <a:gd name="connsiteY66" fmla="*/ 102870 h 327546"/>
              <a:gd name="connsiteX67" fmla="*/ 59880 w 521003"/>
              <a:gd name="connsiteY67" fmla="*/ 100311 h 327546"/>
              <a:gd name="connsiteX68" fmla="*/ 60391 w 521003"/>
              <a:gd name="connsiteY68" fmla="*/ 97240 h 327546"/>
              <a:gd name="connsiteX69" fmla="*/ 60903 w 521003"/>
              <a:gd name="connsiteY69" fmla="*/ 94681 h 327546"/>
              <a:gd name="connsiteX70" fmla="*/ 60903 w 521003"/>
              <a:gd name="connsiteY70" fmla="*/ 88540 h 327546"/>
              <a:gd name="connsiteX71" fmla="*/ 59368 w 521003"/>
              <a:gd name="connsiteY71" fmla="*/ 73186 h 327546"/>
              <a:gd name="connsiteX72" fmla="*/ 69092 w 521003"/>
              <a:gd name="connsiteY72" fmla="*/ 73698 h 327546"/>
              <a:gd name="connsiteX73" fmla="*/ 73186 w 521003"/>
              <a:gd name="connsiteY73" fmla="*/ 73698 h 327546"/>
              <a:gd name="connsiteX74" fmla="*/ 80863 w 521003"/>
              <a:gd name="connsiteY74" fmla="*/ 73186 h 327546"/>
              <a:gd name="connsiteX75" fmla="*/ 84446 w 521003"/>
              <a:gd name="connsiteY75" fmla="*/ 72674 h 327546"/>
              <a:gd name="connsiteX76" fmla="*/ 88028 w 521003"/>
              <a:gd name="connsiteY76" fmla="*/ 71651 h 327546"/>
              <a:gd name="connsiteX77" fmla="*/ 95193 w 521003"/>
              <a:gd name="connsiteY77" fmla="*/ 69603 h 327546"/>
              <a:gd name="connsiteX78" fmla="*/ 98776 w 521003"/>
              <a:gd name="connsiteY78" fmla="*/ 68068 h 327546"/>
              <a:gd name="connsiteX79" fmla="*/ 105429 w 521003"/>
              <a:gd name="connsiteY79" fmla="*/ 64997 h 327546"/>
              <a:gd name="connsiteX80" fmla="*/ 106964 w 521003"/>
              <a:gd name="connsiteY80" fmla="*/ 63974 h 327546"/>
              <a:gd name="connsiteX81" fmla="*/ 106964 w 521003"/>
              <a:gd name="connsiteY81" fmla="*/ 63974 h 327546"/>
              <a:gd name="connsiteX82" fmla="*/ 108500 w 521003"/>
              <a:gd name="connsiteY82" fmla="*/ 62950 h 327546"/>
              <a:gd name="connsiteX83" fmla="*/ 112082 w 521003"/>
              <a:gd name="connsiteY83" fmla="*/ 60903 h 327546"/>
              <a:gd name="connsiteX84" fmla="*/ 114641 w 521003"/>
              <a:gd name="connsiteY84" fmla="*/ 58856 h 327546"/>
              <a:gd name="connsiteX85" fmla="*/ 118224 w 521003"/>
              <a:gd name="connsiteY85" fmla="*/ 56297 h 327546"/>
              <a:gd name="connsiteX86" fmla="*/ 121294 w 521003"/>
              <a:gd name="connsiteY86" fmla="*/ 53738 h 327546"/>
              <a:gd name="connsiteX87" fmla="*/ 121294 w 521003"/>
              <a:gd name="connsiteY87" fmla="*/ 53738 h 327546"/>
              <a:gd name="connsiteX88" fmla="*/ 123853 w 521003"/>
              <a:gd name="connsiteY88" fmla="*/ 51179 h 327546"/>
              <a:gd name="connsiteX89" fmla="*/ 123853 w 521003"/>
              <a:gd name="connsiteY89" fmla="*/ 51179 h 327546"/>
              <a:gd name="connsiteX90" fmla="*/ 127436 w 521003"/>
              <a:gd name="connsiteY90" fmla="*/ 54250 h 327546"/>
              <a:gd name="connsiteX91" fmla="*/ 131019 w 521003"/>
              <a:gd name="connsiteY91" fmla="*/ 56809 h 327546"/>
              <a:gd name="connsiteX92" fmla="*/ 131530 w 521003"/>
              <a:gd name="connsiteY92" fmla="*/ 57320 h 327546"/>
              <a:gd name="connsiteX93" fmla="*/ 135113 w 521003"/>
              <a:gd name="connsiteY93" fmla="*/ 59879 h 327546"/>
              <a:gd name="connsiteX94" fmla="*/ 138184 w 521003"/>
              <a:gd name="connsiteY94" fmla="*/ 61927 h 327546"/>
              <a:gd name="connsiteX95" fmla="*/ 140231 w 521003"/>
              <a:gd name="connsiteY95" fmla="*/ 62950 h 327546"/>
              <a:gd name="connsiteX96" fmla="*/ 142790 w 521003"/>
              <a:gd name="connsiteY96" fmla="*/ 64486 h 327546"/>
              <a:gd name="connsiteX97" fmla="*/ 144325 w 521003"/>
              <a:gd name="connsiteY97" fmla="*/ 65509 h 327546"/>
              <a:gd name="connsiteX98" fmla="*/ 146884 w 521003"/>
              <a:gd name="connsiteY98" fmla="*/ 67045 h 327546"/>
              <a:gd name="connsiteX99" fmla="*/ 149955 w 521003"/>
              <a:gd name="connsiteY99" fmla="*/ 68580 h 327546"/>
              <a:gd name="connsiteX100" fmla="*/ 156096 w 521003"/>
              <a:gd name="connsiteY100" fmla="*/ 70627 h 327546"/>
              <a:gd name="connsiteX101" fmla="*/ 154049 w 521003"/>
              <a:gd name="connsiteY101" fmla="*/ 89051 h 327546"/>
              <a:gd name="connsiteX102" fmla="*/ 154049 w 521003"/>
              <a:gd name="connsiteY102" fmla="*/ 93146 h 327546"/>
              <a:gd name="connsiteX103" fmla="*/ 154561 w 521003"/>
              <a:gd name="connsiteY103" fmla="*/ 97240 h 327546"/>
              <a:gd name="connsiteX104" fmla="*/ 154561 w 521003"/>
              <a:gd name="connsiteY104" fmla="*/ 99799 h 327546"/>
              <a:gd name="connsiteX105" fmla="*/ 155073 w 521003"/>
              <a:gd name="connsiteY105" fmla="*/ 102358 h 327546"/>
              <a:gd name="connsiteX106" fmla="*/ 156096 w 521003"/>
              <a:gd name="connsiteY106" fmla="*/ 106452 h 327546"/>
              <a:gd name="connsiteX107" fmla="*/ 157120 w 521003"/>
              <a:gd name="connsiteY107" fmla="*/ 110035 h 327546"/>
              <a:gd name="connsiteX108" fmla="*/ 158143 w 521003"/>
              <a:gd name="connsiteY108" fmla="*/ 113106 h 327546"/>
              <a:gd name="connsiteX109" fmla="*/ 159167 w 521003"/>
              <a:gd name="connsiteY109" fmla="*/ 115665 h 327546"/>
              <a:gd name="connsiteX110" fmla="*/ 160702 w 521003"/>
              <a:gd name="connsiteY110" fmla="*/ 119247 h 327546"/>
              <a:gd name="connsiteX111" fmla="*/ 111570 w 521003"/>
              <a:gd name="connsiteY111" fmla="*/ 145348 h 327546"/>
              <a:gd name="connsiteX112" fmla="*/ 111059 w 521003"/>
              <a:gd name="connsiteY112" fmla="*/ 145348 h 327546"/>
              <a:gd name="connsiteX113" fmla="*/ 107988 w 521003"/>
              <a:gd name="connsiteY113" fmla="*/ 145348 h 327546"/>
              <a:gd name="connsiteX114" fmla="*/ 107988 w 521003"/>
              <a:gd name="connsiteY114" fmla="*/ 145348 h 327546"/>
              <a:gd name="connsiteX115" fmla="*/ 103894 w 521003"/>
              <a:gd name="connsiteY115" fmla="*/ 145348 h 327546"/>
              <a:gd name="connsiteX116" fmla="*/ 103894 w 521003"/>
              <a:gd name="connsiteY116" fmla="*/ 145348 h 327546"/>
              <a:gd name="connsiteX117" fmla="*/ 54250 w 521003"/>
              <a:gd name="connsiteY117" fmla="*/ 119759 h 327546"/>
              <a:gd name="connsiteX118" fmla="*/ 127436 w 521003"/>
              <a:gd name="connsiteY118" fmla="*/ 215464 h 327546"/>
              <a:gd name="connsiteX119" fmla="*/ 106964 w 521003"/>
              <a:gd name="connsiteY119" fmla="*/ 228259 h 327546"/>
              <a:gd name="connsiteX120" fmla="*/ 86493 w 521003"/>
              <a:gd name="connsiteY120" fmla="*/ 215464 h 327546"/>
              <a:gd name="connsiteX121" fmla="*/ 92122 w 521003"/>
              <a:gd name="connsiteY121" fmla="*/ 161726 h 327546"/>
              <a:gd name="connsiteX122" fmla="*/ 81375 w 521003"/>
              <a:gd name="connsiteY122" fmla="*/ 150978 h 327546"/>
              <a:gd name="connsiteX123" fmla="*/ 91611 w 521003"/>
              <a:gd name="connsiteY123" fmla="*/ 154049 h 327546"/>
              <a:gd name="connsiteX124" fmla="*/ 93146 w 521003"/>
              <a:gd name="connsiteY124" fmla="*/ 154561 h 327546"/>
              <a:gd name="connsiteX125" fmla="*/ 100311 w 521003"/>
              <a:gd name="connsiteY125" fmla="*/ 155584 h 327546"/>
              <a:gd name="connsiteX126" fmla="*/ 103382 w 521003"/>
              <a:gd name="connsiteY126" fmla="*/ 155584 h 327546"/>
              <a:gd name="connsiteX127" fmla="*/ 103894 w 521003"/>
              <a:gd name="connsiteY127" fmla="*/ 155584 h 327546"/>
              <a:gd name="connsiteX128" fmla="*/ 107476 w 521003"/>
              <a:gd name="connsiteY128" fmla="*/ 155584 h 327546"/>
              <a:gd name="connsiteX129" fmla="*/ 110547 w 521003"/>
              <a:gd name="connsiteY129" fmla="*/ 155584 h 327546"/>
              <a:gd name="connsiteX130" fmla="*/ 114641 w 521003"/>
              <a:gd name="connsiteY130" fmla="*/ 155584 h 327546"/>
              <a:gd name="connsiteX131" fmla="*/ 121806 w 521003"/>
              <a:gd name="connsiteY131" fmla="*/ 154561 h 327546"/>
              <a:gd name="connsiteX132" fmla="*/ 123342 w 521003"/>
              <a:gd name="connsiteY132" fmla="*/ 154049 h 327546"/>
              <a:gd name="connsiteX133" fmla="*/ 123342 w 521003"/>
              <a:gd name="connsiteY133" fmla="*/ 154049 h 327546"/>
              <a:gd name="connsiteX134" fmla="*/ 133577 w 521003"/>
              <a:gd name="connsiteY134" fmla="*/ 150978 h 327546"/>
              <a:gd name="connsiteX135" fmla="*/ 122318 w 521003"/>
              <a:gd name="connsiteY135" fmla="*/ 161726 h 327546"/>
              <a:gd name="connsiteX136" fmla="*/ 127436 w 521003"/>
              <a:gd name="connsiteY136" fmla="*/ 215464 h 327546"/>
              <a:gd name="connsiteX137" fmla="*/ 203693 w 521003"/>
              <a:gd name="connsiteY137" fmla="*/ 173497 h 327546"/>
              <a:gd name="connsiteX138" fmla="*/ 204205 w 521003"/>
              <a:gd name="connsiteY138" fmla="*/ 172473 h 327546"/>
              <a:gd name="connsiteX139" fmla="*/ 204716 w 521003"/>
              <a:gd name="connsiteY139" fmla="*/ 171450 h 327546"/>
              <a:gd name="connsiteX140" fmla="*/ 205740 w 521003"/>
              <a:gd name="connsiteY140" fmla="*/ 168891 h 327546"/>
              <a:gd name="connsiteX141" fmla="*/ 205740 w 521003"/>
              <a:gd name="connsiteY141" fmla="*/ 168379 h 327546"/>
              <a:gd name="connsiteX142" fmla="*/ 206252 w 521003"/>
              <a:gd name="connsiteY142" fmla="*/ 166332 h 327546"/>
              <a:gd name="connsiteX143" fmla="*/ 208299 w 521003"/>
              <a:gd name="connsiteY143" fmla="*/ 159167 h 327546"/>
              <a:gd name="connsiteX144" fmla="*/ 208811 w 521003"/>
              <a:gd name="connsiteY144" fmla="*/ 156608 h 327546"/>
              <a:gd name="connsiteX145" fmla="*/ 210346 w 521003"/>
              <a:gd name="connsiteY145" fmla="*/ 147907 h 327546"/>
              <a:gd name="connsiteX146" fmla="*/ 210858 w 521003"/>
              <a:gd name="connsiteY146" fmla="*/ 143302 h 327546"/>
              <a:gd name="connsiteX147" fmla="*/ 210858 w 521003"/>
              <a:gd name="connsiteY147" fmla="*/ 138184 h 327546"/>
              <a:gd name="connsiteX148" fmla="*/ 208811 w 521003"/>
              <a:gd name="connsiteY148" fmla="*/ 119759 h 327546"/>
              <a:gd name="connsiteX149" fmla="*/ 221094 w 521003"/>
              <a:gd name="connsiteY149" fmla="*/ 120783 h 327546"/>
              <a:gd name="connsiteX150" fmla="*/ 227747 w 521003"/>
              <a:gd name="connsiteY150" fmla="*/ 120783 h 327546"/>
              <a:gd name="connsiteX151" fmla="*/ 230306 w 521003"/>
              <a:gd name="connsiteY151" fmla="*/ 120783 h 327546"/>
              <a:gd name="connsiteX152" fmla="*/ 234912 w 521003"/>
              <a:gd name="connsiteY152" fmla="*/ 120271 h 327546"/>
              <a:gd name="connsiteX153" fmla="*/ 237983 w 521003"/>
              <a:gd name="connsiteY153" fmla="*/ 119759 h 327546"/>
              <a:gd name="connsiteX154" fmla="*/ 243613 w 521003"/>
              <a:gd name="connsiteY154" fmla="*/ 118735 h 327546"/>
              <a:gd name="connsiteX155" fmla="*/ 245660 w 521003"/>
              <a:gd name="connsiteY155" fmla="*/ 118224 h 327546"/>
              <a:gd name="connsiteX156" fmla="*/ 247707 w 521003"/>
              <a:gd name="connsiteY156" fmla="*/ 117712 h 327546"/>
              <a:gd name="connsiteX157" fmla="*/ 251801 w 521003"/>
              <a:gd name="connsiteY157" fmla="*/ 116176 h 327546"/>
              <a:gd name="connsiteX158" fmla="*/ 255896 w 521003"/>
              <a:gd name="connsiteY158" fmla="*/ 114641 h 327546"/>
              <a:gd name="connsiteX159" fmla="*/ 259990 w 521003"/>
              <a:gd name="connsiteY159" fmla="*/ 112594 h 327546"/>
              <a:gd name="connsiteX160" fmla="*/ 265108 w 521003"/>
              <a:gd name="connsiteY160" fmla="*/ 110035 h 327546"/>
              <a:gd name="connsiteX161" fmla="*/ 266131 w 521003"/>
              <a:gd name="connsiteY161" fmla="*/ 109523 h 327546"/>
              <a:gd name="connsiteX162" fmla="*/ 267155 w 521003"/>
              <a:gd name="connsiteY162" fmla="*/ 109011 h 327546"/>
              <a:gd name="connsiteX163" fmla="*/ 270737 w 521003"/>
              <a:gd name="connsiteY163" fmla="*/ 106452 h 327546"/>
              <a:gd name="connsiteX164" fmla="*/ 274320 w 521003"/>
              <a:gd name="connsiteY164" fmla="*/ 103894 h 327546"/>
              <a:gd name="connsiteX165" fmla="*/ 277902 w 521003"/>
              <a:gd name="connsiteY165" fmla="*/ 101335 h 327546"/>
              <a:gd name="connsiteX166" fmla="*/ 281485 w 521003"/>
              <a:gd name="connsiteY166" fmla="*/ 97752 h 327546"/>
              <a:gd name="connsiteX167" fmla="*/ 284044 w 521003"/>
              <a:gd name="connsiteY167" fmla="*/ 95193 h 327546"/>
              <a:gd name="connsiteX168" fmla="*/ 284044 w 521003"/>
              <a:gd name="connsiteY168" fmla="*/ 95193 h 327546"/>
              <a:gd name="connsiteX169" fmla="*/ 287626 w 521003"/>
              <a:gd name="connsiteY169" fmla="*/ 98264 h 327546"/>
              <a:gd name="connsiteX170" fmla="*/ 288650 w 521003"/>
              <a:gd name="connsiteY170" fmla="*/ 99287 h 327546"/>
              <a:gd name="connsiteX171" fmla="*/ 291721 w 521003"/>
              <a:gd name="connsiteY171" fmla="*/ 101846 h 327546"/>
              <a:gd name="connsiteX172" fmla="*/ 292744 w 521003"/>
              <a:gd name="connsiteY172" fmla="*/ 102870 h 327546"/>
              <a:gd name="connsiteX173" fmla="*/ 294280 w 521003"/>
              <a:gd name="connsiteY173" fmla="*/ 103894 h 327546"/>
              <a:gd name="connsiteX174" fmla="*/ 302980 w 521003"/>
              <a:gd name="connsiteY174" fmla="*/ 109523 h 327546"/>
              <a:gd name="connsiteX175" fmla="*/ 306563 w 521003"/>
              <a:gd name="connsiteY175" fmla="*/ 111570 h 327546"/>
              <a:gd name="connsiteX176" fmla="*/ 310145 w 521003"/>
              <a:gd name="connsiteY176" fmla="*/ 113617 h 327546"/>
              <a:gd name="connsiteX177" fmla="*/ 321917 w 521003"/>
              <a:gd name="connsiteY177" fmla="*/ 118224 h 327546"/>
              <a:gd name="connsiteX178" fmla="*/ 319358 w 521003"/>
              <a:gd name="connsiteY178" fmla="*/ 139719 h 327546"/>
              <a:gd name="connsiteX179" fmla="*/ 319869 w 521003"/>
              <a:gd name="connsiteY179" fmla="*/ 148931 h 327546"/>
              <a:gd name="connsiteX180" fmla="*/ 319869 w 521003"/>
              <a:gd name="connsiteY180" fmla="*/ 150978 h 327546"/>
              <a:gd name="connsiteX181" fmla="*/ 320381 w 521003"/>
              <a:gd name="connsiteY181" fmla="*/ 153025 h 327546"/>
              <a:gd name="connsiteX182" fmla="*/ 320893 w 521003"/>
              <a:gd name="connsiteY182" fmla="*/ 155584 h 327546"/>
              <a:gd name="connsiteX183" fmla="*/ 321405 w 521003"/>
              <a:gd name="connsiteY183" fmla="*/ 158143 h 327546"/>
              <a:gd name="connsiteX184" fmla="*/ 322428 w 521003"/>
              <a:gd name="connsiteY184" fmla="*/ 161726 h 327546"/>
              <a:gd name="connsiteX185" fmla="*/ 323452 w 521003"/>
              <a:gd name="connsiteY185" fmla="*/ 165308 h 327546"/>
              <a:gd name="connsiteX186" fmla="*/ 326011 w 521003"/>
              <a:gd name="connsiteY186" fmla="*/ 172985 h 327546"/>
              <a:gd name="connsiteX187" fmla="*/ 326523 w 521003"/>
              <a:gd name="connsiteY187" fmla="*/ 174009 h 327546"/>
              <a:gd name="connsiteX188" fmla="*/ 268178 w 521003"/>
              <a:gd name="connsiteY188" fmla="*/ 204716 h 327546"/>
              <a:gd name="connsiteX189" fmla="*/ 265108 w 521003"/>
              <a:gd name="connsiteY189" fmla="*/ 204716 h 327546"/>
              <a:gd name="connsiteX190" fmla="*/ 261525 w 521003"/>
              <a:gd name="connsiteY190" fmla="*/ 204716 h 327546"/>
              <a:gd name="connsiteX191" fmla="*/ 203693 w 521003"/>
              <a:gd name="connsiteY191" fmla="*/ 173497 h 327546"/>
              <a:gd name="connsiteX192" fmla="*/ 287115 w 521003"/>
              <a:gd name="connsiteY192" fmla="*/ 282508 h 327546"/>
              <a:gd name="connsiteX193" fmla="*/ 264596 w 521003"/>
              <a:gd name="connsiteY193" fmla="*/ 296327 h 327546"/>
              <a:gd name="connsiteX194" fmla="*/ 242077 w 521003"/>
              <a:gd name="connsiteY194" fmla="*/ 282508 h 327546"/>
              <a:gd name="connsiteX195" fmla="*/ 248730 w 521003"/>
              <a:gd name="connsiteY195" fmla="*/ 221605 h 327546"/>
              <a:gd name="connsiteX196" fmla="*/ 235936 w 521003"/>
              <a:gd name="connsiteY196" fmla="*/ 208811 h 327546"/>
              <a:gd name="connsiteX197" fmla="*/ 246172 w 521003"/>
              <a:gd name="connsiteY197" fmla="*/ 211881 h 327546"/>
              <a:gd name="connsiteX198" fmla="*/ 249754 w 521003"/>
              <a:gd name="connsiteY198" fmla="*/ 212905 h 327546"/>
              <a:gd name="connsiteX199" fmla="*/ 254872 w 521003"/>
              <a:gd name="connsiteY199" fmla="*/ 213929 h 327546"/>
              <a:gd name="connsiteX200" fmla="*/ 261013 w 521003"/>
              <a:gd name="connsiteY200" fmla="*/ 214440 h 327546"/>
              <a:gd name="connsiteX201" fmla="*/ 265108 w 521003"/>
              <a:gd name="connsiteY201" fmla="*/ 214440 h 327546"/>
              <a:gd name="connsiteX202" fmla="*/ 268178 w 521003"/>
              <a:gd name="connsiteY202" fmla="*/ 214440 h 327546"/>
              <a:gd name="connsiteX203" fmla="*/ 275344 w 521003"/>
              <a:gd name="connsiteY203" fmla="*/ 213929 h 327546"/>
              <a:gd name="connsiteX204" fmla="*/ 280461 w 521003"/>
              <a:gd name="connsiteY204" fmla="*/ 213417 h 327546"/>
              <a:gd name="connsiteX205" fmla="*/ 284044 w 521003"/>
              <a:gd name="connsiteY205" fmla="*/ 212393 h 327546"/>
              <a:gd name="connsiteX206" fmla="*/ 294280 w 521003"/>
              <a:gd name="connsiteY206" fmla="*/ 209322 h 327546"/>
              <a:gd name="connsiteX207" fmla="*/ 281485 w 521003"/>
              <a:gd name="connsiteY207" fmla="*/ 222117 h 327546"/>
              <a:gd name="connsiteX208" fmla="*/ 287115 w 521003"/>
              <a:gd name="connsiteY208" fmla="*/ 282508 h 327546"/>
              <a:gd name="connsiteX209" fmla="*/ 318846 w 521003"/>
              <a:gd name="connsiteY209" fmla="*/ 216488 h 327546"/>
              <a:gd name="connsiteX210" fmla="*/ 296327 w 521003"/>
              <a:gd name="connsiteY210" fmla="*/ 207787 h 327546"/>
              <a:gd name="connsiteX211" fmla="*/ 331129 w 521003"/>
              <a:gd name="connsiteY211" fmla="*/ 183221 h 327546"/>
              <a:gd name="connsiteX212" fmla="*/ 336247 w 521003"/>
              <a:gd name="connsiteY212" fmla="*/ 176568 h 327546"/>
              <a:gd name="connsiteX213" fmla="*/ 337782 w 521003"/>
              <a:gd name="connsiteY213" fmla="*/ 174009 h 327546"/>
              <a:gd name="connsiteX214" fmla="*/ 348018 w 521003"/>
              <a:gd name="connsiteY214" fmla="*/ 152514 h 327546"/>
              <a:gd name="connsiteX215" fmla="*/ 371560 w 521003"/>
              <a:gd name="connsiteY215" fmla="*/ 152514 h 327546"/>
              <a:gd name="connsiteX216" fmla="*/ 318846 w 521003"/>
              <a:gd name="connsiteY216" fmla="*/ 216488 h 327546"/>
              <a:gd name="connsiteX217" fmla="*/ 445258 w 521003"/>
              <a:gd name="connsiteY217" fmla="*/ 152514 h 327546"/>
              <a:gd name="connsiteX218" fmla="*/ 418133 w 521003"/>
              <a:gd name="connsiteY218" fmla="*/ 175032 h 327546"/>
              <a:gd name="connsiteX219" fmla="*/ 391008 w 521003"/>
              <a:gd name="connsiteY219" fmla="*/ 152514 h 327546"/>
              <a:gd name="connsiteX220" fmla="*/ 390496 w 521003"/>
              <a:gd name="connsiteY220" fmla="*/ 150466 h 327546"/>
              <a:gd name="connsiteX221" fmla="*/ 396126 w 521003"/>
              <a:gd name="connsiteY221" fmla="*/ 148931 h 327546"/>
              <a:gd name="connsiteX222" fmla="*/ 396126 w 521003"/>
              <a:gd name="connsiteY222" fmla="*/ 148931 h 327546"/>
              <a:gd name="connsiteX223" fmla="*/ 415063 w 521003"/>
              <a:gd name="connsiteY223" fmla="*/ 146884 h 327546"/>
              <a:gd name="connsiteX224" fmla="*/ 420692 w 521003"/>
              <a:gd name="connsiteY224" fmla="*/ 146884 h 327546"/>
              <a:gd name="connsiteX225" fmla="*/ 439628 w 521003"/>
              <a:gd name="connsiteY225" fmla="*/ 148931 h 327546"/>
              <a:gd name="connsiteX226" fmla="*/ 445770 w 521003"/>
              <a:gd name="connsiteY226" fmla="*/ 150466 h 327546"/>
              <a:gd name="connsiteX227" fmla="*/ 445258 w 521003"/>
              <a:gd name="connsiteY227" fmla="*/ 152514 h 327546"/>
              <a:gd name="connsiteX228" fmla="*/ 418133 w 521003"/>
              <a:gd name="connsiteY228" fmla="*/ 142278 h 327546"/>
              <a:gd name="connsiteX229" fmla="*/ 418133 w 521003"/>
              <a:gd name="connsiteY229" fmla="*/ 142278 h 327546"/>
              <a:gd name="connsiteX230" fmla="*/ 367466 w 521003"/>
              <a:gd name="connsiteY230" fmla="*/ 117712 h 327546"/>
              <a:gd name="connsiteX231" fmla="*/ 370537 w 521003"/>
              <a:gd name="connsiteY231" fmla="*/ 110035 h 327546"/>
              <a:gd name="connsiteX232" fmla="*/ 371048 w 521003"/>
              <a:gd name="connsiteY232" fmla="*/ 107988 h 327546"/>
              <a:gd name="connsiteX233" fmla="*/ 371560 w 521003"/>
              <a:gd name="connsiteY233" fmla="*/ 105429 h 327546"/>
              <a:gd name="connsiteX234" fmla="*/ 371560 w 521003"/>
              <a:gd name="connsiteY234" fmla="*/ 104917 h 327546"/>
              <a:gd name="connsiteX235" fmla="*/ 372072 w 521003"/>
              <a:gd name="connsiteY235" fmla="*/ 101335 h 327546"/>
              <a:gd name="connsiteX236" fmla="*/ 372072 w 521003"/>
              <a:gd name="connsiteY236" fmla="*/ 100823 h 327546"/>
              <a:gd name="connsiteX237" fmla="*/ 372584 w 521003"/>
              <a:gd name="connsiteY237" fmla="*/ 98264 h 327546"/>
              <a:gd name="connsiteX238" fmla="*/ 373096 w 521003"/>
              <a:gd name="connsiteY238" fmla="*/ 95705 h 327546"/>
              <a:gd name="connsiteX239" fmla="*/ 373607 w 521003"/>
              <a:gd name="connsiteY239" fmla="*/ 91610 h 327546"/>
              <a:gd name="connsiteX240" fmla="*/ 373607 w 521003"/>
              <a:gd name="connsiteY240" fmla="*/ 87516 h 327546"/>
              <a:gd name="connsiteX241" fmla="*/ 373607 w 521003"/>
              <a:gd name="connsiteY241" fmla="*/ 82910 h 327546"/>
              <a:gd name="connsiteX242" fmla="*/ 373096 w 521003"/>
              <a:gd name="connsiteY242" fmla="*/ 77792 h 327546"/>
              <a:gd name="connsiteX243" fmla="*/ 372072 w 521003"/>
              <a:gd name="connsiteY243" fmla="*/ 72674 h 327546"/>
              <a:gd name="connsiteX244" fmla="*/ 391008 w 521003"/>
              <a:gd name="connsiteY244" fmla="*/ 72674 h 327546"/>
              <a:gd name="connsiteX245" fmla="*/ 393567 w 521003"/>
              <a:gd name="connsiteY245" fmla="*/ 72162 h 327546"/>
              <a:gd name="connsiteX246" fmla="*/ 396126 w 521003"/>
              <a:gd name="connsiteY246" fmla="*/ 71651 h 327546"/>
              <a:gd name="connsiteX247" fmla="*/ 398685 w 521003"/>
              <a:gd name="connsiteY247" fmla="*/ 71139 h 327546"/>
              <a:gd name="connsiteX248" fmla="*/ 399709 w 521003"/>
              <a:gd name="connsiteY248" fmla="*/ 70627 h 327546"/>
              <a:gd name="connsiteX249" fmla="*/ 405850 w 521003"/>
              <a:gd name="connsiteY249" fmla="*/ 69092 h 327546"/>
              <a:gd name="connsiteX250" fmla="*/ 413527 w 521003"/>
              <a:gd name="connsiteY250" fmla="*/ 66021 h 327546"/>
              <a:gd name="connsiteX251" fmla="*/ 418133 w 521003"/>
              <a:gd name="connsiteY251" fmla="*/ 63462 h 327546"/>
              <a:gd name="connsiteX252" fmla="*/ 419669 w 521003"/>
              <a:gd name="connsiteY252" fmla="*/ 62438 h 327546"/>
              <a:gd name="connsiteX253" fmla="*/ 419669 w 521003"/>
              <a:gd name="connsiteY253" fmla="*/ 62438 h 327546"/>
              <a:gd name="connsiteX254" fmla="*/ 425810 w 521003"/>
              <a:gd name="connsiteY254" fmla="*/ 58344 h 327546"/>
              <a:gd name="connsiteX255" fmla="*/ 433999 w 521003"/>
              <a:gd name="connsiteY255" fmla="*/ 51179 h 327546"/>
              <a:gd name="connsiteX256" fmla="*/ 433999 w 521003"/>
              <a:gd name="connsiteY256" fmla="*/ 51179 h 327546"/>
              <a:gd name="connsiteX257" fmla="*/ 435022 w 521003"/>
              <a:gd name="connsiteY257" fmla="*/ 51691 h 327546"/>
              <a:gd name="connsiteX258" fmla="*/ 436046 w 521003"/>
              <a:gd name="connsiteY258" fmla="*/ 52714 h 327546"/>
              <a:gd name="connsiteX259" fmla="*/ 437581 w 521003"/>
              <a:gd name="connsiteY259" fmla="*/ 54250 h 327546"/>
              <a:gd name="connsiteX260" fmla="*/ 441164 w 521003"/>
              <a:gd name="connsiteY260" fmla="*/ 57320 h 327546"/>
              <a:gd name="connsiteX261" fmla="*/ 444235 w 521003"/>
              <a:gd name="connsiteY261" fmla="*/ 59879 h 327546"/>
              <a:gd name="connsiteX262" fmla="*/ 446793 w 521003"/>
              <a:gd name="connsiteY262" fmla="*/ 61927 h 327546"/>
              <a:gd name="connsiteX263" fmla="*/ 449352 w 521003"/>
              <a:gd name="connsiteY263" fmla="*/ 63462 h 327546"/>
              <a:gd name="connsiteX264" fmla="*/ 451911 w 521003"/>
              <a:gd name="connsiteY264" fmla="*/ 64997 h 327546"/>
              <a:gd name="connsiteX265" fmla="*/ 453447 w 521003"/>
              <a:gd name="connsiteY265" fmla="*/ 65509 h 327546"/>
              <a:gd name="connsiteX266" fmla="*/ 456006 w 521003"/>
              <a:gd name="connsiteY266" fmla="*/ 67045 h 327546"/>
              <a:gd name="connsiteX267" fmla="*/ 458053 w 521003"/>
              <a:gd name="connsiteY267" fmla="*/ 68068 h 327546"/>
              <a:gd name="connsiteX268" fmla="*/ 460612 w 521003"/>
              <a:gd name="connsiteY268" fmla="*/ 69092 h 327546"/>
              <a:gd name="connsiteX269" fmla="*/ 464706 w 521003"/>
              <a:gd name="connsiteY269" fmla="*/ 70627 h 327546"/>
              <a:gd name="connsiteX270" fmla="*/ 464194 w 521003"/>
              <a:gd name="connsiteY270" fmla="*/ 73186 h 327546"/>
              <a:gd name="connsiteX271" fmla="*/ 463171 w 521003"/>
              <a:gd name="connsiteY271" fmla="*/ 78304 h 327546"/>
              <a:gd name="connsiteX272" fmla="*/ 462659 w 521003"/>
              <a:gd name="connsiteY272" fmla="*/ 83422 h 327546"/>
              <a:gd name="connsiteX273" fmla="*/ 462659 w 521003"/>
              <a:gd name="connsiteY273" fmla="*/ 88028 h 327546"/>
              <a:gd name="connsiteX274" fmla="*/ 462659 w 521003"/>
              <a:gd name="connsiteY274" fmla="*/ 91610 h 327546"/>
              <a:gd name="connsiteX275" fmla="*/ 462659 w 521003"/>
              <a:gd name="connsiteY275" fmla="*/ 93658 h 327546"/>
              <a:gd name="connsiteX276" fmla="*/ 462659 w 521003"/>
              <a:gd name="connsiteY276" fmla="*/ 96217 h 327546"/>
              <a:gd name="connsiteX277" fmla="*/ 463171 w 521003"/>
              <a:gd name="connsiteY277" fmla="*/ 100311 h 327546"/>
              <a:gd name="connsiteX278" fmla="*/ 464194 w 521003"/>
              <a:gd name="connsiteY278" fmla="*/ 104405 h 327546"/>
              <a:gd name="connsiteX279" fmla="*/ 465218 w 521003"/>
              <a:gd name="connsiteY279" fmla="*/ 108499 h 327546"/>
              <a:gd name="connsiteX280" fmla="*/ 466242 w 521003"/>
              <a:gd name="connsiteY280" fmla="*/ 112594 h 327546"/>
              <a:gd name="connsiteX281" fmla="*/ 467265 w 521003"/>
              <a:gd name="connsiteY281" fmla="*/ 115665 h 327546"/>
              <a:gd name="connsiteX282" fmla="*/ 467777 w 521003"/>
              <a:gd name="connsiteY282" fmla="*/ 117712 h 327546"/>
              <a:gd name="connsiteX283" fmla="*/ 418133 w 521003"/>
              <a:gd name="connsiteY283" fmla="*/ 142278 h 3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521003" h="327546">
                <a:moveTo>
                  <a:pt x="521003" y="242077"/>
                </a:moveTo>
                <a:cubicBezTo>
                  <a:pt x="521003" y="203693"/>
                  <a:pt x="498996" y="168891"/>
                  <a:pt x="465218" y="152514"/>
                </a:cubicBezTo>
                <a:lnTo>
                  <a:pt x="492343" y="152514"/>
                </a:lnTo>
                <a:lnTo>
                  <a:pt x="492343" y="78304"/>
                </a:lnTo>
                <a:cubicBezTo>
                  <a:pt x="492343" y="76769"/>
                  <a:pt x="492343" y="74721"/>
                  <a:pt x="492343" y="73186"/>
                </a:cubicBezTo>
                <a:cubicBezTo>
                  <a:pt x="492343" y="71651"/>
                  <a:pt x="491831" y="69603"/>
                  <a:pt x="491831" y="68068"/>
                </a:cubicBezTo>
                <a:cubicBezTo>
                  <a:pt x="490808" y="60391"/>
                  <a:pt x="488760" y="53226"/>
                  <a:pt x="485178" y="46573"/>
                </a:cubicBezTo>
                <a:cubicBezTo>
                  <a:pt x="478525" y="32754"/>
                  <a:pt x="467777" y="21495"/>
                  <a:pt x="454470" y="13818"/>
                </a:cubicBezTo>
                <a:cubicBezTo>
                  <a:pt x="453959" y="13306"/>
                  <a:pt x="453447" y="13306"/>
                  <a:pt x="452935" y="12795"/>
                </a:cubicBezTo>
                <a:lnTo>
                  <a:pt x="450888" y="11771"/>
                </a:lnTo>
                <a:cubicBezTo>
                  <a:pt x="448841" y="10747"/>
                  <a:pt x="446793" y="10236"/>
                  <a:pt x="445258" y="9212"/>
                </a:cubicBezTo>
                <a:cubicBezTo>
                  <a:pt x="436558" y="5630"/>
                  <a:pt x="427345" y="4094"/>
                  <a:pt x="418133" y="4094"/>
                </a:cubicBezTo>
                <a:cubicBezTo>
                  <a:pt x="389473" y="4094"/>
                  <a:pt x="363883" y="19960"/>
                  <a:pt x="351600" y="45549"/>
                </a:cubicBezTo>
                <a:cubicBezTo>
                  <a:pt x="349041" y="50155"/>
                  <a:pt x="347506" y="55273"/>
                  <a:pt x="346482" y="59879"/>
                </a:cubicBezTo>
                <a:cubicBezTo>
                  <a:pt x="345459" y="63974"/>
                  <a:pt x="344947" y="68580"/>
                  <a:pt x="344435" y="72674"/>
                </a:cubicBezTo>
                <a:cubicBezTo>
                  <a:pt x="344435" y="74210"/>
                  <a:pt x="344435" y="76257"/>
                  <a:pt x="344435" y="77792"/>
                </a:cubicBezTo>
                <a:lnTo>
                  <a:pt x="344435" y="91099"/>
                </a:lnTo>
                <a:cubicBezTo>
                  <a:pt x="343923" y="90587"/>
                  <a:pt x="343923" y="89563"/>
                  <a:pt x="343412" y="89051"/>
                </a:cubicBezTo>
                <a:cubicBezTo>
                  <a:pt x="335735" y="72674"/>
                  <a:pt x="322940" y="59368"/>
                  <a:pt x="307075" y="50667"/>
                </a:cubicBezTo>
                <a:cubicBezTo>
                  <a:pt x="306051" y="50155"/>
                  <a:pt x="304516" y="49132"/>
                  <a:pt x="303492" y="48620"/>
                </a:cubicBezTo>
                <a:cubicBezTo>
                  <a:pt x="301445" y="47597"/>
                  <a:pt x="299398" y="47085"/>
                  <a:pt x="297862" y="46061"/>
                </a:cubicBezTo>
                <a:cubicBezTo>
                  <a:pt x="287626" y="41967"/>
                  <a:pt x="276367" y="39408"/>
                  <a:pt x="265108" y="39408"/>
                </a:cubicBezTo>
                <a:cubicBezTo>
                  <a:pt x="231841" y="39408"/>
                  <a:pt x="201646" y="58344"/>
                  <a:pt x="186804" y="88028"/>
                </a:cubicBezTo>
                <a:cubicBezTo>
                  <a:pt x="184245" y="93658"/>
                  <a:pt x="182198" y="99287"/>
                  <a:pt x="180662" y="104917"/>
                </a:cubicBezTo>
                <a:cubicBezTo>
                  <a:pt x="179127" y="111570"/>
                  <a:pt x="178103" y="118735"/>
                  <a:pt x="178103" y="125900"/>
                </a:cubicBezTo>
                <a:cubicBezTo>
                  <a:pt x="178103" y="142790"/>
                  <a:pt x="183221" y="159167"/>
                  <a:pt x="192433" y="173497"/>
                </a:cubicBezTo>
                <a:cubicBezTo>
                  <a:pt x="192945" y="174521"/>
                  <a:pt x="193457" y="175032"/>
                  <a:pt x="193969" y="176056"/>
                </a:cubicBezTo>
                <a:cubicBezTo>
                  <a:pt x="195504" y="178103"/>
                  <a:pt x="197551" y="180662"/>
                  <a:pt x="199087" y="182709"/>
                </a:cubicBezTo>
                <a:cubicBezTo>
                  <a:pt x="208299" y="193457"/>
                  <a:pt x="220070" y="201645"/>
                  <a:pt x="233377" y="206763"/>
                </a:cubicBezTo>
                <a:cubicBezTo>
                  <a:pt x="224676" y="209322"/>
                  <a:pt x="215976" y="212393"/>
                  <a:pt x="208299" y="216488"/>
                </a:cubicBezTo>
                <a:cubicBezTo>
                  <a:pt x="197040" y="183733"/>
                  <a:pt x="170426" y="158143"/>
                  <a:pt x="137160" y="148419"/>
                </a:cubicBezTo>
                <a:cubicBezTo>
                  <a:pt x="147908" y="143813"/>
                  <a:pt x="157632" y="137160"/>
                  <a:pt x="165308" y="127948"/>
                </a:cubicBezTo>
                <a:cubicBezTo>
                  <a:pt x="167356" y="125900"/>
                  <a:pt x="168891" y="123342"/>
                  <a:pt x="170426" y="121294"/>
                </a:cubicBezTo>
                <a:cubicBezTo>
                  <a:pt x="170938" y="120271"/>
                  <a:pt x="171450" y="119759"/>
                  <a:pt x="171962" y="118735"/>
                </a:cubicBezTo>
                <a:cubicBezTo>
                  <a:pt x="179639" y="106452"/>
                  <a:pt x="184245" y="92122"/>
                  <a:pt x="184245" y="77280"/>
                </a:cubicBezTo>
                <a:cubicBezTo>
                  <a:pt x="184245" y="73698"/>
                  <a:pt x="184245" y="70115"/>
                  <a:pt x="183221" y="66533"/>
                </a:cubicBezTo>
                <a:cubicBezTo>
                  <a:pt x="182198" y="58856"/>
                  <a:pt x="180150" y="51179"/>
                  <a:pt x="176568" y="44014"/>
                </a:cubicBezTo>
                <a:cubicBezTo>
                  <a:pt x="169915" y="29684"/>
                  <a:pt x="158655" y="17913"/>
                  <a:pt x="144837" y="10236"/>
                </a:cubicBezTo>
                <a:cubicBezTo>
                  <a:pt x="143813" y="9724"/>
                  <a:pt x="142278" y="8700"/>
                  <a:pt x="141254" y="8189"/>
                </a:cubicBezTo>
                <a:cubicBezTo>
                  <a:pt x="139207" y="7165"/>
                  <a:pt x="137672" y="6141"/>
                  <a:pt x="135625" y="5630"/>
                </a:cubicBezTo>
                <a:cubicBezTo>
                  <a:pt x="126412" y="2047"/>
                  <a:pt x="117200" y="0"/>
                  <a:pt x="107476" y="0"/>
                </a:cubicBezTo>
                <a:cubicBezTo>
                  <a:pt x="77792" y="0"/>
                  <a:pt x="51691" y="16377"/>
                  <a:pt x="38384" y="42990"/>
                </a:cubicBezTo>
                <a:cubicBezTo>
                  <a:pt x="35825" y="47597"/>
                  <a:pt x="34290" y="52714"/>
                  <a:pt x="32755" y="57832"/>
                </a:cubicBezTo>
                <a:cubicBezTo>
                  <a:pt x="31219" y="63974"/>
                  <a:pt x="30196" y="70115"/>
                  <a:pt x="30196" y="76257"/>
                </a:cubicBezTo>
                <a:cubicBezTo>
                  <a:pt x="30196" y="91099"/>
                  <a:pt x="34290" y="105941"/>
                  <a:pt x="42479" y="118224"/>
                </a:cubicBezTo>
                <a:cubicBezTo>
                  <a:pt x="42990" y="119247"/>
                  <a:pt x="43502" y="119759"/>
                  <a:pt x="44014" y="120783"/>
                </a:cubicBezTo>
                <a:cubicBezTo>
                  <a:pt x="45549" y="122830"/>
                  <a:pt x="47597" y="125389"/>
                  <a:pt x="49132" y="127436"/>
                </a:cubicBezTo>
                <a:cubicBezTo>
                  <a:pt x="56809" y="136136"/>
                  <a:pt x="66533" y="142790"/>
                  <a:pt x="76769" y="147396"/>
                </a:cubicBezTo>
                <a:cubicBezTo>
                  <a:pt x="32243" y="160191"/>
                  <a:pt x="0" y="201134"/>
                  <a:pt x="0" y="249754"/>
                </a:cubicBezTo>
                <a:lnTo>
                  <a:pt x="0" y="254872"/>
                </a:lnTo>
                <a:lnTo>
                  <a:pt x="163773" y="254872"/>
                </a:lnTo>
                <a:cubicBezTo>
                  <a:pt x="150978" y="274320"/>
                  <a:pt x="143301" y="297350"/>
                  <a:pt x="143301" y="322428"/>
                </a:cubicBezTo>
                <a:lnTo>
                  <a:pt x="143301" y="327546"/>
                </a:lnTo>
                <a:lnTo>
                  <a:pt x="385379" y="327546"/>
                </a:lnTo>
                <a:lnTo>
                  <a:pt x="385379" y="322428"/>
                </a:lnTo>
                <a:cubicBezTo>
                  <a:pt x="385379" y="294280"/>
                  <a:pt x="375655" y="268690"/>
                  <a:pt x="359789" y="248219"/>
                </a:cubicBezTo>
                <a:lnTo>
                  <a:pt x="521003" y="248219"/>
                </a:lnTo>
                <a:lnTo>
                  <a:pt x="521003" y="242077"/>
                </a:lnTo>
                <a:close/>
                <a:moveTo>
                  <a:pt x="54250" y="119759"/>
                </a:moveTo>
                <a:cubicBezTo>
                  <a:pt x="54250" y="119759"/>
                  <a:pt x="54250" y="119247"/>
                  <a:pt x="54250" y="119759"/>
                </a:cubicBezTo>
                <a:cubicBezTo>
                  <a:pt x="54762" y="118735"/>
                  <a:pt x="54762" y="118224"/>
                  <a:pt x="55273" y="117200"/>
                </a:cubicBezTo>
                <a:cubicBezTo>
                  <a:pt x="55785" y="116176"/>
                  <a:pt x="55785" y="115153"/>
                  <a:pt x="56297" y="114641"/>
                </a:cubicBezTo>
                <a:cubicBezTo>
                  <a:pt x="56297" y="114641"/>
                  <a:pt x="56297" y="114641"/>
                  <a:pt x="56297" y="114129"/>
                </a:cubicBezTo>
                <a:cubicBezTo>
                  <a:pt x="56809" y="112594"/>
                  <a:pt x="57321" y="111570"/>
                  <a:pt x="57832" y="110035"/>
                </a:cubicBezTo>
                <a:cubicBezTo>
                  <a:pt x="58344" y="108499"/>
                  <a:pt x="58344" y="107476"/>
                  <a:pt x="58856" y="105941"/>
                </a:cubicBezTo>
                <a:cubicBezTo>
                  <a:pt x="58856" y="105941"/>
                  <a:pt x="58856" y="105429"/>
                  <a:pt x="58856" y="105429"/>
                </a:cubicBezTo>
                <a:cubicBezTo>
                  <a:pt x="58856" y="104405"/>
                  <a:pt x="59368" y="103894"/>
                  <a:pt x="59368" y="102870"/>
                </a:cubicBezTo>
                <a:cubicBezTo>
                  <a:pt x="59368" y="101846"/>
                  <a:pt x="59880" y="101335"/>
                  <a:pt x="59880" y="100311"/>
                </a:cubicBezTo>
                <a:cubicBezTo>
                  <a:pt x="59880" y="99287"/>
                  <a:pt x="60391" y="98264"/>
                  <a:pt x="60391" y="97240"/>
                </a:cubicBezTo>
                <a:cubicBezTo>
                  <a:pt x="60391" y="96217"/>
                  <a:pt x="60391" y="95193"/>
                  <a:pt x="60903" y="94681"/>
                </a:cubicBezTo>
                <a:cubicBezTo>
                  <a:pt x="60903" y="92634"/>
                  <a:pt x="60903" y="90587"/>
                  <a:pt x="60903" y="88540"/>
                </a:cubicBezTo>
                <a:cubicBezTo>
                  <a:pt x="60903" y="83422"/>
                  <a:pt x="60391" y="78304"/>
                  <a:pt x="59368" y="73186"/>
                </a:cubicBezTo>
                <a:cubicBezTo>
                  <a:pt x="62438" y="73698"/>
                  <a:pt x="66021" y="73698"/>
                  <a:pt x="69092" y="73698"/>
                </a:cubicBezTo>
                <a:cubicBezTo>
                  <a:pt x="70627" y="73698"/>
                  <a:pt x="71651" y="73698"/>
                  <a:pt x="73186" y="73698"/>
                </a:cubicBezTo>
                <a:cubicBezTo>
                  <a:pt x="75745" y="73698"/>
                  <a:pt x="78304" y="73186"/>
                  <a:pt x="80863" y="73186"/>
                </a:cubicBezTo>
                <a:cubicBezTo>
                  <a:pt x="82398" y="73186"/>
                  <a:pt x="83422" y="72674"/>
                  <a:pt x="84446" y="72674"/>
                </a:cubicBezTo>
                <a:cubicBezTo>
                  <a:pt x="85981" y="72162"/>
                  <a:pt x="87004" y="72162"/>
                  <a:pt x="88028" y="71651"/>
                </a:cubicBezTo>
                <a:cubicBezTo>
                  <a:pt x="90587" y="71139"/>
                  <a:pt x="93146" y="70115"/>
                  <a:pt x="95193" y="69603"/>
                </a:cubicBezTo>
                <a:cubicBezTo>
                  <a:pt x="96217" y="69092"/>
                  <a:pt x="97752" y="68580"/>
                  <a:pt x="98776" y="68068"/>
                </a:cubicBezTo>
                <a:cubicBezTo>
                  <a:pt x="101335" y="67045"/>
                  <a:pt x="103382" y="66021"/>
                  <a:pt x="105429" y="64997"/>
                </a:cubicBezTo>
                <a:cubicBezTo>
                  <a:pt x="105941" y="64997"/>
                  <a:pt x="106452" y="64486"/>
                  <a:pt x="106964" y="63974"/>
                </a:cubicBezTo>
                <a:lnTo>
                  <a:pt x="106964" y="63974"/>
                </a:lnTo>
                <a:cubicBezTo>
                  <a:pt x="107476" y="63974"/>
                  <a:pt x="107988" y="63462"/>
                  <a:pt x="108500" y="62950"/>
                </a:cubicBezTo>
                <a:cubicBezTo>
                  <a:pt x="109523" y="62438"/>
                  <a:pt x="111059" y="61415"/>
                  <a:pt x="112082" y="60903"/>
                </a:cubicBezTo>
                <a:cubicBezTo>
                  <a:pt x="113106" y="60391"/>
                  <a:pt x="114129" y="59368"/>
                  <a:pt x="114641" y="58856"/>
                </a:cubicBezTo>
                <a:cubicBezTo>
                  <a:pt x="115665" y="57832"/>
                  <a:pt x="117200" y="57320"/>
                  <a:pt x="118224" y="56297"/>
                </a:cubicBezTo>
                <a:cubicBezTo>
                  <a:pt x="119247" y="55273"/>
                  <a:pt x="120271" y="54761"/>
                  <a:pt x="121294" y="53738"/>
                </a:cubicBezTo>
                <a:lnTo>
                  <a:pt x="121294" y="53738"/>
                </a:lnTo>
                <a:cubicBezTo>
                  <a:pt x="122318" y="52714"/>
                  <a:pt x="123342" y="52202"/>
                  <a:pt x="123853" y="51179"/>
                </a:cubicBezTo>
                <a:lnTo>
                  <a:pt x="123853" y="51179"/>
                </a:lnTo>
                <a:cubicBezTo>
                  <a:pt x="124877" y="52202"/>
                  <a:pt x="125901" y="53226"/>
                  <a:pt x="127436" y="54250"/>
                </a:cubicBezTo>
                <a:cubicBezTo>
                  <a:pt x="128460" y="55273"/>
                  <a:pt x="129483" y="56297"/>
                  <a:pt x="131019" y="56809"/>
                </a:cubicBezTo>
                <a:cubicBezTo>
                  <a:pt x="131019" y="56809"/>
                  <a:pt x="131019" y="56809"/>
                  <a:pt x="131530" y="57320"/>
                </a:cubicBezTo>
                <a:cubicBezTo>
                  <a:pt x="132554" y="58344"/>
                  <a:pt x="134089" y="59368"/>
                  <a:pt x="135113" y="59879"/>
                </a:cubicBezTo>
                <a:cubicBezTo>
                  <a:pt x="136136" y="60391"/>
                  <a:pt x="137160" y="61415"/>
                  <a:pt x="138184" y="61927"/>
                </a:cubicBezTo>
                <a:cubicBezTo>
                  <a:pt x="138695" y="62438"/>
                  <a:pt x="139207" y="62950"/>
                  <a:pt x="140231" y="62950"/>
                </a:cubicBezTo>
                <a:cubicBezTo>
                  <a:pt x="141254" y="63462"/>
                  <a:pt x="141766" y="63974"/>
                  <a:pt x="142790" y="64486"/>
                </a:cubicBezTo>
                <a:cubicBezTo>
                  <a:pt x="143301" y="64997"/>
                  <a:pt x="143813" y="64997"/>
                  <a:pt x="144325" y="65509"/>
                </a:cubicBezTo>
                <a:cubicBezTo>
                  <a:pt x="145349" y="66021"/>
                  <a:pt x="145860" y="66533"/>
                  <a:pt x="146884" y="67045"/>
                </a:cubicBezTo>
                <a:cubicBezTo>
                  <a:pt x="147908" y="67556"/>
                  <a:pt x="148931" y="68068"/>
                  <a:pt x="149955" y="68580"/>
                </a:cubicBezTo>
                <a:cubicBezTo>
                  <a:pt x="152002" y="69603"/>
                  <a:pt x="154049" y="70115"/>
                  <a:pt x="156096" y="70627"/>
                </a:cubicBezTo>
                <a:cubicBezTo>
                  <a:pt x="154561" y="76769"/>
                  <a:pt x="154049" y="82910"/>
                  <a:pt x="154049" y="89051"/>
                </a:cubicBezTo>
                <a:cubicBezTo>
                  <a:pt x="154049" y="90587"/>
                  <a:pt x="154049" y="91610"/>
                  <a:pt x="154049" y="93146"/>
                </a:cubicBezTo>
                <a:cubicBezTo>
                  <a:pt x="154049" y="94681"/>
                  <a:pt x="154049" y="95705"/>
                  <a:pt x="154561" y="97240"/>
                </a:cubicBezTo>
                <a:cubicBezTo>
                  <a:pt x="154561" y="97752"/>
                  <a:pt x="154561" y="98776"/>
                  <a:pt x="154561" y="99799"/>
                </a:cubicBezTo>
                <a:cubicBezTo>
                  <a:pt x="154561" y="100823"/>
                  <a:pt x="155073" y="101335"/>
                  <a:pt x="155073" y="102358"/>
                </a:cubicBezTo>
                <a:cubicBezTo>
                  <a:pt x="155073" y="103894"/>
                  <a:pt x="155584" y="104917"/>
                  <a:pt x="156096" y="106452"/>
                </a:cubicBezTo>
                <a:cubicBezTo>
                  <a:pt x="156096" y="107476"/>
                  <a:pt x="156608" y="109011"/>
                  <a:pt x="157120" y="110035"/>
                </a:cubicBezTo>
                <a:cubicBezTo>
                  <a:pt x="157120" y="111058"/>
                  <a:pt x="157632" y="112082"/>
                  <a:pt x="158143" y="113106"/>
                </a:cubicBezTo>
                <a:cubicBezTo>
                  <a:pt x="158655" y="114129"/>
                  <a:pt x="158655" y="115153"/>
                  <a:pt x="159167" y="115665"/>
                </a:cubicBezTo>
                <a:cubicBezTo>
                  <a:pt x="159679" y="117200"/>
                  <a:pt x="160191" y="118224"/>
                  <a:pt x="160702" y="119247"/>
                </a:cubicBezTo>
                <a:cubicBezTo>
                  <a:pt x="148931" y="134601"/>
                  <a:pt x="131019" y="144325"/>
                  <a:pt x="111570" y="145348"/>
                </a:cubicBezTo>
                <a:lnTo>
                  <a:pt x="111059" y="145348"/>
                </a:lnTo>
                <a:cubicBezTo>
                  <a:pt x="110035" y="145348"/>
                  <a:pt x="109011" y="145348"/>
                  <a:pt x="107988" y="145348"/>
                </a:cubicBezTo>
                <a:lnTo>
                  <a:pt x="107988" y="145348"/>
                </a:lnTo>
                <a:cubicBezTo>
                  <a:pt x="106452" y="145348"/>
                  <a:pt x="105429" y="145348"/>
                  <a:pt x="103894" y="145348"/>
                </a:cubicBezTo>
                <a:cubicBezTo>
                  <a:pt x="103894" y="145348"/>
                  <a:pt x="103894" y="145348"/>
                  <a:pt x="103894" y="145348"/>
                </a:cubicBezTo>
                <a:cubicBezTo>
                  <a:pt x="83934" y="143813"/>
                  <a:pt x="66021" y="134601"/>
                  <a:pt x="54250" y="119759"/>
                </a:cubicBezTo>
                <a:close/>
                <a:moveTo>
                  <a:pt x="127436" y="215464"/>
                </a:moveTo>
                <a:lnTo>
                  <a:pt x="106964" y="228259"/>
                </a:lnTo>
                <a:lnTo>
                  <a:pt x="86493" y="215464"/>
                </a:lnTo>
                <a:lnTo>
                  <a:pt x="92122" y="161726"/>
                </a:lnTo>
                <a:lnTo>
                  <a:pt x="81375" y="150978"/>
                </a:lnTo>
                <a:cubicBezTo>
                  <a:pt x="84446" y="152002"/>
                  <a:pt x="88028" y="153025"/>
                  <a:pt x="91611" y="154049"/>
                </a:cubicBezTo>
                <a:cubicBezTo>
                  <a:pt x="92122" y="154049"/>
                  <a:pt x="92634" y="154049"/>
                  <a:pt x="93146" y="154561"/>
                </a:cubicBezTo>
                <a:cubicBezTo>
                  <a:pt x="95705" y="155073"/>
                  <a:pt x="97752" y="155073"/>
                  <a:pt x="100311" y="155584"/>
                </a:cubicBezTo>
                <a:cubicBezTo>
                  <a:pt x="101335" y="155584"/>
                  <a:pt x="102358" y="155584"/>
                  <a:pt x="103382" y="155584"/>
                </a:cubicBezTo>
                <a:lnTo>
                  <a:pt x="103894" y="155584"/>
                </a:lnTo>
                <a:cubicBezTo>
                  <a:pt x="104917" y="155584"/>
                  <a:pt x="105941" y="155584"/>
                  <a:pt x="107476" y="155584"/>
                </a:cubicBezTo>
                <a:cubicBezTo>
                  <a:pt x="108500" y="155584"/>
                  <a:pt x="109523" y="155584"/>
                  <a:pt x="110547" y="155584"/>
                </a:cubicBezTo>
                <a:cubicBezTo>
                  <a:pt x="112082" y="155584"/>
                  <a:pt x="113106" y="155584"/>
                  <a:pt x="114641" y="155584"/>
                </a:cubicBezTo>
                <a:cubicBezTo>
                  <a:pt x="117200" y="155584"/>
                  <a:pt x="119247" y="155073"/>
                  <a:pt x="121806" y="154561"/>
                </a:cubicBezTo>
                <a:cubicBezTo>
                  <a:pt x="122318" y="154561"/>
                  <a:pt x="122830" y="154561"/>
                  <a:pt x="123342" y="154049"/>
                </a:cubicBezTo>
                <a:lnTo>
                  <a:pt x="123342" y="154049"/>
                </a:lnTo>
                <a:cubicBezTo>
                  <a:pt x="126924" y="153537"/>
                  <a:pt x="129995" y="152514"/>
                  <a:pt x="133577" y="150978"/>
                </a:cubicBezTo>
                <a:lnTo>
                  <a:pt x="122318" y="161726"/>
                </a:lnTo>
                <a:lnTo>
                  <a:pt x="127436" y="215464"/>
                </a:lnTo>
                <a:close/>
                <a:moveTo>
                  <a:pt x="203693" y="173497"/>
                </a:moveTo>
                <a:cubicBezTo>
                  <a:pt x="203693" y="172985"/>
                  <a:pt x="204205" y="172985"/>
                  <a:pt x="204205" y="172473"/>
                </a:cubicBezTo>
                <a:cubicBezTo>
                  <a:pt x="204205" y="171962"/>
                  <a:pt x="204716" y="171962"/>
                  <a:pt x="204716" y="171450"/>
                </a:cubicBezTo>
                <a:cubicBezTo>
                  <a:pt x="205228" y="170426"/>
                  <a:pt x="205228" y="169914"/>
                  <a:pt x="205740" y="168891"/>
                </a:cubicBezTo>
                <a:cubicBezTo>
                  <a:pt x="205740" y="168891"/>
                  <a:pt x="205740" y="168379"/>
                  <a:pt x="205740" y="168379"/>
                </a:cubicBezTo>
                <a:cubicBezTo>
                  <a:pt x="205740" y="167867"/>
                  <a:pt x="206252" y="166844"/>
                  <a:pt x="206252" y="166332"/>
                </a:cubicBezTo>
                <a:cubicBezTo>
                  <a:pt x="207275" y="163773"/>
                  <a:pt x="207787" y="161726"/>
                  <a:pt x="208299" y="159167"/>
                </a:cubicBezTo>
                <a:cubicBezTo>
                  <a:pt x="208299" y="158143"/>
                  <a:pt x="208811" y="157120"/>
                  <a:pt x="208811" y="156608"/>
                </a:cubicBezTo>
                <a:cubicBezTo>
                  <a:pt x="209322" y="154049"/>
                  <a:pt x="209834" y="150978"/>
                  <a:pt x="210346" y="147907"/>
                </a:cubicBezTo>
                <a:cubicBezTo>
                  <a:pt x="210346" y="146372"/>
                  <a:pt x="210858" y="144837"/>
                  <a:pt x="210858" y="143302"/>
                </a:cubicBezTo>
                <a:cubicBezTo>
                  <a:pt x="210858" y="141766"/>
                  <a:pt x="210858" y="139719"/>
                  <a:pt x="210858" y="138184"/>
                </a:cubicBezTo>
                <a:cubicBezTo>
                  <a:pt x="210858" y="132042"/>
                  <a:pt x="210346" y="125389"/>
                  <a:pt x="208811" y="119759"/>
                </a:cubicBezTo>
                <a:cubicBezTo>
                  <a:pt x="212905" y="120271"/>
                  <a:pt x="216999" y="120783"/>
                  <a:pt x="221094" y="120783"/>
                </a:cubicBezTo>
                <a:cubicBezTo>
                  <a:pt x="223141" y="120783"/>
                  <a:pt x="225188" y="120783"/>
                  <a:pt x="227747" y="120783"/>
                </a:cubicBezTo>
                <a:cubicBezTo>
                  <a:pt x="228770" y="120783"/>
                  <a:pt x="229282" y="120783"/>
                  <a:pt x="230306" y="120783"/>
                </a:cubicBezTo>
                <a:cubicBezTo>
                  <a:pt x="231841" y="120783"/>
                  <a:pt x="233377" y="120271"/>
                  <a:pt x="234912" y="120271"/>
                </a:cubicBezTo>
                <a:cubicBezTo>
                  <a:pt x="235936" y="120271"/>
                  <a:pt x="236959" y="119759"/>
                  <a:pt x="237983" y="119759"/>
                </a:cubicBezTo>
                <a:cubicBezTo>
                  <a:pt x="240030" y="119247"/>
                  <a:pt x="241565" y="118735"/>
                  <a:pt x="243613" y="118735"/>
                </a:cubicBezTo>
                <a:cubicBezTo>
                  <a:pt x="244124" y="118735"/>
                  <a:pt x="245148" y="118224"/>
                  <a:pt x="245660" y="118224"/>
                </a:cubicBezTo>
                <a:cubicBezTo>
                  <a:pt x="246172" y="118224"/>
                  <a:pt x="246683" y="117712"/>
                  <a:pt x="247707" y="117712"/>
                </a:cubicBezTo>
                <a:cubicBezTo>
                  <a:pt x="249242" y="117200"/>
                  <a:pt x="250266" y="116688"/>
                  <a:pt x="251801" y="116176"/>
                </a:cubicBezTo>
                <a:cubicBezTo>
                  <a:pt x="253337" y="115665"/>
                  <a:pt x="254360" y="115153"/>
                  <a:pt x="255896" y="114641"/>
                </a:cubicBezTo>
                <a:cubicBezTo>
                  <a:pt x="257431" y="114129"/>
                  <a:pt x="258454" y="113617"/>
                  <a:pt x="259990" y="112594"/>
                </a:cubicBezTo>
                <a:cubicBezTo>
                  <a:pt x="261525" y="111570"/>
                  <a:pt x="263572" y="111058"/>
                  <a:pt x="265108" y="110035"/>
                </a:cubicBezTo>
                <a:cubicBezTo>
                  <a:pt x="265620" y="110035"/>
                  <a:pt x="266131" y="109523"/>
                  <a:pt x="266131" y="109523"/>
                </a:cubicBezTo>
                <a:cubicBezTo>
                  <a:pt x="266643" y="109523"/>
                  <a:pt x="267155" y="109011"/>
                  <a:pt x="267155" y="109011"/>
                </a:cubicBezTo>
                <a:cubicBezTo>
                  <a:pt x="268178" y="108499"/>
                  <a:pt x="269714" y="107476"/>
                  <a:pt x="270737" y="106452"/>
                </a:cubicBezTo>
                <a:cubicBezTo>
                  <a:pt x="271761" y="105429"/>
                  <a:pt x="273296" y="104917"/>
                  <a:pt x="274320" y="103894"/>
                </a:cubicBezTo>
                <a:cubicBezTo>
                  <a:pt x="275344" y="102870"/>
                  <a:pt x="276879" y="101846"/>
                  <a:pt x="277902" y="101335"/>
                </a:cubicBezTo>
                <a:cubicBezTo>
                  <a:pt x="278926" y="100311"/>
                  <a:pt x="280461" y="99287"/>
                  <a:pt x="281485" y="97752"/>
                </a:cubicBezTo>
                <a:cubicBezTo>
                  <a:pt x="282509" y="96728"/>
                  <a:pt x="283532" y="96217"/>
                  <a:pt x="284044" y="95193"/>
                </a:cubicBezTo>
                <a:lnTo>
                  <a:pt x="284044" y="95193"/>
                </a:lnTo>
                <a:cubicBezTo>
                  <a:pt x="285068" y="96217"/>
                  <a:pt x="286091" y="97240"/>
                  <a:pt x="287626" y="98264"/>
                </a:cubicBezTo>
                <a:cubicBezTo>
                  <a:pt x="287626" y="98776"/>
                  <a:pt x="288138" y="98776"/>
                  <a:pt x="288650" y="99287"/>
                </a:cubicBezTo>
                <a:cubicBezTo>
                  <a:pt x="289674" y="100311"/>
                  <a:pt x="290697" y="101335"/>
                  <a:pt x="291721" y="101846"/>
                </a:cubicBezTo>
                <a:cubicBezTo>
                  <a:pt x="292233" y="102358"/>
                  <a:pt x="292233" y="102358"/>
                  <a:pt x="292744" y="102870"/>
                </a:cubicBezTo>
                <a:cubicBezTo>
                  <a:pt x="293256" y="103382"/>
                  <a:pt x="293768" y="103894"/>
                  <a:pt x="294280" y="103894"/>
                </a:cubicBezTo>
                <a:cubicBezTo>
                  <a:pt x="296839" y="105941"/>
                  <a:pt x="299910" y="107988"/>
                  <a:pt x="302980" y="109523"/>
                </a:cubicBezTo>
                <a:cubicBezTo>
                  <a:pt x="304004" y="110035"/>
                  <a:pt x="305539" y="111058"/>
                  <a:pt x="306563" y="111570"/>
                </a:cubicBezTo>
                <a:cubicBezTo>
                  <a:pt x="307586" y="112082"/>
                  <a:pt x="309122" y="113106"/>
                  <a:pt x="310145" y="113617"/>
                </a:cubicBezTo>
                <a:cubicBezTo>
                  <a:pt x="313728" y="115153"/>
                  <a:pt x="317822" y="116688"/>
                  <a:pt x="321917" y="118224"/>
                </a:cubicBezTo>
                <a:cubicBezTo>
                  <a:pt x="320381" y="125389"/>
                  <a:pt x="319358" y="132554"/>
                  <a:pt x="319358" y="139719"/>
                </a:cubicBezTo>
                <a:cubicBezTo>
                  <a:pt x="319358" y="142790"/>
                  <a:pt x="319358" y="145860"/>
                  <a:pt x="319869" y="148931"/>
                </a:cubicBezTo>
                <a:cubicBezTo>
                  <a:pt x="319869" y="149443"/>
                  <a:pt x="319869" y="150466"/>
                  <a:pt x="319869" y="150978"/>
                </a:cubicBezTo>
                <a:cubicBezTo>
                  <a:pt x="319869" y="151490"/>
                  <a:pt x="319869" y="152514"/>
                  <a:pt x="320381" y="153025"/>
                </a:cubicBezTo>
                <a:cubicBezTo>
                  <a:pt x="320381" y="154049"/>
                  <a:pt x="320893" y="154561"/>
                  <a:pt x="320893" y="155584"/>
                </a:cubicBezTo>
                <a:cubicBezTo>
                  <a:pt x="320893" y="156608"/>
                  <a:pt x="321405" y="157120"/>
                  <a:pt x="321405" y="158143"/>
                </a:cubicBezTo>
                <a:cubicBezTo>
                  <a:pt x="321405" y="159167"/>
                  <a:pt x="321917" y="160702"/>
                  <a:pt x="322428" y="161726"/>
                </a:cubicBezTo>
                <a:cubicBezTo>
                  <a:pt x="322940" y="163261"/>
                  <a:pt x="322940" y="164285"/>
                  <a:pt x="323452" y="165308"/>
                </a:cubicBezTo>
                <a:cubicBezTo>
                  <a:pt x="324475" y="167867"/>
                  <a:pt x="324987" y="170426"/>
                  <a:pt x="326011" y="172985"/>
                </a:cubicBezTo>
                <a:cubicBezTo>
                  <a:pt x="326011" y="173497"/>
                  <a:pt x="326523" y="173497"/>
                  <a:pt x="326523" y="174009"/>
                </a:cubicBezTo>
                <a:cubicBezTo>
                  <a:pt x="312704" y="192433"/>
                  <a:pt x="291209" y="203693"/>
                  <a:pt x="268178" y="204716"/>
                </a:cubicBezTo>
                <a:cubicBezTo>
                  <a:pt x="267155" y="204716"/>
                  <a:pt x="266131" y="204716"/>
                  <a:pt x="265108" y="204716"/>
                </a:cubicBezTo>
                <a:cubicBezTo>
                  <a:pt x="264084" y="204716"/>
                  <a:pt x="262549" y="204716"/>
                  <a:pt x="261525" y="204716"/>
                </a:cubicBezTo>
                <a:cubicBezTo>
                  <a:pt x="238495" y="202669"/>
                  <a:pt x="217511" y="191410"/>
                  <a:pt x="203693" y="173497"/>
                </a:cubicBezTo>
                <a:close/>
                <a:moveTo>
                  <a:pt x="287115" y="282508"/>
                </a:moveTo>
                <a:lnTo>
                  <a:pt x="264596" y="296327"/>
                </a:lnTo>
                <a:lnTo>
                  <a:pt x="242077" y="282508"/>
                </a:lnTo>
                <a:lnTo>
                  <a:pt x="248730" y="221605"/>
                </a:lnTo>
                <a:lnTo>
                  <a:pt x="235936" y="208811"/>
                </a:lnTo>
                <a:cubicBezTo>
                  <a:pt x="239518" y="209834"/>
                  <a:pt x="242589" y="210858"/>
                  <a:pt x="246172" y="211881"/>
                </a:cubicBezTo>
                <a:cubicBezTo>
                  <a:pt x="247195" y="212393"/>
                  <a:pt x="248730" y="212393"/>
                  <a:pt x="249754" y="212905"/>
                </a:cubicBezTo>
                <a:cubicBezTo>
                  <a:pt x="251289" y="213417"/>
                  <a:pt x="253337" y="213417"/>
                  <a:pt x="254872" y="213929"/>
                </a:cubicBezTo>
                <a:cubicBezTo>
                  <a:pt x="256919" y="213929"/>
                  <a:pt x="258966" y="214440"/>
                  <a:pt x="261013" y="214440"/>
                </a:cubicBezTo>
                <a:cubicBezTo>
                  <a:pt x="262549" y="214440"/>
                  <a:pt x="263572" y="214440"/>
                  <a:pt x="265108" y="214440"/>
                </a:cubicBezTo>
                <a:cubicBezTo>
                  <a:pt x="266131" y="214440"/>
                  <a:pt x="267155" y="214440"/>
                  <a:pt x="268178" y="214440"/>
                </a:cubicBezTo>
                <a:cubicBezTo>
                  <a:pt x="270737" y="214440"/>
                  <a:pt x="272785" y="214440"/>
                  <a:pt x="275344" y="213929"/>
                </a:cubicBezTo>
                <a:cubicBezTo>
                  <a:pt x="276879" y="213929"/>
                  <a:pt x="278926" y="213417"/>
                  <a:pt x="280461" y="213417"/>
                </a:cubicBezTo>
                <a:cubicBezTo>
                  <a:pt x="281997" y="213417"/>
                  <a:pt x="283020" y="212905"/>
                  <a:pt x="284044" y="212393"/>
                </a:cubicBezTo>
                <a:cubicBezTo>
                  <a:pt x="287626" y="211881"/>
                  <a:pt x="290697" y="210858"/>
                  <a:pt x="294280" y="209322"/>
                </a:cubicBezTo>
                <a:lnTo>
                  <a:pt x="281485" y="222117"/>
                </a:lnTo>
                <a:lnTo>
                  <a:pt x="287115" y="282508"/>
                </a:lnTo>
                <a:close/>
                <a:moveTo>
                  <a:pt x="318846" y="216488"/>
                </a:moveTo>
                <a:cubicBezTo>
                  <a:pt x="311681" y="212905"/>
                  <a:pt x="304004" y="209834"/>
                  <a:pt x="296327" y="207787"/>
                </a:cubicBezTo>
                <a:cubicBezTo>
                  <a:pt x="309634" y="202669"/>
                  <a:pt x="321405" y="193969"/>
                  <a:pt x="331129" y="183221"/>
                </a:cubicBezTo>
                <a:cubicBezTo>
                  <a:pt x="333176" y="181174"/>
                  <a:pt x="334711" y="178615"/>
                  <a:pt x="336247" y="176568"/>
                </a:cubicBezTo>
                <a:cubicBezTo>
                  <a:pt x="336758" y="175544"/>
                  <a:pt x="337270" y="175032"/>
                  <a:pt x="337782" y="174009"/>
                </a:cubicBezTo>
                <a:cubicBezTo>
                  <a:pt x="342388" y="167355"/>
                  <a:pt x="345459" y="160191"/>
                  <a:pt x="348018" y="152514"/>
                </a:cubicBezTo>
                <a:lnTo>
                  <a:pt x="371560" y="152514"/>
                </a:lnTo>
                <a:cubicBezTo>
                  <a:pt x="345459" y="165308"/>
                  <a:pt x="326011" y="188851"/>
                  <a:pt x="318846" y="216488"/>
                </a:cubicBezTo>
                <a:close/>
                <a:moveTo>
                  <a:pt x="445258" y="152514"/>
                </a:moveTo>
                <a:cubicBezTo>
                  <a:pt x="442699" y="165308"/>
                  <a:pt x="431440" y="175032"/>
                  <a:pt x="418133" y="175032"/>
                </a:cubicBezTo>
                <a:cubicBezTo>
                  <a:pt x="404315" y="175032"/>
                  <a:pt x="393055" y="165308"/>
                  <a:pt x="391008" y="152514"/>
                </a:cubicBezTo>
                <a:cubicBezTo>
                  <a:pt x="391008" y="152002"/>
                  <a:pt x="390496" y="150978"/>
                  <a:pt x="390496" y="150466"/>
                </a:cubicBezTo>
                <a:cubicBezTo>
                  <a:pt x="392544" y="149955"/>
                  <a:pt x="394079" y="149443"/>
                  <a:pt x="396126" y="148931"/>
                </a:cubicBezTo>
                <a:cubicBezTo>
                  <a:pt x="396126" y="148931"/>
                  <a:pt x="396126" y="148931"/>
                  <a:pt x="396126" y="148931"/>
                </a:cubicBezTo>
                <a:cubicBezTo>
                  <a:pt x="402268" y="147907"/>
                  <a:pt x="408409" y="146884"/>
                  <a:pt x="415063" y="146884"/>
                </a:cubicBezTo>
                <a:lnTo>
                  <a:pt x="420692" y="146884"/>
                </a:lnTo>
                <a:cubicBezTo>
                  <a:pt x="427345" y="146884"/>
                  <a:pt x="433487" y="147396"/>
                  <a:pt x="439628" y="148931"/>
                </a:cubicBezTo>
                <a:cubicBezTo>
                  <a:pt x="441676" y="149443"/>
                  <a:pt x="443723" y="149955"/>
                  <a:pt x="445770" y="150466"/>
                </a:cubicBezTo>
                <a:cubicBezTo>
                  <a:pt x="445770" y="151490"/>
                  <a:pt x="445770" y="152002"/>
                  <a:pt x="445258" y="152514"/>
                </a:cubicBezTo>
                <a:close/>
                <a:moveTo>
                  <a:pt x="418133" y="142278"/>
                </a:moveTo>
                <a:lnTo>
                  <a:pt x="418133" y="142278"/>
                </a:lnTo>
                <a:cubicBezTo>
                  <a:pt x="398173" y="142278"/>
                  <a:pt x="379749" y="133066"/>
                  <a:pt x="367466" y="117712"/>
                </a:cubicBezTo>
                <a:cubicBezTo>
                  <a:pt x="368490" y="115153"/>
                  <a:pt x="369513" y="112594"/>
                  <a:pt x="370537" y="110035"/>
                </a:cubicBezTo>
                <a:cubicBezTo>
                  <a:pt x="370537" y="109523"/>
                  <a:pt x="371048" y="108499"/>
                  <a:pt x="371048" y="107988"/>
                </a:cubicBezTo>
                <a:cubicBezTo>
                  <a:pt x="371048" y="106964"/>
                  <a:pt x="371560" y="106452"/>
                  <a:pt x="371560" y="105429"/>
                </a:cubicBezTo>
                <a:cubicBezTo>
                  <a:pt x="371560" y="105429"/>
                  <a:pt x="371560" y="104917"/>
                  <a:pt x="371560" y="104917"/>
                </a:cubicBezTo>
                <a:cubicBezTo>
                  <a:pt x="372072" y="103382"/>
                  <a:pt x="372072" y="102358"/>
                  <a:pt x="372072" y="101335"/>
                </a:cubicBezTo>
                <a:cubicBezTo>
                  <a:pt x="372072" y="101335"/>
                  <a:pt x="372072" y="100823"/>
                  <a:pt x="372072" y="100823"/>
                </a:cubicBezTo>
                <a:cubicBezTo>
                  <a:pt x="372072" y="99799"/>
                  <a:pt x="372584" y="99287"/>
                  <a:pt x="372584" y="98264"/>
                </a:cubicBezTo>
                <a:cubicBezTo>
                  <a:pt x="372584" y="97240"/>
                  <a:pt x="372584" y="96728"/>
                  <a:pt x="373096" y="95705"/>
                </a:cubicBezTo>
                <a:cubicBezTo>
                  <a:pt x="373096" y="94169"/>
                  <a:pt x="373096" y="93146"/>
                  <a:pt x="373607" y="91610"/>
                </a:cubicBezTo>
                <a:cubicBezTo>
                  <a:pt x="374119" y="90075"/>
                  <a:pt x="373607" y="89051"/>
                  <a:pt x="373607" y="87516"/>
                </a:cubicBezTo>
                <a:cubicBezTo>
                  <a:pt x="373607" y="85981"/>
                  <a:pt x="373607" y="84446"/>
                  <a:pt x="373607" y="82910"/>
                </a:cubicBezTo>
                <a:cubicBezTo>
                  <a:pt x="373607" y="81375"/>
                  <a:pt x="373607" y="79328"/>
                  <a:pt x="373096" y="77792"/>
                </a:cubicBezTo>
                <a:cubicBezTo>
                  <a:pt x="373096" y="76257"/>
                  <a:pt x="372584" y="74210"/>
                  <a:pt x="372072" y="72674"/>
                </a:cubicBezTo>
                <a:lnTo>
                  <a:pt x="391008" y="72674"/>
                </a:lnTo>
                <a:cubicBezTo>
                  <a:pt x="392032" y="72674"/>
                  <a:pt x="392544" y="72674"/>
                  <a:pt x="393567" y="72162"/>
                </a:cubicBezTo>
                <a:cubicBezTo>
                  <a:pt x="394591" y="72162"/>
                  <a:pt x="395103" y="72162"/>
                  <a:pt x="396126" y="71651"/>
                </a:cubicBezTo>
                <a:cubicBezTo>
                  <a:pt x="397150" y="71651"/>
                  <a:pt x="398173" y="71139"/>
                  <a:pt x="398685" y="71139"/>
                </a:cubicBezTo>
                <a:cubicBezTo>
                  <a:pt x="399197" y="71139"/>
                  <a:pt x="399709" y="71139"/>
                  <a:pt x="399709" y="70627"/>
                </a:cubicBezTo>
                <a:cubicBezTo>
                  <a:pt x="401756" y="70115"/>
                  <a:pt x="403803" y="69603"/>
                  <a:pt x="405850" y="69092"/>
                </a:cubicBezTo>
                <a:cubicBezTo>
                  <a:pt x="408409" y="68068"/>
                  <a:pt x="410968" y="67045"/>
                  <a:pt x="413527" y="66021"/>
                </a:cubicBezTo>
                <a:cubicBezTo>
                  <a:pt x="415063" y="64997"/>
                  <a:pt x="416598" y="64486"/>
                  <a:pt x="418133" y="63462"/>
                </a:cubicBezTo>
                <a:cubicBezTo>
                  <a:pt x="418645" y="63462"/>
                  <a:pt x="419157" y="62950"/>
                  <a:pt x="419669" y="62438"/>
                </a:cubicBezTo>
                <a:cubicBezTo>
                  <a:pt x="419669" y="62438"/>
                  <a:pt x="419669" y="62438"/>
                  <a:pt x="419669" y="62438"/>
                </a:cubicBezTo>
                <a:cubicBezTo>
                  <a:pt x="421716" y="60903"/>
                  <a:pt x="423763" y="59879"/>
                  <a:pt x="425810" y="58344"/>
                </a:cubicBezTo>
                <a:cubicBezTo>
                  <a:pt x="428881" y="56297"/>
                  <a:pt x="431440" y="53738"/>
                  <a:pt x="433999" y="51179"/>
                </a:cubicBezTo>
                <a:lnTo>
                  <a:pt x="433999" y="51179"/>
                </a:lnTo>
                <a:cubicBezTo>
                  <a:pt x="434511" y="51179"/>
                  <a:pt x="434511" y="51691"/>
                  <a:pt x="435022" y="51691"/>
                </a:cubicBezTo>
                <a:cubicBezTo>
                  <a:pt x="435022" y="52202"/>
                  <a:pt x="435534" y="52202"/>
                  <a:pt x="436046" y="52714"/>
                </a:cubicBezTo>
                <a:cubicBezTo>
                  <a:pt x="436558" y="53226"/>
                  <a:pt x="437069" y="53738"/>
                  <a:pt x="437581" y="54250"/>
                </a:cubicBezTo>
                <a:cubicBezTo>
                  <a:pt x="438605" y="55273"/>
                  <a:pt x="440140" y="56297"/>
                  <a:pt x="441164" y="57320"/>
                </a:cubicBezTo>
                <a:cubicBezTo>
                  <a:pt x="442187" y="58344"/>
                  <a:pt x="443211" y="58856"/>
                  <a:pt x="444235" y="59879"/>
                </a:cubicBezTo>
                <a:cubicBezTo>
                  <a:pt x="445258" y="60391"/>
                  <a:pt x="445770" y="61415"/>
                  <a:pt x="446793" y="61927"/>
                </a:cubicBezTo>
                <a:cubicBezTo>
                  <a:pt x="447817" y="62438"/>
                  <a:pt x="448329" y="62950"/>
                  <a:pt x="449352" y="63462"/>
                </a:cubicBezTo>
                <a:cubicBezTo>
                  <a:pt x="450376" y="63974"/>
                  <a:pt x="450888" y="64486"/>
                  <a:pt x="451911" y="64997"/>
                </a:cubicBezTo>
                <a:cubicBezTo>
                  <a:pt x="452423" y="64997"/>
                  <a:pt x="452935" y="65509"/>
                  <a:pt x="453447" y="65509"/>
                </a:cubicBezTo>
                <a:cubicBezTo>
                  <a:pt x="454470" y="66021"/>
                  <a:pt x="454982" y="66533"/>
                  <a:pt x="456006" y="67045"/>
                </a:cubicBezTo>
                <a:cubicBezTo>
                  <a:pt x="456517" y="67556"/>
                  <a:pt x="457541" y="67556"/>
                  <a:pt x="458053" y="68068"/>
                </a:cubicBezTo>
                <a:cubicBezTo>
                  <a:pt x="459076" y="68580"/>
                  <a:pt x="459588" y="68580"/>
                  <a:pt x="460612" y="69092"/>
                </a:cubicBezTo>
                <a:cubicBezTo>
                  <a:pt x="462147" y="69603"/>
                  <a:pt x="463683" y="70115"/>
                  <a:pt x="464706" y="70627"/>
                </a:cubicBezTo>
                <a:cubicBezTo>
                  <a:pt x="464706" y="71651"/>
                  <a:pt x="464194" y="72674"/>
                  <a:pt x="464194" y="73186"/>
                </a:cubicBezTo>
                <a:cubicBezTo>
                  <a:pt x="463683" y="74721"/>
                  <a:pt x="463683" y="76769"/>
                  <a:pt x="463171" y="78304"/>
                </a:cubicBezTo>
                <a:cubicBezTo>
                  <a:pt x="463171" y="79839"/>
                  <a:pt x="462659" y="81887"/>
                  <a:pt x="462659" y="83422"/>
                </a:cubicBezTo>
                <a:cubicBezTo>
                  <a:pt x="462659" y="84957"/>
                  <a:pt x="462659" y="86493"/>
                  <a:pt x="462659" y="88028"/>
                </a:cubicBezTo>
                <a:cubicBezTo>
                  <a:pt x="462659" y="89563"/>
                  <a:pt x="462659" y="90587"/>
                  <a:pt x="462659" y="91610"/>
                </a:cubicBezTo>
                <a:cubicBezTo>
                  <a:pt x="462659" y="92122"/>
                  <a:pt x="462659" y="93146"/>
                  <a:pt x="462659" y="93658"/>
                </a:cubicBezTo>
                <a:cubicBezTo>
                  <a:pt x="462659" y="94681"/>
                  <a:pt x="462659" y="95193"/>
                  <a:pt x="462659" y="96217"/>
                </a:cubicBezTo>
                <a:cubicBezTo>
                  <a:pt x="462659" y="97752"/>
                  <a:pt x="463171" y="98776"/>
                  <a:pt x="463171" y="100311"/>
                </a:cubicBezTo>
                <a:cubicBezTo>
                  <a:pt x="463171" y="101846"/>
                  <a:pt x="463683" y="102870"/>
                  <a:pt x="464194" y="104405"/>
                </a:cubicBezTo>
                <a:cubicBezTo>
                  <a:pt x="464706" y="105941"/>
                  <a:pt x="464706" y="106964"/>
                  <a:pt x="465218" y="108499"/>
                </a:cubicBezTo>
                <a:cubicBezTo>
                  <a:pt x="465730" y="110035"/>
                  <a:pt x="466242" y="111058"/>
                  <a:pt x="466242" y="112594"/>
                </a:cubicBezTo>
                <a:cubicBezTo>
                  <a:pt x="466753" y="113617"/>
                  <a:pt x="466753" y="114641"/>
                  <a:pt x="467265" y="115665"/>
                </a:cubicBezTo>
                <a:cubicBezTo>
                  <a:pt x="467265" y="116176"/>
                  <a:pt x="467777" y="117200"/>
                  <a:pt x="467777" y="117712"/>
                </a:cubicBezTo>
                <a:cubicBezTo>
                  <a:pt x="457029" y="133066"/>
                  <a:pt x="438093" y="142278"/>
                  <a:pt x="418133" y="142278"/>
                </a:cubicBezTo>
                <a:close/>
              </a:path>
            </a:pathLst>
          </a:custGeom>
          <a:solidFill>
            <a:schemeClr val="bg2"/>
          </a:solidFill>
          <a:ln w="511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81" name="Graphic 1">
            <a:extLst>
              <a:ext uri="{FF2B5EF4-FFF2-40B4-BE49-F238E27FC236}">
                <a16:creationId xmlns:a16="http://schemas.microsoft.com/office/drawing/2014/main" id="{CF8A45DE-BC08-46FE-8A4B-E75883E2C551}"/>
              </a:ext>
            </a:extLst>
          </p:cNvPr>
          <p:cNvGrpSpPr/>
          <p:nvPr/>
        </p:nvGrpSpPr>
        <p:grpSpPr>
          <a:xfrm>
            <a:off x="4966395" y="4325116"/>
            <a:ext cx="275128" cy="193400"/>
            <a:chOff x="3542674" y="31731"/>
            <a:chExt cx="522026" cy="366954"/>
          </a:xfrm>
          <a:solidFill>
            <a:schemeClr val="accent2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A227011B-F089-44DE-B1A3-7B6E8A1AA371}"/>
                </a:ext>
              </a:extLst>
            </p:cNvPr>
            <p:cNvSpPr/>
            <p:nvPr/>
          </p:nvSpPr>
          <p:spPr>
            <a:xfrm>
              <a:off x="3542674" y="388449"/>
              <a:ext cx="522026" cy="10235"/>
            </a:xfrm>
            <a:custGeom>
              <a:avLst/>
              <a:gdLst>
                <a:gd name="connsiteX0" fmla="*/ 516909 w 522026"/>
                <a:gd name="connsiteY0" fmla="*/ 10236 h 10235"/>
                <a:gd name="connsiteX1" fmla="*/ 5118 w 522026"/>
                <a:gd name="connsiteY1" fmla="*/ 10236 h 10235"/>
                <a:gd name="connsiteX2" fmla="*/ 0 w 522026"/>
                <a:gd name="connsiteY2" fmla="*/ 5118 h 10235"/>
                <a:gd name="connsiteX3" fmla="*/ 5118 w 522026"/>
                <a:gd name="connsiteY3" fmla="*/ 0 h 10235"/>
                <a:gd name="connsiteX4" fmla="*/ 516909 w 522026"/>
                <a:gd name="connsiteY4" fmla="*/ 0 h 10235"/>
                <a:gd name="connsiteX5" fmla="*/ 522027 w 522026"/>
                <a:gd name="connsiteY5" fmla="*/ 5118 h 10235"/>
                <a:gd name="connsiteX6" fmla="*/ 516909 w 522026"/>
                <a:gd name="connsiteY6" fmla="*/ 10236 h 1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026" h="10235">
                  <a:moveTo>
                    <a:pt x="516909" y="10236"/>
                  </a:moveTo>
                  <a:lnTo>
                    <a:pt x="5118" y="10236"/>
                  </a:lnTo>
                  <a:cubicBezTo>
                    <a:pt x="2047" y="10236"/>
                    <a:pt x="0" y="8189"/>
                    <a:pt x="0" y="5118"/>
                  </a:cubicBezTo>
                  <a:cubicBezTo>
                    <a:pt x="0" y="2047"/>
                    <a:pt x="2047" y="0"/>
                    <a:pt x="5118" y="0"/>
                  </a:cubicBezTo>
                  <a:lnTo>
                    <a:pt x="516909" y="0"/>
                  </a:lnTo>
                  <a:cubicBezTo>
                    <a:pt x="519980" y="0"/>
                    <a:pt x="522027" y="2047"/>
                    <a:pt x="522027" y="5118"/>
                  </a:cubicBezTo>
                  <a:cubicBezTo>
                    <a:pt x="522027" y="8189"/>
                    <a:pt x="519468" y="10236"/>
                    <a:pt x="516909" y="10236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5AF44EAD-3400-4B24-B638-13009825D508}"/>
                </a:ext>
              </a:extLst>
            </p:cNvPr>
            <p:cNvGrpSpPr/>
            <p:nvPr/>
          </p:nvGrpSpPr>
          <p:grpSpPr>
            <a:xfrm>
              <a:off x="3568776" y="79327"/>
              <a:ext cx="468866" cy="270225"/>
              <a:chOff x="3568776" y="79327"/>
              <a:chExt cx="468866" cy="270225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76B28BB3-6DA5-4467-955C-FE9B6FB248D2}"/>
                  </a:ext>
                </a:extLst>
              </p:cNvPr>
              <p:cNvSpPr/>
              <p:nvPr/>
            </p:nvSpPr>
            <p:spPr>
              <a:xfrm>
                <a:off x="3568776" y="275343"/>
                <a:ext cx="85023" cy="74209"/>
              </a:xfrm>
              <a:custGeom>
                <a:avLst/>
                <a:gdLst>
                  <a:gd name="connsiteX0" fmla="*/ 80351 w 85023"/>
                  <a:gd name="connsiteY0" fmla="*/ 0 h 74209"/>
                  <a:gd name="connsiteX1" fmla="*/ 5118 w 85023"/>
                  <a:gd name="connsiteY1" fmla="*/ 0 h 74209"/>
                  <a:gd name="connsiteX2" fmla="*/ 0 w 85023"/>
                  <a:gd name="connsiteY2" fmla="*/ 5118 h 74209"/>
                  <a:gd name="connsiteX3" fmla="*/ 0 w 85023"/>
                  <a:gd name="connsiteY3" fmla="*/ 69092 h 74209"/>
                  <a:gd name="connsiteX4" fmla="*/ 5118 w 85023"/>
                  <a:gd name="connsiteY4" fmla="*/ 74210 h 74209"/>
                  <a:gd name="connsiteX5" fmla="*/ 79839 w 85023"/>
                  <a:gd name="connsiteY5" fmla="*/ 74210 h 74209"/>
                  <a:gd name="connsiteX6" fmla="*/ 84957 w 85023"/>
                  <a:gd name="connsiteY6" fmla="*/ 69092 h 74209"/>
                  <a:gd name="connsiteX7" fmla="*/ 84957 w 85023"/>
                  <a:gd name="connsiteY7" fmla="*/ 5118 h 74209"/>
                  <a:gd name="connsiteX8" fmla="*/ 80351 w 85023"/>
                  <a:gd name="connsiteY8" fmla="*/ 0 h 7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74209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69092"/>
                    </a:lnTo>
                    <a:cubicBezTo>
                      <a:pt x="0" y="72163"/>
                      <a:pt x="2047" y="74210"/>
                      <a:pt x="5118" y="74210"/>
                    </a:cubicBezTo>
                    <a:lnTo>
                      <a:pt x="79839" y="74210"/>
                    </a:lnTo>
                    <a:cubicBezTo>
                      <a:pt x="82910" y="74210"/>
                      <a:pt x="84957" y="72163"/>
                      <a:pt x="84957" y="69092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8CE54CCD-15A2-447D-B76B-D7E59A0CF34A}"/>
                  </a:ext>
                </a:extLst>
              </p:cNvPr>
              <p:cNvSpPr/>
              <p:nvPr/>
            </p:nvSpPr>
            <p:spPr>
              <a:xfrm>
                <a:off x="3696723" y="209834"/>
                <a:ext cx="85023" cy="138183"/>
              </a:xfrm>
              <a:custGeom>
                <a:avLst/>
                <a:gdLst>
                  <a:gd name="connsiteX0" fmla="*/ 80351 w 85023"/>
                  <a:gd name="connsiteY0" fmla="*/ 0 h 138183"/>
                  <a:gd name="connsiteX1" fmla="*/ 5118 w 85023"/>
                  <a:gd name="connsiteY1" fmla="*/ 0 h 138183"/>
                  <a:gd name="connsiteX2" fmla="*/ 0 w 85023"/>
                  <a:gd name="connsiteY2" fmla="*/ 5118 h 138183"/>
                  <a:gd name="connsiteX3" fmla="*/ 0 w 85023"/>
                  <a:gd name="connsiteY3" fmla="*/ 133066 h 138183"/>
                  <a:gd name="connsiteX4" fmla="*/ 5118 w 85023"/>
                  <a:gd name="connsiteY4" fmla="*/ 138184 h 138183"/>
                  <a:gd name="connsiteX5" fmla="*/ 79839 w 85023"/>
                  <a:gd name="connsiteY5" fmla="*/ 138184 h 138183"/>
                  <a:gd name="connsiteX6" fmla="*/ 84957 w 85023"/>
                  <a:gd name="connsiteY6" fmla="*/ 133066 h 138183"/>
                  <a:gd name="connsiteX7" fmla="*/ 84957 w 85023"/>
                  <a:gd name="connsiteY7" fmla="*/ 5118 h 138183"/>
                  <a:gd name="connsiteX8" fmla="*/ 80351 w 85023"/>
                  <a:gd name="connsiteY8" fmla="*/ 0 h 138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138183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33066"/>
                    </a:lnTo>
                    <a:cubicBezTo>
                      <a:pt x="0" y="136136"/>
                      <a:pt x="2047" y="138184"/>
                      <a:pt x="5118" y="138184"/>
                    </a:cubicBezTo>
                    <a:lnTo>
                      <a:pt x="79839" y="138184"/>
                    </a:lnTo>
                    <a:cubicBezTo>
                      <a:pt x="82910" y="138184"/>
                      <a:pt x="84957" y="136136"/>
                      <a:pt x="84957" y="133066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792B3B32-7C69-4FFC-A437-9DA60D536E8F}"/>
                  </a:ext>
                </a:extLst>
              </p:cNvPr>
              <p:cNvSpPr/>
              <p:nvPr/>
            </p:nvSpPr>
            <p:spPr>
              <a:xfrm>
                <a:off x="3824671" y="144836"/>
                <a:ext cx="85023" cy="202157"/>
              </a:xfrm>
              <a:custGeom>
                <a:avLst/>
                <a:gdLst>
                  <a:gd name="connsiteX0" fmla="*/ 80351 w 85023"/>
                  <a:gd name="connsiteY0" fmla="*/ 0 h 202157"/>
                  <a:gd name="connsiteX1" fmla="*/ 5118 w 85023"/>
                  <a:gd name="connsiteY1" fmla="*/ 0 h 202157"/>
                  <a:gd name="connsiteX2" fmla="*/ 0 w 85023"/>
                  <a:gd name="connsiteY2" fmla="*/ 5118 h 202157"/>
                  <a:gd name="connsiteX3" fmla="*/ 0 w 85023"/>
                  <a:gd name="connsiteY3" fmla="*/ 197040 h 202157"/>
                  <a:gd name="connsiteX4" fmla="*/ 5118 w 85023"/>
                  <a:gd name="connsiteY4" fmla="*/ 202157 h 202157"/>
                  <a:gd name="connsiteX5" fmla="*/ 79839 w 85023"/>
                  <a:gd name="connsiteY5" fmla="*/ 202157 h 202157"/>
                  <a:gd name="connsiteX6" fmla="*/ 84957 w 85023"/>
                  <a:gd name="connsiteY6" fmla="*/ 197040 h 202157"/>
                  <a:gd name="connsiteX7" fmla="*/ 84957 w 85023"/>
                  <a:gd name="connsiteY7" fmla="*/ 5118 h 202157"/>
                  <a:gd name="connsiteX8" fmla="*/ 80351 w 85023"/>
                  <a:gd name="connsiteY8" fmla="*/ 0 h 20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02157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97040"/>
                    </a:lnTo>
                    <a:cubicBezTo>
                      <a:pt x="0" y="200110"/>
                      <a:pt x="2047" y="202157"/>
                      <a:pt x="5118" y="202157"/>
                    </a:cubicBezTo>
                    <a:lnTo>
                      <a:pt x="79839" y="202157"/>
                    </a:lnTo>
                    <a:cubicBezTo>
                      <a:pt x="82910" y="202157"/>
                      <a:pt x="84957" y="200110"/>
                      <a:pt x="84957" y="197040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4383746A-B2EF-4C01-AB91-6DAFEBDFC981}"/>
                  </a:ext>
                </a:extLst>
              </p:cNvPr>
              <p:cNvSpPr/>
              <p:nvPr/>
            </p:nvSpPr>
            <p:spPr>
              <a:xfrm>
                <a:off x="3952619" y="79327"/>
                <a:ext cx="85023" cy="266131"/>
              </a:xfrm>
              <a:custGeom>
                <a:avLst/>
                <a:gdLst>
                  <a:gd name="connsiteX0" fmla="*/ 80351 w 85023"/>
                  <a:gd name="connsiteY0" fmla="*/ 0 h 266131"/>
                  <a:gd name="connsiteX1" fmla="*/ 5118 w 85023"/>
                  <a:gd name="connsiteY1" fmla="*/ 0 h 266131"/>
                  <a:gd name="connsiteX2" fmla="*/ 0 w 85023"/>
                  <a:gd name="connsiteY2" fmla="*/ 5118 h 266131"/>
                  <a:gd name="connsiteX3" fmla="*/ 0 w 85023"/>
                  <a:gd name="connsiteY3" fmla="*/ 261013 h 266131"/>
                  <a:gd name="connsiteX4" fmla="*/ 5118 w 85023"/>
                  <a:gd name="connsiteY4" fmla="*/ 266131 h 266131"/>
                  <a:gd name="connsiteX5" fmla="*/ 79839 w 85023"/>
                  <a:gd name="connsiteY5" fmla="*/ 266131 h 266131"/>
                  <a:gd name="connsiteX6" fmla="*/ 84957 w 85023"/>
                  <a:gd name="connsiteY6" fmla="*/ 261013 h 266131"/>
                  <a:gd name="connsiteX7" fmla="*/ 84957 w 85023"/>
                  <a:gd name="connsiteY7" fmla="*/ 5118 h 266131"/>
                  <a:gd name="connsiteX8" fmla="*/ 80351 w 85023"/>
                  <a:gd name="connsiteY8" fmla="*/ 0 h 26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66131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261013"/>
                    </a:lnTo>
                    <a:cubicBezTo>
                      <a:pt x="0" y="264084"/>
                      <a:pt x="2047" y="266131"/>
                      <a:pt x="5118" y="266131"/>
                    </a:cubicBezTo>
                    <a:lnTo>
                      <a:pt x="79839" y="266131"/>
                    </a:lnTo>
                    <a:cubicBezTo>
                      <a:pt x="82910" y="266131"/>
                      <a:pt x="84957" y="264084"/>
                      <a:pt x="84957" y="261013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86046D7-5D89-40A3-BC08-5772CEEDB325}"/>
                </a:ext>
              </a:extLst>
            </p:cNvPr>
            <p:cNvSpPr/>
            <p:nvPr/>
          </p:nvSpPr>
          <p:spPr>
            <a:xfrm>
              <a:off x="3614590" y="31731"/>
              <a:ext cx="317045" cy="188339"/>
            </a:xfrm>
            <a:custGeom>
              <a:avLst/>
              <a:gdLst>
                <a:gd name="connsiteX0" fmla="*/ 317046 w 317045"/>
                <a:gd name="connsiteY0" fmla="*/ 0 h 188339"/>
                <a:gd name="connsiteX1" fmla="*/ 240277 w 317045"/>
                <a:gd name="connsiteY1" fmla="*/ 512 h 188339"/>
                <a:gd name="connsiteX2" fmla="*/ 255631 w 317045"/>
                <a:gd name="connsiteY2" fmla="*/ 27125 h 188339"/>
                <a:gd name="connsiteX3" fmla="*/ 3830 w 317045"/>
                <a:gd name="connsiteY3" fmla="*/ 174009 h 188339"/>
                <a:gd name="connsiteX4" fmla="*/ 1271 w 317045"/>
                <a:gd name="connsiteY4" fmla="*/ 184757 h 188339"/>
                <a:gd name="connsiteX5" fmla="*/ 7924 w 317045"/>
                <a:gd name="connsiteY5" fmla="*/ 188339 h 188339"/>
                <a:gd name="connsiteX6" fmla="*/ 12018 w 317045"/>
                <a:gd name="connsiteY6" fmla="*/ 187316 h 188339"/>
                <a:gd name="connsiteX7" fmla="*/ 263308 w 317045"/>
                <a:gd name="connsiteY7" fmla="*/ 39920 h 188339"/>
                <a:gd name="connsiteX8" fmla="*/ 278661 w 317045"/>
                <a:gd name="connsiteY8" fmla="*/ 66533 h 188339"/>
                <a:gd name="connsiteX9" fmla="*/ 317046 w 317045"/>
                <a:gd name="connsiteY9" fmla="*/ 0 h 18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045" h="188339">
                  <a:moveTo>
                    <a:pt x="317046" y="0"/>
                  </a:moveTo>
                  <a:lnTo>
                    <a:pt x="240277" y="512"/>
                  </a:lnTo>
                  <a:lnTo>
                    <a:pt x="255631" y="27125"/>
                  </a:lnTo>
                  <a:lnTo>
                    <a:pt x="3830" y="174009"/>
                  </a:lnTo>
                  <a:cubicBezTo>
                    <a:pt x="247" y="176056"/>
                    <a:pt x="-1288" y="180662"/>
                    <a:pt x="1271" y="184757"/>
                  </a:cubicBezTo>
                  <a:cubicBezTo>
                    <a:pt x="2806" y="187316"/>
                    <a:pt x="5365" y="188339"/>
                    <a:pt x="7924" y="188339"/>
                  </a:cubicBezTo>
                  <a:cubicBezTo>
                    <a:pt x="9459" y="188339"/>
                    <a:pt x="10483" y="187827"/>
                    <a:pt x="12018" y="187316"/>
                  </a:cubicBezTo>
                  <a:lnTo>
                    <a:pt x="263308" y="39920"/>
                  </a:lnTo>
                  <a:lnTo>
                    <a:pt x="278661" y="66533"/>
                  </a:lnTo>
                  <a:lnTo>
                    <a:pt x="317046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aphic 1">
            <a:extLst>
              <a:ext uri="{FF2B5EF4-FFF2-40B4-BE49-F238E27FC236}">
                <a16:creationId xmlns:a16="http://schemas.microsoft.com/office/drawing/2014/main" id="{3945945B-E578-4D77-8222-446838040140}"/>
              </a:ext>
            </a:extLst>
          </p:cNvPr>
          <p:cNvGrpSpPr/>
          <p:nvPr/>
        </p:nvGrpSpPr>
        <p:grpSpPr>
          <a:xfrm>
            <a:off x="5280224" y="3636655"/>
            <a:ext cx="228466" cy="167236"/>
            <a:chOff x="3586688" y="640250"/>
            <a:chExt cx="433486" cy="317310"/>
          </a:xfrm>
          <a:solidFill>
            <a:schemeClr val="accent3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65FE9AF-2FE5-4251-894D-6E9CF3E8229A}"/>
                </a:ext>
              </a:extLst>
            </p:cNvPr>
            <p:cNvSpPr/>
            <p:nvPr/>
          </p:nvSpPr>
          <p:spPr>
            <a:xfrm>
              <a:off x="3617396" y="640250"/>
              <a:ext cx="372072" cy="266131"/>
            </a:xfrm>
            <a:custGeom>
              <a:avLst/>
              <a:gdLst>
                <a:gd name="connsiteX0" fmla="*/ 356718 w 372072"/>
                <a:gd name="connsiteY0" fmla="*/ 0 h 266131"/>
                <a:gd name="connsiteX1" fmla="*/ 15354 w 372072"/>
                <a:gd name="connsiteY1" fmla="*/ 0 h 266131"/>
                <a:gd name="connsiteX2" fmla="*/ 0 w 372072"/>
                <a:gd name="connsiteY2" fmla="*/ 15354 h 266131"/>
                <a:gd name="connsiteX3" fmla="*/ 0 w 372072"/>
                <a:gd name="connsiteY3" fmla="*/ 266131 h 266131"/>
                <a:gd name="connsiteX4" fmla="*/ 372072 w 372072"/>
                <a:gd name="connsiteY4" fmla="*/ 266131 h 266131"/>
                <a:gd name="connsiteX5" fmla="*/ 372072 w 372072"/>
                <a:gd name="connsiteY5" fmla="*/ 15354 h 266131"/>
                <a:gd name="connsiteX6" fmla="*/ 356718 w 372072"/>
                <a:gd name="connsiteY6" fmla="*/ 0 h 266131"/>
                <a:gd name="connsiteX7" fmla="*/ 344435 w 372072"/>
                <a:gd name="connsiteY7" fmla="*/ 231330 h 266131"/>
                <a:gd name="connsiteX8" fmla="*/ 329082 w 372072"/>
                <a:gd name="connsiteY8" fmla="*/ 246683 h 266131"/>
                <a:gd name="connsiteX9" fmla="*/ 42479 w 372072"/>
                <a:gd name="connsiteY9" fmla="*/ 246683 h 266131"/>
                <a:gd name="connsiteX10" fmla="*/ 27125 w 372072"/>
                <a:gd name="connsiteY10" fmla="*/ 231330 h 266131"/>
                <a:gd name="connsiteX11" fmla="*/ 27125 w 372072"/>
                <a:gd name="connsiteY11" fmla="*/ 34802 h 266131"/>
                <a:gd name="connsiteX12" fmla="*/ 42479 w 372072"/>
                <a:gd name="connsiteY12" fmla="*/ 19448 h 266131"/>
                <a:gd name="connsiteX13" fmla="*/ 329082 w 372072"/>
                <a:gd name="connsiteY13" fmla="*/ 19448 h 266131"/>
                <a:gd name="connsiteX14" fmla="*/ 344435 w 372072"/>
                <a:gd name="connsiteY14" fmla="*/ 34802 h 266131"/>
                <a:gd name="connsiteX15" fmla="*/ 344435 w 372072"/>
                <a:gd name="connsiteY15" fmla="*/ 231330 h 26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072" h="266131">
                  <a:moveTo>
                    <a:pt x="356718" y="0"/>
                  </a:moveTo>
                  <a:lnTo>
                    <a:pt x="15354" y="0"/>
                  </a:lnTo>
                  <a:cubicBezTo>
                    <a:pt x="6653" y="0"/>
                    <a:pt x="0" y="6653"/>
                    <a:pt x="0" y="15354"/>
                  </a:cubicBezTo>
                  <a:lnTo>
                    <a:pt x="0" y="266131"/>
                  </a:lnTo>
                  <a:lnTo>
                    <a:pt x="372072" y="266131"/>
                  </a:lnTo>
                  <a:lnTo>
                    <a:pt x="372072" y="15354"/>
                  </a:lnTo>
                  <a:cubicBezTo>
                    <a:pt x="372072" y="6653"/>
                    <a:pt x="365419" y="0"/>
                    <a:pt x="356718" y="0"/>
                  </a:cubicBezTo>
                  <a:close/>
                  <a:moveTo>
                    <a:pt x="344435" y="231330"/>
                  </a:moveTo>
                  <a:cubicBezTo>
                    <a:pt x="344435" y="240030"/>
                    <a:pt x="337782" y="246683"/>
                    <a:pt x="329082" y="246683"/>
                  </a:cubicBezTo>
                  <a:lnTo>
                    <a:pt x="42479" y="246683"/>
                  </a:lnTo>
                  <a:cubicBezTo>
                    <a:pt x="33778" y="246683"/>
                    <a:pt x="27125" y="240030"/>
                    <a:pt x="27125" y="231330"/>
                  </a:cubicBezTo>
                  <a:lnTo>
                    <a:pt x="27125" y="34802"/>
                  </a:lnTo>
                  <a:cubicBezTo>
                    <a:pt x="27125" y="26101"/>
                    <a:pt x="33778" y="19448"/>
                    <a:pt x="42479" y="19448"/>
                  </a:cubicBezTo>
                  <a:lnTo>
                    <a:pt x="329082" y="19448"/>
                  </a:lnTo>
                  <a:cubicBezTo>
                    <a:pt x="337782" y="19448"/>
                    <a:pt x="344435" y="26101"/>
                    <a:pt x="344435" y="34802"/>
                  </a:cubicBezTo>
                  <a:lnTo>
                    <a:pt x="344435" y="23133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F69D68-50E2-4781-9062-C34244811A87}"/>
                </a:ext>
              </a:extLst>
            </p:cNvPr>
            <p:cNvSpPr/>
            <p:nvPr/>
          </p:nvSpPr>
          <p:spPr>
            <a:xfrm>
              <a:off x="3586688" y="920712"/>
              <a:ext cx="433486" cy="36849"/>
            </a:xfrm>
            <a:custGeom>
              <a:avLst/>
              <a:gdLst>
                <a:gd name="connsiteX0" fmla="*/ 418133 w 433486"/>
                <a:gd name="connsiteY0" fmla="*/ 0 h 36849"/>
                <a:gd name="connsiteX1" fmla="*/ 15354 w 433486"/>
                <a:gd name="connsiteY1" fmla="*/ 0 h 36849"/>
                <a:gd name="connsiteX2" fmla="*/ 0 w 433486"/>
                <a:gd name="connsiteY2" fmla="*/ 15354 h 36849"/>
                <a:gd name="connsiteX3" fmla="*/ 0 w 433486"/>
                <a:gd name="connsiteY3" fmla="*/ 21495 h 36849"/>
                <a:gd name="connsiteX4" fmla="*/ 15354 w 433486"/>
                <a:gd name="connsiteY4" fmla="*/ 36849 h 36849"/>
                <a:gd name="connsiteX5" fmla="*/ 418133 w 433486"/>
                <a:gd name="connsiteY5" fmla="*/ 36849 h 36849"/>
                <a:gd name="connsiteX6" fmla="*/ 433487 w 433486"/>
                <a:gd name="connsiteY6" fmla="*/ 21495 h 36849"/>
                <a:gd name="connsiteX7" fmla="*/ 433487 w 433486"/>
                <a:gd name="connsiteY7" fmla="*/ 15354 h 36849"/>
                <a:gd name="connsiteX8" fmla="*/ 418133 w 433486"/>
                <a:gd name="connsiteY8" fmla="*/ 0 h 3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486" h="36849">
                  <a:moveTo>
                    <a:pt x="418133" y="0"/>
                  </a:moveTo>
                  <a:lnTo>
                    <a:pt x="15354" y="0"/>
                  </a:lnTo>
                  <a:cubicBezTo>
                    <a:pt x="6653" y="0"/>
                    <a:pt x="0" y="6653"/>
                    <a:pt x="0" y="15354"/>
                  </a:cubicBezTo>
                  <a:lnTo>
                    <a:pt x="0" y="21495"/>
                  </a:lnTo>
                  <a:cubicBezTo>
                    <a:pt x="0" y="30196"/>
                    <a:pt x="6653" y="36849"/>
                    <a:pt x="15354" y="36849"/>
                  </a:cubicBezTo>
                  <a:lnTo>
                    <a:pt x="418133" y="36849"/>
                  </a:lnTo>
                  <a:cubicBezTo>
                    <a:pt x="426834" y="36849"/>
                    <a:pt x="433487" y="30196"/>
                    <a:pt x="433487" y="21495"/>
                  </a:cubicBezTo>
                  <a:lnTo>
                    <a:pt x="433487" y="15354"/>
                  </a:lnTo>
                  <a:cubicBezTo>
                    <a:pt x="433487" y="7165"/>
                    <a:pt x="426834" y="0"/>
                    <a:pt x="418133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AABF2E7-8F3F-48B3-80B6-CAC5D3FCE1A5}"/>
                </a:ext>
              </a:extLst>
            </p:cNvPr>
            <p:cNvSpPr/>
            <p:nvPr/>
          </p:nvSpPr>
          <p:spPr>
            <a:xfrm>
              <a:off x="3673181" y="860832"/>
              <a:ext cx="260501" cy="5117"/>
            </a:xfrm>
            <a:custGeom>
              <a:avLst/>
              <a:gdLst>
                <a:gd name="connsiteX0" fmla="*/ 257943 w 260501"/>
                <a:gd name="connsiteY0" fmla="*/ 5118 h 5117"/>
                <a:gd name="connsiteX1" fmla="*/ 2559 w 260501"/>
                <a:gd name="connsiteY1" fmla="*/ 5118 h 5117"/>
                <a:gd name="connsiteX2" fmla="*/ 0 w 260501"/>
                <a:gd name="connsiteY2" fmla="*/ 2559 h 5117"/>
                <a:gd name="connsiteX3" fmla="*/ 2559 w 260501"/>
                <a:gd name="connsiteY3" fmla="*/ 0 h 5117"/>
                <a:gd name="connsiteX4" fmla="*/ 257943 w 260501"/>
                <a:gd name="connsiteY4" fmla="*/ 0 h 5117"/>
                <a:gd name="connsiteX5" fmla="*/ 260502 w 260501"/>
                <a:gd name="connsiteY5" fmla="*/ 2559 h 5117"/>
                <a:gd name="connsiteX6" fmla="*/ 257943 w 260501"/>
                <a:gd name="connsiteY6" fmla="*/ 5118 h 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0501" h="5117">
                  <a:moveTo>
                    <a:pt x="257943" y="5118"/>
                  </a:moveTo>
                  <a:lnTo>
                    <a:pt x="2559" y="5118"/>
                  </a:lnTo>
                  <a:cubicBezTo>
                    <a:pt x="1024" y="5118"/>
                    <a:pt x="0" y="4094"/>
                    <a:pt x="0" y="2559"/>
                  </a:cubicBezTo>
                  <a:cubicBezTo>
                    <a:pt x="0" y="1024"/>
                    <a:pt x="1024" y="0"/>
                    <a:pt x="2559" y="0"/>
                  </a:cubicBezTo>
                  <a:lnTo>
                    <a:pt x="257943" y="0"/>
                  </a:lnTo>
                  <a:cubicBezTo>
                    <a:pt x="259478" y="0"/>
                    <a:pt x="260502" y="1024"/>
                    <a:pt x="260502" y="2559"/>
                  </a:cubicBezTo>
                  <a:cubicBezTo>
                    <a:pt x="260502" y="4094"/>
                    <a:pt x="259478" y="5118"/>
                    <a:pt x="257943" y="5118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3" name="Graphic 1">
              <a:extLst>
                <a:ext uri="{FF2B5EF4-FFF2-40B4-BE49-F238E27FC236}">
                  <a16:creationId xmlns:a16="http://schemas.microsoft.com/office/drawing/2014/main" id="{B80FAC63-E912-4694-B7FB-36D42E6985DC}"/>
                </a:ext>
              </a:extLst>
            </p:cNvPr>
            <p:cNvGrpSpPr/>
            <p:nvPr/>
          </p:nvGrpSpPr>
          <p:grpSpPr>
            <a:xfrm>
              <a:off x="3686487" y="680170"/>
              <a:ext cx="233888" cy="161726"/>
              <a:chOff x="3686487" y="680170"/>
              <a:chExt cx="233888" cy="161726"/>
            </a:xfrm>
            <a:grpFill/>
          </p:grpSpPr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F2782A9C-47BC-4CFE-AB67-AFDDE8ADDE1C}"/>
                  </a:ext>
                </a:extLst>
              </p:cNvPr>
              <p:cNvSpPr/>
              <p:nvPr/>
            </p:nvSpPr>
            <p:spPr>
              <a:xfrm>
                <a:off x="3686487" y="805047"/>
                <a:ext cx="42478" cy="36848"/>
              </a:xfrm>
              <a:custGeom>
                <a:avLst/>
                <a:gdLst>
                  <a:gd name="connsiteX0" fmla="*/ 39920 w 42478"/>
                  <a:gd name="connsiteY0" fmla="*/ 0 h 36848"/>
                  <a:gd name="connsiteX1" fmla="*/ 2559 w 42478"/>
                  <a:gd name="connsiteY1" fmla="*/ 0 h 36848"/>
                  <a:gd name="connsiteX2" fmla="*/ 0 w 42478"/>
                  <a:gd name="connsiteY2" fmla="*/ 2559 h 36848"/>
                  <a:gd name="connsiteX3" fmla="*/ 0 w 42478"/>
                  <a:gd name="connsiteY3" fmla="*/ 34290 h 36848"/>
                  <a:gd name="connsiteX4" fmla="*/ 2559 w 42478"/>
                  <a:gd name="connsiteY4" fmla="*/ 36849 h 36848"/>
                  <a:gd name="connsiteX5" fmla="*/ 39920 w 42478"/>
                  <a:gd name="connsiteY5" fmla="*/ 36849 h 36848"/>
                  <a:gd name="connsiteX6" fmla="*/ 42479 w 42478"/>
                  <a:gd name="connsiteY6" fmla="*/ 34290 h 36848"/>
                  <a:gd name="connsiteX7" fmla="*/ 42479 w 42478"/>
                  <a:gd name="connsiteY7" fmla="*/ 2559 h 36848"/>
                  <a:gd name="connsiteX8" fmla="*/ 39920 w 42478"/>
                  <a:gd name="connsiteY8" fmla="*/ 0 h 3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36848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34290"/>
                    </a:lnTo>
                    <a:cubicBezTo>
                      <a:pt x="0" y="35825"/>
                      <a:pt x="1024" y="36849"/>
                      <a:pt x="2559" y="36849"/>
                    </a:cubicBezTo>
                    <a:lnTo>
                      <a:pt x="39920" y="36849"/>
                    </a:lnTo>
                    <a:cubicBezTo>
                      <a:pt x="41455" y="36849"/>
                      <a:pt x="42479" y="35825"/>
                      <a:pt x="42479" y="34290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BF95CF83-D2B0-421A-BCF5-9DAEAE0AFB4D}"/>
                  </a:ext>
                </a:extLst>
              </p:cNvPr>
              <p:cNvSpPr/>
              <p:nvPr/>
            </p:nvSpPr>
            <p:spPr>
              <a:xfrm>
                <a:off x="3877897" y="680170"/>
                <a:ext cx="42478" cy="161214"/>
              </a:xfrm>
              <a:custGeom>
                <a:avLst/>
                <a:gdLst>
                  <a:gd name="connsiteX0" fmla="*/ 39920 w 42478"/>
                  <a:gd name="connsiteY0" fmla="*/ 0 h 161214"/>
                  <a:gd name="connsiteX1" fmla="*/ 2559 w 42478"/>
                  <a:gd name="connsiteY1" fmla="*/ 0 h 161214"/>
                  <a:gd name="connsiteX2" fmla="*/ 0 w 42478"/>
                  <a:gd name="connsiteY2" fmla="*/ 2559 h 161214"/>
                  <a:gd name="connsiteX3" fmla="*/ 0 w 42478"/>
                  <a:gd name="connsiteY3" fmla="*/ 158655 h 161214"/>
                  <a:gd name="connsiteX4" fmla="*/ 2559 w 42478"/>
                  <a:gd name="connsiteY4" fmla="*/ 161214 h 161214"/>
                  <a:gd name="connsiteX5" fmla="*/ 39920 w 42478"/>
                  <a:gd name="connsiteY5" fmla="*/ 161214 h 161214"/>
                  <a:gd name="connsiteX6" fmla="*/ 42479 w 42478"/>
                  <a:gd name="connsiteY6" fmla="*/ 158655 h 161214"/>
                  <a:gd name="connsiteX7" fmla="*/ 42479 w 42478"/>
                  <a:gd name="connsiteY7" fmla="*/ 2559 h 161214"/>
                  <a:gd name="connsiteX8" fmla="*/ 39920 w 42478"/>
                  <a:gd name="connsiteY8" fmla="*/ 0 h 16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61214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158655"/>
                    </a:lnTo>
                    <a:cubicBezTo>
                      <a:pt x="0" y="160191"/>
                      <a:pt x="1024" y="161214"/>
                      <a:pt x="2559" y="161214"/>
                    </a:cubicBezTo>
                    <a:lnTo>
                      <a:pt x="39920" y="161214"/>
                    </a:lnTo>
                    <a:cubicBezTo>
                      <a:pt x="41455" y="161214"/>
                      <a:pt x="42479" y="160191"/>
                      <a:pt x="42479" y="158655"/>
                    </a:cubicBezTo>
                    <a:lnTo>
                      <a:pt x="42479" y="2559"/>
                    </a:lnTo>
                    <a:cubicBezTo>
                      <a:pt x="42479" y="1535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81ADB30-C443-4C45-94AD-BA6B9F13781C}"/>
                  </a:ext>
                </a:extLst>
              </p:cNvPr>
              <p:cNvSpPr/>
              <p:nvPr/>
            </p:nvSpPr>
            <p:spPr>
              <a:xfrm>
                <a:off x="3813923" y="738514"/>
                <a:ext cx="42478" cy="100822"/>
              </a:xfrm>
              <a:custGeom>
                <a:avLst/>
                <a:gdLst>
                  <a:gd name="connsiteX0" fmla="*/ 39920 w 42478"/>
                  <a:gd name="connsiteY0" fmla="*/ 0 h 100822"/>
                  <a:gd name="connsiteX1" fmla="*/ 2559 w 42478"/>
                  <a:gd name="connsiteY1" fmla="*/ 0 h 100822"/>
                  <a:gd name="connsiteX2" fmla="*/ 0 w 42478"/>
                  <a:gd name="connsiteY2" fmla="*/ 2559 h 100822"/>
                  <a:gd name="connsiteX3" fmla="*/ 0 w 42478"/>
                  <a:gd name="connsiteY3" fmla="*/ 98264 h 100822"/>
                  <a:gd name="connsiteX4" fmla="*/ 2559 w 42478"/>
                  <a:gd name="connsiteY4" fmla="*/ 100823 h 100822"/>
                  <a:gd name="connsiteX5" fmla="*/ 39920 w 42478"/>
                  <a:gd name="connsiteY5" fmla="*/ 100823 h 100822"/>
                  <a:gd name="connsiteX6" fmla="*/ 42479 w 42478"/>
                  <a:gd name="connsiteY6" fmla="*/ 98264 h 100822"/>
                  <a:gd name="connsiteX7" fmla="*/ 42479 w 42478"/>
                  <a:gd name="connsiteY7" fmla="*/ 2559 h 100822"/>
                  <a:gd name="connsiteX8" fmla="*/ 39920 w 42478"/>
                  <a:gd name="connsiteY8" fmla="*/ 0 h 10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00822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98264"/>
                    </a:lnTo>
                    <a:cubicBezTo>
                      <a:pt x="0" y="99799"/>
                      <a:pt x="1024" y="100823"/>
                      <a:pt x="2559" y="100823"/>
                    </a:cubicBezTo>
                    <a:lnTo>
                      <a:pt x="39920" y="100823"/>
                    </a:lnTo>
                    <a:cubicBezTo>
                      <a:pt x="41455" y="100823"/>
                      <a:pt x="42479" y="99799"/>
                      <a:pt x="42479" y="98264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14B96EB-EA0D-48FC-B101-07C6649ADF8B}"/>
                  </a:ext>
                </a:extLst>
              </p:cNvPr>
              <p:cNvSpPr/>
              <p:nvPr/>
            </p:nvSpPr>
            <p:spPr>
              <a:xfrm>
                <a:off x="3750461" y="706783"/>
                <a:ext cx="42478" cy="133065"/>
              </a:xfrm>
              <a:custGeom>
                <a:avLst/>
                <a:gdLst>
                  <a:gd name="connsiteX0" fmla="*/ 39920 w 42478"/>
                  <a:gd name="connsiteY0" fmla="*/ 0 h 133065"/>
                  <a:gd name="connsiteX1" fmla="*/ 2559 w 42478"/>
                  <a:gd name="connsiteY1" fmla="*/ 0 h 133065"/>
                  <a:gd name="connsiteX2" fmla="*/ 0 w 42478"/>
                  <a:gd name="connsiteY2" fmla="*/ 2559 h 133065"/>
                  <a:gd name="connsiteX3" fmla="*/ 0 w 42478"/>
                  <a:gd name="connsiteY3" fmla="*/ 130507 h 133065"/>
                  <a:gd name="connsiteX4" fmla="*/ 2559 w 42478"/>
                  <a:gd name="connsiteY4" fmla="*/ 133066 h 133065"/>
                  <a:gd name="connsiteX5" fmla="*/ 39920 w 42478"/>
                  <a:gd name="connsiteY5" fmla="*/ 133066 h 133065"/>
                  <a:gd name="connsiteX6" fmla="*/ 42479 w 42478"/>
                  <a:gd name="connsiteY6" fmla="*/ 130507 h 133065"/>
                  <a:gd name="connsiteX7" fmla="*/ 42479 w 42478"/>
                  <a:gd name="connsiteY7" fmla="*/ 2559 h 133065"/>
                  <a:gd name="connsiteX8" fmla="*/ 39920 w 42478"/>
                  <a:gd name="connsiteY8" fmla="*/ 0 h 13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33065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130507"/>
                    </a:lnTo>
                    <a:cubicBezTo>
                      <a:pt x="0" y="132042"/>
                      <a:pt x="1024" y="133066"/>
                      <a:pt x="2559" y="133066"/>
                    </a:cubicBezTo>
                    <a:lnTo>
                      <a:pt x="39920" y="133066"/>
                    </a:lnTo>
                    <a:cubicBezTo>
                      <a:pt x="41455" y="133066"/>
                      <a:pt x="42479" y="132042"/>
                      <a:pt x="42479" y="130507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8" name="Graphic 1">
            <a:extLst>
              <a:ext uri="{FF2B5EF4-FFF2-40B4-BE49-F238E27FC236}">
                <a16:creationId xmlns:a16="http://schemas.microsoft.com/office/drawing/2014/main" id="{7ADDF7E5-0C8D-4A60-A4F1-A47D3C772165}"/>
              </a:ext>
            </a:extLst>
          </p:cNvPr>
          <p:cNvGrpSpPr/>
          <p:nvPr/>
        </p:nvGrpSpPr>
        <p:grpSpPr>
          <a:xfrm>
            <a:off x="5952163" y="3327454"/>
            <a:ext cx="287674" cy="204644"/>
            <a:chOff x="3593342" y="1224204"/>
            <a:chExt cx="427345" cy="304003"/>
          </a:xfrm>
          <a:solidFill>
            <a:schemeClr val="accent4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4BEE083-5737-4968-ACEB-4D0F2B04828E}"/>
                </a:ext>
              </a:extLst>
            </p:cNvPr>
            <p:cNvSpPr/>
            <p:nvPr/>
          </p:nvSpPr>
          <p:spPr>
            <a:xfrm>
              <a:off x="3593342" y="1224204"/>
              <a:ext cx="150466" cy="149954"/>
            </a:xfrm>
            <a:custGeom>
              <a:avLst/>
              <a:gdLst>
                <a:gd name="connsiteX0" fmla="*/ 150467 w 150466"/>
                <a:gd name="connsiteY0" fmla="*/ 52714 h 149954"/>
                <a:gd name="connsiteX1" fmla="*/ 120271 w 150466"/>
                <a:gd name="connsiteY1" fmla="*/ 22519 h 149954"/>
                <a:gd name="connsiteX2" fmla="*/ 103894 w 150466"/>
                <a:gd name="connsiteY2" fmla="*/ 6141 h 149954"/>
                <a:gd name="connsiteX3" fmla="*/ 74721 w 150466"/>
                <a:gd name="connsiteY3" fmla="*/ 6141 h 149954"/>
                <a:gd name="connsiteX4" fmla="*/ 6141 w 150466"/>
                <a:gd name="connsiteY4" fmla="*/ 74722 h 149954"/>
                <a:gd name="connsiteX5" fmla="*/ 6141 w 150466"/>
                <a:gd name="connsiteY5" fmla="*/ 103894 h 149954"/>
                <a:gd name="connsiteX6" fmla="*/ 22007 w 150466"/>
                <a:gd name="connsiteY6" fmla="*/ 119247 h 149954"/>
                <a:gd name="connsiteX7" fmla="*/ 52714 w 150466"/>
                <a:gd name="connsiteY7" fmla="*/ 149955 h 149954"/>
                <a:gd name="connsiteX8" fmla="*/ 150467 w 150466"/>
                <a:gd name="connsiteY8" fmla="*/ 52714 h 149954"/>
                <a:gd name="connsiteX9" fmla="*/ 52714 w 150466"/>
                <a:gd name="connsiteY9" fmla="*/ 136136 h 149954"/>
                <a:gd name="connsiteX10" fmla="*/ 33266 w 150466"/>
                <a:gd name="connsiteY10" fmla="*/ 116688 h 149954"/>
                <a:gd name="connsiteX11" fmla="*/ 116688 w 150466"/>
                <a:gd name="connsiteY11" fmla="*/ 33266 h 149954"/>
                <a:gd name="connsiteX12" fmla="*/ 136136 w 150466"/>
                <a:gd name="connsiteY12" fmla="*/ 52714 h 149954"/>
                <a:gd name="connsiteX13" fmla="*/ 52714 w 150466"/>
                <a:gd name="connsiteY13" fmla="*/ 136136 h 1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466" h="149954">
                  <a:moveTo>
                    <a:pt x="150467" y="52714"/>
                  </a:moveTo>
                  <a:lnTo>
                    <a:pt x="120271" y="22519"/>
                  </a:lnTo>
                  <a:lnTo>
                    <a:pt x="103894" y="6141"/>
                  </a:lnTo>
                  <a:cubicBezTo>
                    <a:pt x="95705" y="-2047"/>
                    <a:pt x="82910" y="-2047"/>
                    <a:pt x="74721" y="6141"/>
                  </a:cubicBezTo>
                  <a:lnTo>
                    <a:pt x="6141" y="74722"/>
                  </a:lnTo>
                  <a:cubicBezTo>
                    <a:pt x="-2047" y="82910"/>
                    <a:pt x="-2047" y="95705"/>
                    <a:pt x="6141" y="103894"/>
                  </a:cubicBezTo>
                  <a:lnTo>
                    <a:pt x="22007" y="119247"/>
                  </a:lnTo>
                  <a:lnTo>
                    <a:pt x="52714" y="149955"/>
                  </a:lnTo>
                  <a:lnTo>
                    <a:pt x="150467" y="52714"/>
                  </a:lnTo>
                  <a:close/>
                  <a:moveTo>
                    <a:pt x="52714" y="136136"/>
                  </a:moveTo>
                  <a:lnTo>
                    <a:pt x="33266" y="116688"/>
                  </a:lnTo>
                  <a:lnTo>
                    <a:pt x="116688" y="33266"/>
                  </a:lnTo>
                  <a:lnTo>
                    <a:pt x="136136" y="52714"/>
                  </a:lnTo>
                  <a:lnTo>
                    <a:pt x="52714" y="136136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B75D99AB-4B82-418E-9AC9-E63502A880D7}"/>
                </a:ext>
              </a:extLst>
            </p:cNvPr>
            <p:cNvSpPr/>
            <p:nvPr/>
          </p:nvSpPr>
          <p:spPr>
            <a:xfrm>
              <a:off x="3646056" y="1262588"/>
              <a:ext cx="237000" cy="265619"/>
            </a:xfrm>
            <a:custGeom>
              <a:avLst/>
              <a:gdLst>
                <a:gd name="connsiteX0" fmla="*/ 150467 w 237000"/>
                <a:gd name="connsiteY0" fmla="*/ 262549 h 265619"/>
                <a:gd name="connsiteX1" fmla="*/ 157632 w 237000"/>
                <a:gd name="connsiteY1" fmla="*/ 265620 h 265619"/>
                <a:gd name="connsiteX2" fmla="*/ 165308 w 237000"/>
                <a:gd name="connsiteY2" fmla="*/ 262549 h 265619"/>
                <a:gd name="connsiteX3" fmla="*/ 233888 w 237000"/>
                <a:gd name="connsiteY3" fmla="*/ 193969 h 265619"/>
                <a:gd name="connsiteX4" fmla="*/ 235936 w 237000"/>
                <a:gd name="connsiteY4" fmla="*/ 191410 h 265619"/>
                <a:gd name="connsiteX5" fmla="*/ 233888 w 237000"/>
                <a:gd name="connsiteY5" fmla="*/ 179639 h 265619"/>
                <a:gd name="connsiteX6" fmla="*/ 157632 w 237000"/>
                <a:gd name="connsiteY6" fmla="*/ 103382 h 265619"/>
                <a:gd name="connsiteX7" fmla="*/ 144837 w 237000"/>
                <a:gd name="connsiteY7" fmla="*/ 115665 h 265619"/>
                <a:gd name="connsiteX8" fmla="*/ 103894 w 237000"/>
                <a:gd name="connsiteY8" fmla="*/ 132554 h 265619"/>
                <a:gd name="connsiteX9" fmla="*/ 103894 w 237000"/>
                <a:gd name="connsiteY9" fmla="*/ 132554 h 265619"/>
                <a:gd name="connsiteX10" fmla="*/ 62950 w 237000"/>
                <a:gd name="connsiteY10" fmla="*/ 115665 h 265619"/>
                <a:gd name="connsiteX11" fmla="*/ 59368 w 237000"/>
                <a:gd name="connsiteY11" fmla="*/ 112082 h 265619"/>
                <a:gd name="connsiteX12" fmla="*/ 150467 w 237000"/>
                <a:gd name="connsiteY12" fmla="*/ 20983 h 265619"/>
                <a:gd name="connsiteX13" fmla="*/ 135625 w 237000"/>
                <a:gd name="connsiteY13" fmla="*/ 6141 h 265619"/>
                <a:gd name="connsiteX14" fmla="*/ 106453 w 237000"/>
                <a:gd name="connsiteY14" fmla="*/ 6141 h 265619"/>
                <a:gd name="connsiteX15" fmla="*/ 0 w 237000"/>
                <a:gd name="connsiteY15" fmla="*/ 112594 h 265619"/>
                <a:gd name="connsiteX16" fmla="*/ 78816 w 237000"/>
                <a:gd name="connsiteY16" fmla="*/ 190898 h 265619"/>
                <a:gd name="connsiteX17" fmla="*/ 150467 w 237000"/>
                <a:gd name="connsiteY17" fmla="*/ 262549 h 26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7000" h="265619">
                  <a:moveTo>
                    <a:pt x="150467" y="262549"/>
                  </a:moveTo>
                  <a:cubicBezTo>
                    <a:pt x="152514" y="264596"/>
                    <a:pt x="154561" y="265620"/>
                    <a:pt x="157632" y="265620"/>
                  </a:cubicBezTo>
                  <a:cubicBezTo>
                    <a:pt x="160191" y="265620"/>
                    <a:pt x="163261" y="264596"/>
                    <a:pt x="165308" y="262549"/>
                  </a:cubicBezTo>
                  <a:lnTo>
                    <a:pt x="233888" y="193969"/>
                  </a:lnTo>
                  <a:cubicBezTo>
                    <a:pt x="234912" y="192945"/>
                    <a:pt x="235424" y="192433"/>
                    <a:pt x="235936" y="191410"/>
                  </a:cubicBezTo>
                  <a:cubicBezTo>
                    <a:pt x="237983" y="187315"/>
                    <a:pt x="236959" y="182709"/>
                    <a:pt x="233888" y="179639"/>
                  </a:cubicBezTo>
                  <a:lnTo>
                    <a:pt x="157632" y="103382"/>
                  </a:lnTo>
                  <a:lnTo>
                    <a:pt x="144837" y="115665"/>
                  </a:lnTo>
                  <a:cubicBezTo>
                    <a:pt x="134089" y="126412"/>
                    <a:pt x="119247" y="132554"/>
                    <a:pt x="103894" y="132554"/>
                  </a:cubicBezTo>
                  <a:cubicBezTo>
                    <a:pt x="103894" y="132554"/>
                    <a:pt x="103894" y="132554"/>
                    <a:pt x="103894" y="132554"/>
                  </a:cubicBezTo>
                  <a:cubicBezTo>
                    <a:pt x="88540" y="132554"/>
                    <a:pt x="73698" y="126412"/>
                    <a:pt x="62950" y="115665"/>
                  </a:cubicBezTo>
                  <a:lnTo>
                    <a:pt x="59368" y="112082"/>
                  </a:lnTo>
                  <a:lnTo>
                    <a:pt x="150467" y="20983"/>
                  </a:lnTo>
                  <a:lnTo>
                    <a:pt x="135625" y="6141"/>
                  </a:lnTo>
                  <a:cubicBezTo>
                    <a:pt x="127436" y="-2047"/>
                    <a:pt x="114641" y="-2047"/>
                    <a:pt x="106453" y="6141"/>
                  </a:cubicBezTo>
                  <a:lnTo>
                    <a:pt x="0" y="112594"/>
                  </a:lnTo>
                  <a:lnTo>
                    <a:pt x="78816" y="190898"/>
                  </a:lnTo>
                  <a:lnTo>
                    <a:pt x="150467" y="262549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DB5A98-17ED-4AAC-9DC7-176DF21DD618}"/>
                </a:ext>
              </a:extLst>
            </p:cNvPr>
            <p:cNvSpPr/>
            <p:nvPr/>
          </p:nvSpPr>
          <p:spPr>
            <a:xfrm>
              <a:off x="3686999" y="1271800"/>
              <a:ext cx="26101" cy="26101"/>
            </a:xfrm>
            <a:custGeom>
              <a:avLst/>
              <a:gdLst>
                <a:gd name="connsiteX0" fmla="*/ 5118 w 26101"/>
                <a:gd name="connsiteY0" fmla="*/ 26101 h 26101"/>
                <a:gd name="connsiteX1" fmla="*/ 1535 w 26101"/>
                <a:gd name="connsiteY1" fmla="*/ 24566 h 26101"/>
                <a:gd name="connsiteX2" fmla="*/ 1535 w 26101"/>
                <a:gd name="connsiteY2" fmla="*/ 17401 h 26101"/>
                <a:gd name="connsiteX3" fmla="*/ 17401 w 26101"/>
                <a:gd name="connsiteY3" fmla="*/ 1535 h 26101"/>
                <a:gd name="connsiteX4" fmla="*/ 24566 w 26101"/>
                <a:gd name="connsiteY4" fmla="*/ 1535 h 26101"/>
                <a:gd name="connsiteX5" fmla="*/ 24566 w 26101"/>
                <a:gd name="connsiteY5" fmla="*/ 8700 h 26101"/>
                <a:gd name="connsiteX6" fmla="*/ 8700 w 26101"/>
                <a:gd name="connsiteY6" fmla="*/ 24566 h 26101"/>
                <a:gd name="connsiteX7" fmla="*/ 5118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5118" y="26101"/>
                  </a:moveTo>
                  <a:cubicBezTo>
                    <a:pt x="3583" y="26101"/>
                    <a:pt x="2559" y="25590"/>
                    <a:pt x="1535" y="24566"/>
                  </a:cubicBezTo>
                  <a:cubicBezTo>
                    <a:pt x="-512" y="22519"/>
                    <a:pt x="-512" y="19448"/>
                    <a:pt x="1535" y="17401"/>
                  </a:cubicBezTo>
                  <a:lnTo>
                    <a:pt x="17401" y="1535"/>
                  </a:lnTo>
                  <a:cubicBezTo>
                    <a:pt x="19448" y="-512"/>
                    <a:pt x="22519" y="-512"/>
                    <a:pt x="24566" y="1535"/>
                  </a:cubicBezTo>
                  <a:cubicBezTo>
                    <a:pt x="26613" y="3583"/>
                    <a:pt x="26613" y="6653"/>
                    <a:pt x="24566" y="8700"/>
                  </a:cubicBezTo>
                  <a:lnTo>
                    <a:pt x="8700" y="24566"/>
                  </a:lnTo>
                  <a:cubicBezTo>
                    <a:pt x="7677" y="25590"/>
                    <a:pt x="6141" y="26101"/>
                    <a:pt x="5118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B01D413-E23E-4068-A760-17C0C81CC453}"/>
                </a:ext>
              </a:extLst>
            </p:cNvPr>
            <p:cNvSpPr/>
            <p:nvPr/>
          </p:nvSpPr>
          <p:spPr>
            <a:xfrm>
              <a:off x="3895810" y="1275383"/>
              <a:ext cx="26101" cy="26101"/>
            </a:xfrm>
            <a:custGeom>
              <a:avLst/>
              <a:gdLst>
                <a:gd name="connsiteX0" fmla="*/ 20983 w 26101"/>
                <a:gd name="connsiteY0" fmla="*/ 26101 h 26101"/>
                <a:gd name="connsiteX1" fmla="*/ 17401 w 26101"/>
                <a:gd name="connsiteY1" fmla="*/ 24566 h 26101"/>
                <a:gd name="connsiteX2" fmla="*/ 1535 w 26101"/>
                <a:gd name="connsiteY2" fmla="*/ 8700 h 26101"/>
                <a:gd name="connsiteX3" fmla="*/ 1535 w 26101"/>
                <a:gd name="connsiteY3" fmla="*/ 1535 h 26101"/>
                <a:gd name="connsiteX4" fmla="*/ 8700 w 26101"/>
                <a:gd name="connsiteY4" fmla="*/ 1535 h 26101"/>
                <a:gd name="connsiteX5" fmla="*/ 24566 w 26101"/>
                <a:gd name="connsiteY5" fmla="*/ 17401 h 26101"/>
                <a:gd name="connsiteX6" fmla="*/ 24566 w 26101"/>
                <a:gd name="connsiteY6" fmla="*/ 24566 h 26101"/>
                <a:gd name="connsiteX7" fmla="*/ 20983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20983" y="26101"/>
                  </a:moveTo>
                  <a:cubicBezTo>
                    <a:pt x="19448" y="26101"/>
                    <a:pt x="18424" y="25590"/>
                    <a:pt x="17401" y="24566"/>
                  </a:cubicBezTo>
                  <a:lnTo>
                    <a:pt x="1535" y="8700"/>
                  </a:lnTo>
                  <a:cubicBezTo>
                    <a:pt x="-512" y="6653"/>
                    <a:pt x="-512" y="3582"/>
                    <a:pt x="1535" y="1535"/>
                  </a:cubicBezTo>
                  <a:cubicBezTo>
                    <a:pt x="3583" y="-512"/>
                    <a:pt x="6653" y="-512"/>
                    <a:pt x="8700" y="1535"/>
                  </a:cubicBezTo>
                  <a:lnTo>
                    <a:pt x="24566" y="17401"/>
                  </a:lnTo>
                  <a:cubicBezTo>
                    <a:pt x="26613" y="19448"/>
                    <a:pt x="26613" y="22519"/>
                    <a:pt x="24566" y="24566"/>
                  </a:cubicBezTo>
                  <a:cubicBezTo>
                    <a:pt x="23542" y="25590"/>
                    <a:pt x="22007" y="26101"/>
                    <a:pt x="20983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8B5BA92-F00E-47D7-9192-494E25084B95}"/>
                </a:ext>
              </a:extLst>
            </p:cNvPr>
            <p:cNvSpPr/>
            <p:nvPr/>
          </p:nvSpPr>
          <p:spPr>
            <a:xfrm>
              <a:off x="3720266" y="1231881"/>
              <a:ext cx="300421" cy="227235"/>
            </a:xfrm>
            <a:custGeom>
              <a:avLst/>
              <a:gdLst>
                <a:gd name="connsiteX0" fmla="*/ 294280 w 300421"/>
                <a:gd name="connsiteY0" fmla="*/ 74722 h 227235"/>
                <a:gd name="connsiteX1" fmla="*/ 225700 w 300421"/>
                <a:gd name="connsiteY1" fmla="*/ 6141 h 227235"/>
                <a:gd name="connsiteX2" fmla="*/ 196528 w 300421"/>
                <a:gd name="connsiteY2" fmla="*/ 6141 h 227235"/>
                <a:gd name="connsiteX3" fmla="*/ 180662 w 300421"/>
                <a:gd name="connsiteY3" fmla="*/ 22007 h 227235"/>
                <a:gd name="connsiteX4" fmla="*/ 157632 w 300421"/>
                <a:gd name="connsiteY4" fmla="*/ 45038 h 227235"/>
                <a:gd name="connsiteX5" fmla="*/ 141766 w 300421"/>
                <a:gd name="connsiteY5" fmla="*/ 29172 h 227235"/>
                <a:gd name="connsiteX6" fmla="*/ 120271 w 300421"/>
                <a:gd name="connsiteY6" fmla="*/ 19960 h 227235"/>
                <a:gd name="connsiteX7" fmla="*/ 98776 w 300421"/>
                <a:gd name="connsiteY7" fmla="*/ 29172 h 227235"/>
                <a:gd name="connsiteX8" fmla="*/ 83934 w 300421"/>
                <a:gd name="connsiteY8" fmla="*/ 44014 h 227235"/>
                <a:gd name="connsiteX9" fmla="*/ 91099 w 300421"/>
                <a:gd name="connsiteY9" fmla="*/ 51179 h 227235"/>
                <a:gd name="connsiteX10" fmla="*/ 91099 w 300421"/>
                <a:gd name="connsiteY10" fmla="*/ 51179 h 227235"/>
                <a:gd name="connsiteX11" fmla="*/ 91099 w 300421"/>
                <a:gd name="connsiteY11" fmla="*/ 51179 h 227235"/>
                <a:gd name="connsiteX12" fmla="*/ 43502 w 300421"/>
                <a:gd name="connsiteY12" fmla="*/ 98776 h 227235"/>
                <a:gd name="connsiteX13" fmla="*/ 0 w 300421"/>
                <a:gd name="connsiteY13" fmla="*/ 142278 h 227235"/>
                <a:gd name="connsiteX14" fmla="*/ 5118 w 300421"/>
                <a:gd name="connsiteY14" fmla="*/ 145861 h 227235"/>
                <a:gd name="connsiteX15" fmla="*/ 30196 w 300421"/>
                <a:gd name="connsiteY15" fmla="*/ 153026 h 227235"/>
                <a:gd name="connsiteX16" fmla="*/ 30196 w 300421"/>
                <a:gd name="connsiteY16" fmla="*/ 153026 h 227235"/>
                <a:gd name="connsiteX17" fmla="*/ 48620 w 300421"/>
                <a:gd name="connsiteY17" fmla="*/ 149443 h 227235"/>
                <a:gd name="connsiteX18" fmla="*/ 63974 w 300421"/>
                <a:gd name="connsiteY18" fmla="*/ 139207 h 227235"/>
                <a:gd name="connsiteX19" fmla="*/ 83934 w 300421"/>
                <a:gd name="connsiteY19" fmla="*/ 119759 h 227235"/>
                <a:gd name="connsiteX20" fmla="*/ 83934 w 300421"/>
                <a:gd name="connsiteY20" fmla="*/ 119759 h 227235"/>
                <a:gd name="connsiteX21" fmla="*/ 83934 w 300421"/>
                <a:gd name="connsiteY21" fmla="*/ 119759 h 227235"/>
                <a:gd name="connsiteX22" fmla="*/ 134089 w 300421"/>
                <a:gd name="connsiteY22" fmla="*/ 169403 h 227235"/>
                <a:gd name="connsiteX23" fmla="*/ 167356 w 300421"/>
                <a:gd name="connsiteY23" fmla="*/ 202669 h 227235"/>
                <a:gd name="connsiteX24" fmla="*/ 170938 w 300421"/>
                <a:gd name="connsiteY24" fmla="*/ 207787 h 227235"/>
                <a:gd name="connsiteX25" fmla="*/ 170938 w 300421"/>
                <a:gd name="connsiteY25" fmla="*/ 208299 h 227235"/>
                <a:gd name="connsiteX26" fmla="*/ 170938 w 300421"/>
                <a:gd name="connsiteY26" fmla="*/ 226212 h 227235"/>
                <a:gd name="connsiteX27" fmla="*/ 170938 w 300421"/>
                <a:gd name="connsiteY27" fmla="*/ 226212 h 227235"/>
                <a:gd name="connsiteX28" fmla="*/ 170938 w 300421"/>
                <a:gd name="connsiteY28" fmla="*/ 226212 h 227235"/>
                <a:gd name="connsiteX29" fmla="*/ 170426 w 300421"/>
                <a:gd name="connsiteY29" fmla="*/ 227235 h 227235"/>
                <a:gd name="connsiteX30" fmla="*/ 247707 w 300421"/>
                <a:gd name="connsiteY30" fmla="*/ 149955 h 227235"/>
                <a:gd name="connsiteX31" fmla="*/ 277903 w 300421"/>
                <a:gd name="connsiteY31" fmla="*/ 119759 h 227235"/>
                <a:gd name="connsiteX32" fmla="*/ 294280 w 300421"/>
                <a:gd name="connsiteY32" fmla="*/ 103382 h 227235"/>
                <a:gd name="connsiteX33" fmla="*/ 294280 w 300421"/>
                <a:gd name="connsiteY33" fmla="*/ 74722 h 227235"/>
                <a:gd name="connsiteX34" fmla="*/ 247707 w 300421"/>
                <a:gd name="connsiteY34" fmla="*/ 135625 h 227235"/>
                <a:gd name="connsiteX35" fmla="*/ 164797 w 300421"/>
                <a:gd name="connsiteY35" fmla="*/ 52203 h 227235"/>
                <a:gd name="connsiteX36" fmla="*/ 184245 w 300421"/>
                <a:gd name="connsiteY36" fmla="*/ 32755 h 227235"/>
                <a:gd name="connsiteX37" fmla="*/ 267155 w 300421"/>
                <a:gd name="connsiteY37" fmla="*/ 116177 h 227235"/>
                <a:gd name="connsiteX38" fmla="*/ 247707 w 300421"/>
                <a:gd name="connsiteY38" fmla="*/ 135625 h 22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0421" h="227235">
                  <a:moveTo>
                    <a:pt x="294280" y="74722"/>
                  </a:moveTo>
                  <a:lnTo>
                    <a:pt x="225700" y="6141"/>
                  </a:lnTo>
                  <a:cubicBezTo>
                    <a:pt x="217511" y="-2047"/>
                    <a:pt x="204716" y="-2047"/>
                    <a:pt x="196528" y="6141"/>
                  </a:cubicBezTo>
                  <a:lnTo>
                    <a:pt x="180662" y="22007"/>
                  </a:lnTo>
                  <a:lnTo>
                    <a:pt x="157632" y="45038"/>
                  </a:lnTo>
                  <a:lnTo>
                    <a:pt x="141766" y="29172"/>
                  </a:lnTo>
                  <a:cubicBezTo>
                    <a:pt x="136136" y="23542"/>
                    <a:pt x="128460" y="19960"/>
                    <a:pt x="120271" y="19960"/>
                  </a:cubicBezTo>
                  <a:cubicBezTo>
                    <a:pt x="112082" y="19960"/>
                    <a:pt x="104405" y="23031"/>
                    <a:pt x="98776" y="29172"/>
                  </a:cubicBezTo>
                  <a:lnTo>
                    <a:pt x="83934" y="44014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43502" y="98776"/>
                  </a:lnTo>
                  <a:lnTo>
                    <a:pt x="0" y="142278"/>
                  </a:lnTo>
                  <a:cubicBezTo>
                    <a:pt x="1535" y="143813"/>
                    <a:pt x="3071" y="144837"/>
                    <a:pt x="5118" y="145861"/>
                  </a:cubicBezTo>
                  <a:cubicBezTo>
                    <a:pt x="12795" y="150467"/>
                    <a:pt x="20983" y="153026"/>
                    <a:pt x="30196" y="153026"/>
                  </a:cubicBezTo>
                  <a:cubicBezTo>
                    <a:pt x="30196" y="153026"/>
                    <a:pt x="30196" y="153026"/>
                    <a:pt x="30196" y="153026"/>
                  </a:cubicBezTo>
                  <a:cubicBezTo>
                    <a:pt x="36337" y="153026"/>
                    <a:pt x="42990" y="152002"/>
                    <a:pt x="48620" y="149443"/>
                  </a:cubicBezTo>
                  <a:cubicBezTo>
                    <a:pt x="54250" y="146884"/>
                    <a:pt x="59880" y="143302"/>
                    <a:pt x="63974" y="139207"/>
                  </a:cubicBezTo>
                  <a:lnTo>
                    <a:pt x="83934" y="119759"/>
                  </a:lnTo>
                  <a:lnTo>
                    <a:pt x="83934" y="119759"/>
                  </a:lnTo>
                  <a:lnTo>
                    <a:pt x="83934" y="119759"/>
                  </a:lnTo>
                  <a:lnTo>
                    <a:pt x="134089" y="169403"/>
                  </a:lnTo>
                  <a:lnTo>
                    <a:pt x="167356" y="202669"/>
                  </a:lnTo>
                  <a:cubicBezTo>
                    <a:pt x="168891" y="204205"/>
                    <a:pt x="170426" y="206252"/>
                    <a:pt x="170938" y="207787"/>
                  </a:cubicBezTo>
                  <a:cubicBezTo>
                    <a:pt x="170938" y="207787"/>
                    <a:pt x="170938" y="208299"/>
                    <a:pt x="170938" y="208299"/>
                  </a:cubicBezTo>
                  <a:cubicBezTo>
                    <a:pt x="173497" y="213929"/>
                    <a:pt x="173497" y="220582"/>
                    <a:pt x="170938" y="226212"/>
                  </a:cubicBezTo>
                  <a:lnTo>
                    <a:pt x="170938" y="226212"/>
                  </a:lnTo>
                  <a:cubicBezTo>
                    <a:pt x="170938" y="226212"/>
                    <a:pt x="170938" y="226212"/>
                    <a:pt x="170938" y="226212"/>
                  </a:cubicBezTo>
                  <a:cubicBezTo>
                    <a:pt x="170938" y="226723"/>
                    <a:pt x="170426" y="226723"/>
                    <a:pt x="170426" y="227235"/>
                  </a:cubicBezTo>
                  <a:lnTo>
                    <a:pt x="247707" y="149955"/>
                  </a:lnTo>
                  <a:lnTo>
                    <a:pt x="277903" y="119759"/>
                  </a:lnTo>
                  <a:lnTo>
                    <a:pt x="294280" y="103382"/>
                  </a:lnTo>
                  <a:cubicBezTo>
                    <a:pt x="302469" y="95705"/>
                    <a:pt x="302469" y="82398"/>
                    <a:pt x="294280" y="74722"/>
                  </a:cubicBezTo>
                  <a:close/>
                  <a:moveTo>
                    <a:pt x="247707" y="135625"/>
                  </a:moveTo>
                  <a:lnTo>
                    <a:pt x="164797" y="52203"/>
                  </a:lnTo>
                  <a:lnTo>
                    <a:pt x="184245" y="32755"/>
                  </a:lnTo>
                  <a:lnTo>
                    <a:pt x="267155" y="116177"/>
                  </a:lnTo>
                  <a:lnTo>
                    <a:pt x="247707" y="13562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165F20A2-7C1D-40FC-A81A-CAE933B6E7AC}"/>
              </a:ext>
            </a:extLst>
          </p:cNvPr>
          <p:cNvSpPr/>
          <p:nvPr/>
        </p:nvSpPr>
        <p:spPr>
          <a:xfrm>
            <a:off x="6658899" y="5025176"/>
            <a:ext cx="277286" cy="196366"/>
          </a:xfrm>
          <a:custGeom>
            <a:avLst/>
            <a:gdLst>
              <a:gd name="connsiteX0" fmla="*/ 446794 w 526121"/>
              <a:gd name="connsiteY0" fmla="*/ 3071 h 372583"/>
              <a:gd name="connsiteX1" fmla="*/ 446794 w 526121"/>
              <a:gd name="connsiteY1" fmla="*/ 3071 h 372583"/>
              <a:gd name="connsiteX2" fmla="*/ 446794 w 526121"/>
              <a:gd name="connsiteY2" fmla="*/ 3071 h 372583"/>
              <a:gd name="connsiteX3" fmla="*/ 445770 w 526121"/>
              <a:gd name="connsiteY3" fmla="*/ 1535 h 372583"/>
              <a:gd name="connsiteX4" fmla="*/ 445258 w 526121"/>
              <a:gd name="connsiteY4" fmla="*/ 1024 h 372583"/>
              <a:gd name="connsiteX5" fmla="*/ 444235 w 526121"/>
              <a:gd name="connsiteY5" fmla="*/ 512 h 372583"/>
              <a:gd name="connsiteX6" fmla="*/ 443723 w 526121"/>
              <a:gd name="connsiteY6" fmla="*/ 512 h 372583"/>
              <a:gd name="connsiteX7" fmla="*/ 442187 w 526121"/>
              <a:gd name="connsiteY7" fmla="*/ 0 h 372583"/>
              <a:gd name="connsiteX8" fmla="*/ 292744 w 526121"/>
              <a:gd name="connsiteY8" fmla="*/ 0 h 372583"/>
              <a:gd name="connsiteX9" fmla="*/ 229282 w 526121"/>
              <a:gd name="connsiteY9" fmla="*/ 0 h 372583"/>
              <a:gd name="connsiteX10" fmla="*/ 79839 w 526121"/>
              <a:gd name="connsiteY10" fmla="*/ 0 h 372583"/>
              <a:gd name="connsiteX11" fmla="*/ 79839 w 526121"/>
              <a:gd name="connsiteY11" fmla="*/ 0 h 372583"/>
              <a:gd name="connsiteX12" fmla="*/ 79839 w 526121"/>
              <a:gd name="connsiteY12" fmla="*/ 0 h 372583"/>
              <a:gd name="connsiteX13" fmla="*/ 78304 w 526121"/>
              <a:gd name="connsiteY13" fmla="*/ 512 h 372583"/>
              <a:gd name="connsiteX14" fmla="*/ 77792 w 526121"/>
              <a:gd name="connsiteY14" fmla="*/ 512 h 372583"/>
              <a:gd name="connsiteX15" fmla="*/ 76769 w 526121"/>
              <a:gd name="connsiteY15" fmla="*/ 1024 h 372583"/>
              <a:gd name="connsiteX16" fmla="*/ 76257 w 526121"/>
              <a:gd name="connsiteY16" fmla="*/ 1535 h 372583"/>
              <a:gd name="connsiteX17" fmla="*/ 75233 w 526121"/>
              <a:gd name="connsiteY17" fmla="*/ 3071 h 372583"/>
              <a:gd name="connsiteX18" fmla="*/ 75233 w 526121"/>
              <a:gd name="connsiteY18" fmla="*/ 3071 h 372583"/>
              <a:gd name="connsiteX19" fmla="*/ 75233 w 526121"/>
              <a:gd name="connsiteY19" fmla="*/ 3071 h 372583"/>
              <a:gd name="connsiteX20" fmla="*/ 0 w 526121"/>
              <a:gd name="connsiteY20" fmla="*/ 182709 h 372583"/>
              <a:gd name="connsiteX21" fmla="*/ 0 w 526121"/>
              <a:gd name="connsiteY21" fmla="*/ 182709 h 372583"/>
              <a:gd name="connsiteX22" fmla="*/ 0 w 526121"/>
              <a:gd name="connsiteY22" fmla="*/ 183733 h 372583"/>
              <a:gd name="connsiteX23" fmla="*/ 0 w 526121"/>
              <a:gd name="connsiteY23" fmla="*/ 183733 h 372583"/>
              <a:gd name="connsiteX24" fmla="*/ 85981 w 526121"/>
              <a:gd name="connsiteY24" fmla="*/ 270738 h 372583"/>
              <a:gd name="connsiteX25" fmla="*/ 168891 w 526121"/>
              <a:gd name="connsiteY25" fmla="*/ 186292 h 372583"/>
              <a:gd name="connsiteX26" fmla="*/ 168891 w 526121"/>
              <a:gd name="connsiteY26" fmla="*/ 181174 h 372583"/>
              <a:gd name="connsiteX27" fmla="*/ 100311 w 526121"/>
              <a:gd name="connsiteY27" fmla="*/ 36337 h 372583"/>
              <a:gd name="connsiteX28" fmla="*/ 106453 w 526121"/>
              <a:gd name="connsiteY28" fmla="*/ 36849 h 372583"/>
              <a:gd name="connsiteX29" fmla="*/ 229282 w 526121"/>
              <a:gd name="connsiteY29" fmla="*/ 36849 h 372583"/>
              <a:gd name="connsiteX30" fmla="*/ 229282 w 526121"/>
              <a:gd name="connsiteY30" fmla="*/ 309122 h 372583"/>
              <a:gd name="connsiteX31" fmla="*/ 158655 w 526121"/>
              <a:gd name="connsiteY31" fmla="*/ 309122 h 372583"/>
              <a:gd name="connsiteX32" fmla="*/ 127948 w 526121"/>
              <a:gd name="connsiteY32" fmla="*/ 339829 h 372583"/>
              <a:gd name="connsiteX33" fmla="*/ 127948 w 526121"/>
              <a:gd name="connsiteY33" fmla="*/ 372584 h 372583"/>
              <a:gd name="connsiteX34" fmla="*/ 394079 w 526121"/>
              <a:gd name="connsiteY34" fmla="*/ 372584 h 372583"/>
              <a:gd name="connsiteX35" fmla="*/ 394079 w 526121"/>
              <a:gd name="connsiteY35" fmla="*/ 339829 h 372583"/>
              <a:gd name="connsiteX36" fmla="*/ 363372 w 526121"/>
              <a:gd name="connsiteY36" fmla="*/ 309122 h 372583"/>
              <a:gd name="connsiteX37" fmla="*/ 292744 w 526121"/>
              <a:gd name="connsiteY37" fmla="*/ 309122 h 372583"/>
              <a:gd name="connsiteX38" fmla="*/ 292744 w 526121"/>
              <a:gd name="connsiteY38" fmla="*/ 36849 h 372583"/>
              <a:gd name="connsiteX39" fmla="*/ 415574 w 526121"/>
              <a:gd name="connsiteY39" fmla="*/ 36849 h 372583"/>
              <a:gd name="connsiteX40" fmla="*/ 422739 w 526121"/>
              <a:gd name="connsiteY40" fmla="*/ 35825 h 372583"/>
              <a:gd name="connsiteX41" fmla="*/ 357230 w 526121"/>
              <a:gd name="connsiteY41" fmla="*/ 183221 h 372583"/>
              <a:gd name="connsiteX42" fmla="*/ 357230 w 526121"/>
              <a:gd name="connsiteY42" fmla="*/ 183221 h 372583"/>
              <a:gd name="connsiteX43" fmla="*/ 357230 w 526121"/>
              <a:gd name="connsiteY43" fmla="*/ 183733 h 372583"/>
              <a:gd name="connsiteX44" fmla="*/ 443211 w 526121"/>
              <a:gd name="connsiteY44" fmla="*/ 270738 h 372583"/>
              <a:gd name="connsiteX45" fmla="*/ 526121 w 526121"/>
              <a:gd name="connsiteY45" fmla="*/ 186292 h 372583"/>
              <a:gd name="connsiteX46" fmla="*/ 526121 w 526121"/>
              <a:gd name="connsiteY46" fmla="*/ 181174 h 372583"/>
              <a:gd name="connsiteX47" fmla="*/ 446794 w 526121"/>
              <a:gd name="connsiteY47" fmla="*/ 3071 h 372583"/>
              <a:gd name="connsiteX48" fmla="*/ 156096 w 526121"/>
              <a:gd name="connsiteY48" fmla="*/ 180662 h 372583"/>
              <a:gd name="connsiteX49" fmla="*/ 12795 w 526121"/>
              <a:gd name="connsiteY49" fmla="*/ 180662 h 372583"/>
              <a:gd name="connsiteX50" fmla="*/ 79328 w 526121"/>
              <a:gd name="connsiteY50" fmla="*/ 20472 h 372583"/>
              <a:gd name="connsiteX51" fmla="*/ 85469 w 526121"/>
              <a:gd name="connsiteY51" fmla="*/ 28149 h 372583"/>
              <a:gd name="connsiteX52" fmla="*/ 156096 w 526121"/>
              <a:gd name="connsiteY52" fmla="*/ 180662 h 372583"/>
              <a:gd name="connsiteX53" fmla="*/ 261013 w 526121"/>
              <a:gd name="connsiteY53" fmla="*/ 53738 h 372583"/>
              <a:gd name="connsiteX54" fmla="*/ 239006 w 526121"/>
              <a:gd name="connsiteY54" fmla="*/ 31731 h 372583"/>
              <a:gd name="connsiteX55" fmla="*/ 261013 w 526121"/>
              <a:gd name="connsiteY55" fmla="*/ 9724 h 372583"/>
              <a:gd name="connsiteX56" fmla="*/ 283020 w 526121"/>
              <a:gd name="connsiteY56" fmla="*/ 31731 h 372583"/>
              <a:gd name="connsiteX57" fmla="*/ 261013 w 526121"/>
              <a:gd name="connsiteY57" fmla="*/ 53738 h 372583"/>
              <a:gd name="connsiteX58" fmla="*/ 370537 w 526121"/>
              <a:gd name="connsiteY58" fmla="*/ 180662 h 372583"/>
              <a:gd name="connsiteX59" fmla="*/ 438093 w 526121"/>
              <a:gd name="connsiteY59" fmla="*/ 27125 h 372583"/>
              <a:gd name="connsiteX60" fmla="*/ 443723 w 526121"/>
              <a:gd name="connsiteY60" fmla="*/ 19960 h 372583"/>
              <a:gd name="connsiteX61" fmla="*/ 514350 w 526121"/>
              <a:gd name="connsiteY61" fmla="*/ 180662 h 372583"/>
              <a:gd name="connsiteX62" fmla="*/ 370537 w 526121"/>
              <a:gd name="connsiteY62" fmla="*/ 180662 h 37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26121" h="372583">
                <a:moveTo>
                  <a:pt x="446794" y="3071"/>
                </a:moveTo>
                <a:cubicBezTo>
                  <a:pt x="446794" y="3071"/>
                  <a:pt x="446794" y="3071"/>
                  <a:pt x="446794" y="3071"/>
                </a:cubicBezTo>
                <a:lnTo>
                  <a:pt x="446794" y="3071"/>
                </a:lnTo>
                <a:cubicBezTo>
                  <a:pt x="446282" y="2559"/>
                  <a:pt x="446282" y="2047"/>
                  <a:pt x="445770" y="1535"/>
                </a:cubicBezTo>
                <a:cubicBezTo>
                  <a:pt x="445770" y="1535"/>
                  <a:pt x="445770" y="1535"/>
                  <a:pt x="445258" y="1024"/>
                </a:cubicBezTo>
                <a:cubicBezTo>
                  <a:pt x="444746" y="512"/>
                  <a:pt x="444746" y="512"/>
                  <a:pt x="444235" y="512"/>
                </a:cubicBezTo>
                <a:cubicBezTo>
                  <a:pt x="444235" y="512"/>
                  <a:pt x="443723" y="512"/>
                  <a:pt x="443723" y="512"/>
                </a:cubicBezTo>
                <a:cubicBezTo>
                  <a:pt x="443211" y="512"/>
                  <a:pt x="442699" y="0"/>
                  <a:pt x="442187" y="0"/>
                </a:cubicBezTo>
                <a:lnTo>
                  <a:pt x="292744" y="0"/>
                </a:lnTo>
                <a:lnTo>
                  <a:pt x="229282" y="0"/>
                </a:lnTo>
                <a:lnTo>
                  <a:pt x="79839" y="0"/>
                </a:lnTo>
                <a:cubicBezTo>
                  <a:pt x="79839" y="0"/>
                  <a:pt x="79839" y="0"/>
                  <a:pt x="79839" y="0"/>
                </a:cubicBezTo>
                <a:cubicBezTo>
                  <a:pt x="79839" y="0"/>
                  <a:pt x="79839" y="0"/>
                  <a:pt x="79839" y="0"/>
                </a:cubicBezTo>
                <a:cubicBezTo>
                  <a:pt x="79328" y="0"/>
                  <a:pt x="78816" y="0"/>
                  <a:pt x="78304" y="512"/>
                </a:cubicBezTo>
                <a:cubicBezTo>
                  <a:pt x="78304" y="512"/>
                  <a:pt x="77792" y="512"/>
                  <a:pt x="77792" y="512"/>
                </a:cubicBezTo>
                <a:cubicBezTo>
                  <a:pt x="77280" y="512"/>
                  <a:pt x="77280" y="1024"/>
                  <a:pt x="76769" y="1024"/>
                </a:cubicBezTo>
                <a:cubicBezTo>
                  <a:pt x="76769" y="1024"/>
                  <a:pt x="76257" y="1024"/>
                  <a:pt x="76257" y="1535"/>
                </a:cubicBezTo>
                <a:cubicBezTo>
                  <a:pt x="75745" y="2047"/>
                  <a:pt x="75745" y="2559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lnTo>
                  <a:pt x="0" y="182709"/>
                </a:lnTo>
                <a:lnTo>
                  <a:pt x="0" y="182709"/>
                </a:lnTo>
                <a:cubicBezTo>
                  <a:pt x="0" y="183221"/>
                  <a:pt x="0" y="183221"/>
                  <a:pt x="0" y="183733"/>
                </a:cubicBezTo>
                <a:lnTo>
                  <a:pt x="0" y="183733"/>
                </a:lnTo>
                <a:cubicBezTo>
                  <a:pt x="0" y="230818"/>
                  <a:pt x="38896" y="271249"/>
                  <a:pt x="85981" y="270738"/>
                </a:cubicBezTo>
                <a:cubicBezTo>
                  <a:pt x="132042" y="269714"/>
                  <a:pt x="168891" y="232353"/>
                  <a:pt x="168891" y="186292"/>
                </a:cubicBezTo>
                <a:lnTo>
                  <a:pt x="168891" y="181174"/>
                </a:lnTo>
                <a:lnTo>
                  <a:pt x="100311" y="36337"/>
                </a:lnTo>
                <a:cubicBezTo>
                  <a:pt x="102358" y="36849"/>
                  <a:pt x="104405" y="36849"/>
                  <a:pt x="106453" y="36849"/>
                </a:cubicBezTo>
                <a:lnTo>
                  <a:pt x="229282" y="36849"/>
                </a:lnTo>
                <a:lnTo>
                  <a:pt x="229282" y="309122"/>
                </a:lnTo>
                <a:lnTo>
                  <a:pt x="158655" y="309122"/>
                </a:lnTo>
                <a:cubicBezTo>
                  <a:pt x="141766" y="309122"/>
                  <a:pt x="127948" y="322940"/>
                  <a:pt x="127948" y="339829"/>
                </a:cubicBezTo>
                <a:lnTo>
                  <a:pt x="127948" y="372584"/>
                </a:lnTo>
                <a:lnTo>
                  <a:pt x="394079" y="372584"/>
                </a:lnTo>
                <a:lnTo>
                  <a:pt x="394079" y="339829"/>
                </a:lnTo>
                <a:cubicBezTo>
                  <a:pt x="394079" y="322940"/>
                  <a:pt x="380261" y="309122"/>
                  <a:pt x="363372" y="309122"/>
                </a:cubicBezTo>
                <a:lnTo>
                  <a:pt x="292744" y="309122"/>
                </a:lnTo>
                <a:lnTo>
                  <a:pt x="292744" y="36849"/>
                </a:lnTo>
                <a:lnTo>
                  <a:pt x="415574" y="36849"/>
                </a:lnTo>
                <a:cubicBezTo>
                  <a:pt x="418133" y="36849"/>
                  <a:pt x="420692" y="36337"/>
                  <a:pt x="422739" y="35825"/>
                </a:cubicBezTo>
                <a:lnTo>
                  <a:pt x="357230" y="183221"/>
                </a:lnTo>
                <a:lnTo>
                  <a:pt x="357230" y="183221"/>
                </a:lnTo>
                <a:cubicBezTo>
                  <a:pt x="357230" y="183221"/>
                  <a:pt x="357230" y="183733"/>
                  <a:pt x="357230" y="183733"/>
                </a:cubicBezTo>
                <a:cubicBezTo>
                  <a:pt x="357230" y="230818"/>
                  <a:pt x="396126" y="271249"/>
                  <a:pt x="443211" y="270738"/>
                </a:cubicBezTo>
                <a:cubicBezTo>
                  <a:pt x="489272" y="269714"/>
                  <a:pt x="526121" y="232353"/>
                  <a:pt x="526121" y="186292"/>
                </a:cubicBezTo>
                <a:lnTo>
                  <a:pt x="526121" y="181174"/>
                </a:lnTo>
                <a:lnTo>
                  <a:pt x="446794" y="3071"/>
                </a:lnTo>
                <a:close/>
                <a:moveTo>
                  <a:pt x="156096" y="180662"/>
                </a:moveTo>
                <a:lnTo>
                  <a:pt x="12795" y="180662"/>
                </a:lnTo>
                <a:lnTo>
                  <a:pt x="79328" y="20472"/>
                </a:lnTo>
                <a:cubicBezTo>
                  <a:pt x="80863" y="23542"/>
                  <a:pt x="82910" y="26101"/>
                  <a:pt x="85469" y="28149"/>
                </a:cubicBezTo>
                <a:lnTo>
                  <a:pt x="156096" y="180662"/>
                </a:lnTo>
                <a:close/>
                <a:moveTo>
                  <a:pt x="261013" y="53738"/>
                </a:moveTo>
                <a:cubicBezTo>
                  <a:pt x="248730" y="53738"/>
                  <a:pt x="239006" y="44014"/>
                  <a:pt x="239006" y="31731"/>
                </a:cubicBezTo>
                <a:cubicBezTo>
                  <a:pt x="239006" y="19448"/>
                  <a:pt x="248730" y="9724"/>
                  <a:pt x="261013" y="9724"/>
                </a:cubicBezTo>
                <a:cubicBezTo>
                  <a:pt x="273296" y="9724"/>
                  <a:pt x="283020" y="19448"/>
                  <a:pt x="283020" y="31731"/>
                </a:cubicBezTo>
                <a:cubicBezTo>
                  <a:pt x="283532" y="44014"/>
                  <a:pt x="273296" y="53738"/>
                  <a:pt x="261013" y="53738"/>
                </a:cubicBezTo>
                <a:close/>
                <a:moveTo>
                  <a:pt x="370537" y="180662"/>
                </a:moveTo>
                <a:lnTo>
                  <a:pt x="438093" y="27125"/>
                </a:lnTo>
                <a:cubicBezTo>
                  <a:pt x="440140" y="25078"/>
                  <a:pt x="442187" y="22519"/>
                  <a:pt x="443723" y="19960"/>
                </a:cubicBezTo>
                <a:lnTo>
                  <a:pt x="514350" y="180662"/>
                </a:lnTo>
                <a:lnTo>
                  <a:pt x="370537" y="18066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511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5" name="Graphic 1">
            <a:extLst>
              <a:ext uri="{FF2B5EF4-FFF2-40B4-BE49-F238E27FC236}">
                <a16:creationId xmlns:a16="http://schemas.microsoft.com/office/drawing/2014/main" id="{D38673B5-7400-447C-98E3-609012954FB8}"/>
              </a:ext>
            </a:extLst>
          </p:cNvPr>
          <p:cNvGrpSpPr/>
          <p:nvPr/>
        </p:nvGrpSpPr>
        <p:grpSpPr>
          <a:xfrm>
            <a:off x="6692885" y="3615616"/>
            <a:ext cx="209314" cy="209314"/>
            <a:chOff x="8277253" y="565529"/>
            <a:chExt cx="397149" cy="397149"/>
          </a:xfrm>
          <a:solidFill>
            <a:schemeClr val="accent5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BA112E-5A90-4AA0-925F-BF6E2E72D01C}"/>
                </a:ext>
              </a:extLst>
            </p:cNvPr>
            <p:cNvSpPr/>
            <p:nvPr/>
          </p:nvSpPr>
          <p:spPr>
            <a:xfrm>
              <a:off x="8277253" y="565529"/>
              <a:ext cx="397149" cy="397149"/>
            </a:xfrm>
            <a:custGeom>
              <a:avLst/>
              <a:gdLst>
                <a:gd name="connsiteX0" fmla="*/ 198575 w 397149"/>
                <a:gd name="connsiteY0" fmla="*/ 0 h 397149"/>
                <a:gd name="connsiteX1" fmla="*/ 0 w 397149"/>
                <a:gd name="connsiteY1" fmla="*/ 198575 h 397149"/>
                <a:gd name="connsiteX2" fmla="*/ 198575 w 397149"/>
                <a:gd name="connsiteY2" fmla="*/ 397150 h 397149"/>
                <a:gd name="connsiteX3" fmla="*/ 397150 w 397149"/>
                <a:gd name="connsiteY3" fmla="*/ 198575 h 397149"/>
                <a:gd name="connsiteX4" fmla="*/ 198575 w 397149"/>
                <a:gd name="connsiteY4" fmla="*/ 0 h 397149"/>
                <a:gd name="connsiteX5" fmla="*/ 198575 w 397149"/>
                <a:gd name="connsiteY5" fmla="*/ 343412 h 397149"/>
                <a:gd name="connsiteX6" fmla="*/ 53738 w 397149"/>
                <a:gd name="connsiteY6" fmla="*/ 198575 h 397149"/>
                <a:gd name="connsiteX7" fmla="*/ 198575 w 397149"/>
                <a:gd name="connsiteY7" fmla="*/ 53738 h 397149"/>
                <a:gd name="connsiteX8" fmla="*/ 343412 w 397149"/>
                <a:gd name="connsiteY8" fmla="*/ 198575 h 397149"/>
                <a:gd name="connsiteX9" fmla="*/ 198575 w 397149"/>
                <a:gd name="connsiteY9" fmla="*/ 343412 h 39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149" h="397149">
                  <a:moveTo>
                    <a:pt x="198575" y="0"/>
                  </a:moveTo>
                  <a:cubicBezTo>
                    <a:pt x="89051" y="0"/>
                    <a:pt x="0" y="89052"/>
                    <a:pt x="0" y="198575"/>
                  </a:cubicBezTo>
                  <a:cubicBezTo>
                    <a:pt x="0" y="308098"/>
                    <a:pt x="89051" y="397150"/>
                    <a:pt x="198575" y="397150"/>
                  </a:cubicBezTo>
                  <a:cubicBezTo>
                    <a:pt x="308098" y="397150"/>
                    <a:pt x="397150" y="308098"/>
                    <a:pt x="397150" y="198575"/>
                  </a:cubicBezTo>
                  <a:cubicBezTo>
                    <a:pt x="397150" y="89052"/>
                    <a:pt x="308098" y="0"/>
                    <a:pt x="198575" y="0"/>
                  </a:cubicBezTo>
                  <a:close/>
                  <a:moveTo>
                    <a:pt x="198575" y="343412"/>
                  </a:moveTo>
                  <a:cubicBezTo>
                    <a:pt x="118736" y="343412"/>
                    <a:pt x="53738" y="278414"/>
                    <a:pt x="53738" y="198575"/>
                  </a:cubicBezTo>
                  <a:cubicBezTo>
                    <a:pt x="53738" y="118736"/>
                    <a:pt x="118736" y="53738"/>
                    <a:pt x="198575" y="53738"/>
                  </a:cubicBezTo>
                  <a:cubicBezTo>
                    <a:pt x="278414" y="53738"/>
                    <a:pt x="343412" y="118736"/>
                    <a:pt x="343412" y="198575"/>
                  </a:cubicBezTo>
                  <a:cubicBezTo>
                    <a:pt x="343412" y="278414"/>
                    <a:pt x="278926" y="343412"/>
                    <a:pt x="198575" y="343412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B90C37D-1AA9-409D-9477-B75DC0B94864}"/>
                </a:ext>
              </a:extLst>
            </p:cNvPr>
            <p:cNvSpPr/>
            <p:nvPr/>
          </p:nvSpPr>
          <p:spPr>
            <a:xfrm>
              <a:off x="8413507" y="676587"/>
              <a:ext cx="125782" cy="185268"/>
            </a:xfrm>
            <a:custGeom>
              <a:avLst/>
              <a:gdLst>
                <a:gd name="connsiteX0" fmla="*/ 110941 w 125782"/>
                <a:gd name="connsiteY0" fmla="*/ 49132 h 185268"/>
                <a:gd name="connsiteX1" fmla="*/ 89445 w 125782"/>
                <a:gd name="connsiteY1" fmla="*/ 52714 h 185268"/>
                <a:gd name="connsiteX2" fmla="*/ 80233 w 125782"/>
                <a:gd name="connsiteY2" fmla="*/ 47597 h 185268"/>
                <a:gd name="connsiteX3" fmla="*/ 77674 w 125782"/>
                <a:gd name="connsiteY3" fmla="*/ 43502 h 185268"/>
                <a:gd name="connsiteX4" fmla="*/ 69997 w 125782"/>
                <a:gd name="connsiteY4" fmla="*/ 37873 h 185268"/>
                <a:gd name="connsiteX5" fmla="*/ 69997 w 125782"/>
                <a:gd name="connsiteY5" fmla="*/ 67556 h 185268"/>
                <a:gd name="connsiteX6" fmla="*/ 111964 w 125782"/>
                <a:gd name="connsiteY6" fmla="*/ 84957 h 185268"/>
                <a:gd name="connsiteX7" fmla="*/ 125783 w 125782"/>
                <a:gd name="connsiteY7" fmla="*/ 116688 h 185268"/>
                <a:gd name="connsiteX8" fmla="*/ 120665 w 125782"/>
                <a:gd name="connsiteY8" fmla="*/ 137160 h 185268"/>
                <a:gd name="connsiteX9" fmla="*/ 107870 w 125782"/>
                <a:gd name="connsiteY9" fmla="*/ 153026 h 185268"/>
                <a:gd name="connsiteX10" fmla="*/ 91493 w 125782"/>
                <a:gd name="connsiteY10" fmla="*/ 162238 h 185268"/>
                <a:gd name="connsiteX11" fmla="*/ 69997 w 125782"/>
                <a:gd name="connsiteY11" fmla="*/ 165820 h 185268"/>
                <a:gd name="connsiteX12" fmla="*/ 69997 w 125782"/>
                <a:gd name="connsiteY12" fmla="*/ 185268 h 185268"/>
                <a:gd name="connsiteX13" fmla="*/ 55155 w 125782"/>
                <a:gd name="connsiteY13" fmla="*/ 185268 h 185268"/>
                <a:gd name="connsiteX14" fmla="*/ 55155 w 125782"/>
                <a:gd name="connsiteY14" fmla="*/ 165820 h 185268"/>
                <a:gd name="connsiteX15" fmla="*/ 30589 w 125782"/>
                <a:gd name="connsiteY15" fmla="*/ 160702 h 185268"/>
                <a:gd name="connsiteX16" fmla="*/ 14212 w 125782"/>
                <a:gd name="connsiteY16" fmla="*/ 150978 h 185268"/>
                <a:gd name="connsiteX17" fmla="*/ 3465 w 125782"/>
                <a:gd name="connsiteY17" fmla="*/ 137160 h 185268"/>
                <a:gd name="connsiteX18" fmla="*/ 394 w 125782"/>
                <a:gd name="connsiteY18" fmla="*/ 129995 h 185268"/>
                <a:gd name="connsiteX19" fmla="*/ 7559 w 125782"/>
                <a:gd name="connsiteY19" fmla="*/ 118224 h 185268"/>
                <a:gd name="connsiteX20" fmla="*/ 31613 w 125782"/>
                <a:gd name="connsiteY20" fmla="*/ 115153 h 185268"/>
                <a:gd name="connsiteX21" fmla="*/ 40825 w 125782"/>
                <a:gd name="connsiteY21" fmla="*/ 121294 h 185268"/>
                <a:gd name="connsiteX22" fmla="*/ 43896 w 125782"/>
                <a:gd name="connsiteY22" fmla="*/ 128971 h 185268"/>
                <a:gd name="connsiteX23" fmla="*/ 54132 w 125782"/>
                <a:gd name="connsiteY23" fmla="*/ 137160 h 185268"/>
                <a:gd name="connsiteX24" fmla="*/ 54132 w 125782"/>
                <a:gd name="connsiteY24" fmla="*/ 101335 h 185268"/>
                <a:gd name="connsiteX25" fmla="*/ 24448 w 125782"/>
                <a:gd name="connsiteY25" fmla="*/ 91099 h 185268"/>
                <a:gd name="connsiteX26" fmla="*/ 9094 w 125782"/>
                <a:gd name="connsiteY26" fmla="*/ 77280 h 185268"/>
                <a:gd name="connsiteX27" fmla="*/ 2441 w 125782"/>
                <a:gd name="connsiteY27" fmla="*/ 54762 h 185268"/>
                <a:gd name="connsiteX28" fmla="*/ 15236 w 125782"/>
                <a:gd name="connsiteY28" fmla="*/ 24054 h 185268"/>
                <a:gd name="connsiteX29" fmla="*/ 53620 w 125782"/>
                <a:gd name="connsiteY29" fmla="*/ 10236 h 185268"/>
                <a:gd name="connsiteX30" fmla="*/ 53620 w 125782"/>
                <a:gd name="connsiteY30" fmla="*/ 0 h 185268"/>
                <a:gd name="connsiteX31" fmla="*/ 68462 w 125782"/>
                <a:gd name="connsiteY31" fmla="*/ 0 h 185268"/>
                <a:gd name="connsiteX32" fmla="*/ 68462 w 125782"/>
                <a:gd name="connsiteY32" fmla="*/ 10236 h 185268"/>
                <a:gd name="connsiteX33" fmla="*/ 103776 w 125782"/>
                <a:gd name="connsiteY33" fmla="*/ 20983 h 185268"/>
                <a:gd name="connsiteX34" fmla="*/ 116059 w 125782"/>
                <a:gd name="connsiteY34" fmla="*/ 36849 h 185268"/>
                <a:gd name="connsiteX35" fmla="*/ 110941 w 125782"/>
                <a:gd name="connsiteY35" fmla="*/ 49132 h 185268"/>
                <a:gd name="connsiteX36" fmla="*/ 54644 w 125782"/>
                <a:gd name="connsiteY36" fmla="*/ 37361 h 185268"/>
                <a:gd name="connsiteX37" fmla="*/ 45432 w 125782"/>
                <a:gd name="connsiteY37" fmla="*/ 42990 h 185268"/>
                <a:gd name="connsiteX38" fmla="*/ 42873 w 125782"/>
                <a:gd name="connsiteY38" fmla="*/ 50667 h 185268"/>
                <a:gd name="connsiteX39" fmla="*/ 45432 w 125782"/>
                <a:gd name="connsiteY39" fmla="*/ 58344 h 185268"/>
                <a:gd name="connsiteX40" fmla="*/ 54644 w 125782"/>
                <a:gd name="connsiteY40" fmla="*/ 63974 h 185268"/>
                <a:gd name="connsiteX41" fmla="*/ 54644 w 125782"/>
                <a:gd name="connsiteY41" fmla="*/ 37361 h 185268"/>
                <a:gd name="connsiteX42" fmla="*/ 69486 w 125782"/>
                <a:gd name="connsiteY42" fmla="*/ 138695 h 185268"/>
                <a:gd name="connsiteX43" fmla="*/ 82281 w 125782"/>
                <a:gd name="connsiteY43" fmla="*/ 132042 h 185268"/>
                <a:gd name="connsiteX44" fmla="*/ 86375 w 125782"/>
                <a:gd name="connsiteY44" fmla="*/ 121806 h 185268"/>
                <a:gd name="connsiteX45" fmla="*/ 82792 w 125782"/>
                <a:gd name="connsiteY45" fmla="*/ 113106 h 185268"/>
                <a:gd name="connsiteX46" fmla="*/ 69486 w 125782"/>
                <a:gd name="connsiteY46" fmla="*/ 105429 h 185268"/>
                <a:gd name="connsiteX47" fmla="*/ 69486 w 125782"/>
                <a:gd name="connsiteY47" fmla="*/ 138695 h 18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5782" h="185268">
                  <a:moveTo>
                    <a:pt x="110941" y="49132"/>
                  </a:moveTo>
                  <a:lnTo>
                    <a:pt x="89445" y="52714"/>
                  </a:lnTo>
                  <a:cubicBezTo>
                    <a:pt x="85863" y="53226"/>
                    <a:pt x="81769" y="51179"/>
                    <a:pt x="80233" y="47597"/>
                  </a:cubicBezTo>
                  <a:cubicBezTo>
                    <a:pt x="79210" y="45549"/>
                    <a:pt x="78698" y="44526"/>
                    <a:pt x="77674" y="43502"/>
                  </a:cubicBezTo>
                  <a:cubicBezTo>
                    <a:pt x="76139" y="41455"/>
                    <a:pt x="73580" y="39920"/>
                    <a:pt x="69997" y="37873"/>
                  </a:cubicBezTo>
                  <a:lnTo>
                    <a:pt x="69997" y="67556"/>
                  </a:lnTo>
                  <a:cubicBezTo>
                    <a:pt x="90981" y="73186"/>
                    <a:pt x="104799" y="78816"/>
                    <a:pt x="111964" y="84957"/>
                  </a:cubicBezTo>
                  <a:cubicBezTo>
                    <a:pt x="121177" y="93146"/>
                    <a:pt x="125783" y="103894"/>
                    <a:pt x="125783" y="116688"/>
                  </a:cubicBezTo>
                  <a:cubicBezTo>
                    <a:pt x="125783" y="124365"/>
                    <a:pt x="124247" y="131019"/>
                    <a:pt x="120665" y="137160"/>
                  </a:cubicBezTo>
                  <a:cubicBezTo>
                    <a:pt x="117082" y="143302"/>
                    <a:pt x="112988" y="148419"/>
                    <a:pt x="107870" y="153026"/>
                  </a:cubicBezTo>
                  <a:cubicBezTo>
                    <a:pt x="102752" y="157120"/>
                    <a:pt x="97122" y="160191"/>
                    <a:pt x="91493" y="162238"/>
                  </a:cubicBezTo>
                  <a:cubicBezTo>
                    <a:pt x="85863" y="164285"/>
                    <a:pt x="78698" y="165309"/>
                    <a:pt x="69997" y="165820"/>
                  </a:cubicBezTo>
                  <a:lnTo>
                    <a:pt x="69997" y="185268"/>
                  </a:lnTo>
                  <a:lnTo>
                    <a:pt x="55155" y="185268"/>
                  </a:lnTo>
                  <a:lnTo>
                    <a:pt x="55155" y="165820"/>
                  </a:lnTo>
                  <a:cubicBezTo>
                    <a:pt x="44920" y="164797"/>
                    <a:pt x="36731" y="163261"/>
                    <a:pt x="30589" y="160702"/>
                  </a:cubicBezTo>
                  <a:cubicBezTo>
                    <a:pt x="24448" y="158143"/>
                    <a:pt x="18818" y="155073"/>
                    <a:pt x="14212" y="150978"/>
                  </a:cubicBezTo>
                  <a:cubicBezTo>
                    <a:pt x="9606" y="146884"/>
                    <a:pt x="6024" y="142278"/>
                    <a:pt x="3465" y="137160"/>
                  </a:cubicBezTo>
                  <a:cubicBezTo>
                    <a:pt x="2441" y="135113"/>
                    <a:pt x="1417" y="132554"/>
                    <a:pt x="394" y="129995"/>
                  </a:cubicBezTo>
                  <a:cubicBezTo>
                    <a:pt x="-1142" y="124877"/>
                    <a:pt x="1929" y="119247"/>
                    <a:pt x="7559" y="118224"/>
                  </a:cubicBezTo>
                  <a:lnTo>
                    <a:pt x="31613" y="115153"/>
                  </a:lnTo>
                  <a:cubicBezTo>
                    <a:pt x="35707" y="114641"/>
                    <a:pt x="39802" y="117200"/>
                    <a:pt x="40825" y="121294"/>
                  </a:cubicBezTo>
                  <a:cubicBezTo>
                    <a:pt x="41849" y="124365"/>
                    <a:pt x="42873" y="126924"/>
                    <a:pt x="43896" y="128971"/>
                  </a:cubicBezTo>
                  <a:cubicBezTo>
                    <a:pt x="45943" y="132042"/>
                    <a:pt x="49526" y="134601"/>
                    <a:pt x="54132" y="137160"/>
                  </a:cubicBezTo>
                  <a:lnTo>
                    <a:pt x="54132" y="101335"/>
                  </a:lnTo>
                  <a:cubicBezTo>
                    <a:pt x="40314" y="97240"/>
                    <a:pt x="30589" y="94170"/>
                    <a:pt x="24448" y="91099"/>
                  </a:cubicBezTo>
                  <a:cubicBezTo>
                    <a:pt x="18818" y="88028"/>
                    <a:pt x="13700" y="83934"/>
                    <a:pt x="9094" y="77280"/>
                  </a:cubicBezTo>
                  <a:cubicBezTo>
                    <a:pt x="5000" y="71139"/>
                    <a:pt x="2441" y="63462"/>
                    <a:pt x="2441" y="54762"/>
                  </a:cubicBezTo>
                  <a:cubicBezTo>
                    <a:pt x="2441" y="42479"/>
                    <a:pt x="6535" y="32243"/>
                    <a:pt x="15236" y="24054"/>
                  </a:cubicBezTo>
                  <a:cubicBezTo>
                    <a:pt x="23936" y="15866"/>
                    <a:pt x="36731" y="11259"/>
                    <a:pt x="53620" y="10236"/>
                  </a:cubicBezTo>
                  <a:lnTo>
                    <a:pt x="53620" y="0"/>
                  </a:lnTo>
                  <a:lnTo>
                    <a:pt x="68462" y="0"/>
                  </a:lnTo>
                  <a:lnTo>
                    <a:pt x="68462" y="10236"/>
                  </a:lnTo>
                  <a:cubicBezTo>
                    <a:pt x="83816" y="11259"/>
                    <a:pt x="95587" y="14842"/>
                    <a:pt x="103776" y="20983"/>
                  </a:cubicBezTo>
                  <a:cubicBezTo>
                    <a:pt x="109405" y="25078"/>
                    <a:pt x="113500" y="30707"/>
                    <a:pt x="116059" y="36849"/>
                  </a:cubicBezTo>
                  <a:cubicBezTo>
                    <a:pt x="119641" y="42479"/>
                    <a:pt x="116059" y="48108"/>
                    <a:pt x="110941" y="49132"/>
                  </a:cubicBezTo>
                  <a:close/>
                  <a:moveTo>
                    <a:pt x="54644" y="37361"/>
                  </a:moveTo>
                  <a:cubicBezTo>
                    <a:pt x="50037" y="38896"/>
                    <a:pt x="46967" y="40432"/>
                    <a:pt x="45432" y="42990"/>
                  </a:cubicBezTo>
                  <a:cubicBezTo>
                    <a:pt x="43896" y="45038"/>
                    <a:pt x="42873" y="47597"/>
                    <a:pt x="42873" y="50667"/>
                  </a:cubicBezTo>
                  <a:cubicBezTo>
                    <a:pt x="42873" y="53738"/>
                    <a:pt x="43896" y="56297"/>
                    <a:pt x="45432" y="58344"/>
                  </a:cubicBezTo>
                  <a:cubicBezTo>
                    <a:pt x="46967" y="60391"/>
                    <a:pt x="50037" y="62438"/>
                    <a:pt x="54644" y="63974"/>
                  </a:cubicBezTo>
                  <a:lnTo>
                    <a:pt x="54644" y="37361"/>
                  </a:lnTo>
                  <a:close/>
                  <a:moveTo>
                    <a:pt x="69486" y="138695"/>
                  </a:moveTo>
                  <a:cubicBezTo>
                    <a:pt x="75115" y="137160"/>
                    <a:pt x="79722" y="135113"/>
                    <a:pt x="82281" y="132042"/>
                  </a:cubicBezTo>
                  <a:cubicBezTo>
                    <a:pt x="84840" y="128971"/>
                    <a:pt x="86375" y="125901"/>
                    <a:pt x="86375" y="121806"/>
                  </a:cubicBezTo>
                  <a:cubicBezTo>
                    <a:pt x="86375" y="118736"/>
                    <a:pt x="85351" y="115665"/>
                    <a:pt x="82792" y="113106"/>
                  </a:cubicBezTo>
                  <a:cubicBezTo>
                    <a:pt x="80745" y="110547"/>
                    <a:pt x="76139" y="107988"/>
                    <a:pt x="69486" y="105429"/>
                  </a:cubicBezTo>
                  <a:lnTo>
                    <a:pt x="69486" y="13869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8" name="Graphic 1">
            <a:extLst>
              <a:ext uri="{FF2B5EF4-FFF2-40B4-BE49-F238E27FC236}">
                <a16:creationId xmlns:a16="http://schemas.microsoft.com/office/drawing/2014/main" id="{9D7DBC46-9779-42DB-A6AD-5DE397D77D3D}"/>
              </a:ext>
            </a:extLst>
          </p:cNvPr>
          <p:cNvGrpSpPr/>
          <p:nvPr/>
        </p:nvGrpSpPr>
        <p:grpSpPr>
          <a:xfrm>
            <a:off x="6958513" y="4277786"/>
            <a:ext cx="259056" cy="288060"/>
            <a:chOff x="7074405" y="1732522"/>
            <a:chExt cx="442208" cy="491720"/>
          </a:xfrm>
          <a:solidFill>
            <a:schemeClr val="accent6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8F65AC03-038D-4644-9A05-8831BB4A961B}"/>
                </a:ext>
              </a:extLst>
            </p:cNvPr>
            <p:cNvSpPr/>
            <p:nvPr/>
          </p:nvSpPr>
          <p:spPr>
            <a:xfrm>
              <a:off x="7177414" y="1907445"/>
              <a:ext cx="237471" cy="141254"/>
            </a:xfrm>
            <a:custGeom>
              <a:avLst/>
              <a:gdLst>
                <a:gd name="connsiteX0" fmla="*/ 234912 w 237471"/>
                <a:gd name="connsiteY0" fmla="*/ 141254 h 141254"/>
                <a:gd name="connsiteX1" fmla="*/ 237471 w 237471"/>
                <a:gd name="connsiteY1" fmla="*/ 138695 h 141254"/>
                <a:gd name="connsiteX2" fmla="*/ 237471 w 237471"/>
                <a:gd name="connsiteY2" fmla="*/ 110547 h 141254"/>
                <a:gd name="connsiteX3" fmla="*/ 237471 w 237471"/>
                <a:gd name="connsiteY3" fmla="*/ 30707 h 141254"/>
                <a:gd name="connsiteX4" fmla="*/ 237471 w 237471"/>
                <a:gd name="connsiteY4" fmla="*/ 2559 h 141254"/>
                <a:gd name="connsiteX5" fmla="*/ 234912 w 237471"/>
                <a:gd name="connsiteY5" fmla="*/ 0 h 141254"/>
                <a:gd name="connsiteX6" fmla="*/ 206764 w 237471"/>
                <a:gd name="connsiteY6" fmla="*/ 0 h 141254"/>
                <a:gd name="connsiteX7" fmla="*/ 30707 w 237471"/>
                <a:gd name="connsiteY7" fmla="*/ 0 h 141254"/>
                <a:gd name="connsiteX8" fmla="*/ 2559 w 237471"/>
                <a:gd name="connsiteY8" fmla="*/ 0 h 141254"/>
                <a:gd name="connsiteX9" fmla="*/ 0 w 237471"/>
                <a:gd name="connsiteY9" fmla="*/ 2559 h 141254"/>
                <a:gd name="connsiteX10" fmla="*/ 0 w 237471"/>
                <a:gd name="connsiteY10" fmla="*/ 30707 h 141254"/>
                <a:gd name="connsiteX11" fmla="*/ 0 w 237471"/>
                <a:gd name="connsiteY11" fmla="*/ 110547 h 141254"/>
                <a:gd name="connsiteX12" fmla="*/ 0 w 237471"/>
                <a:gd name="connsiteY12" fmla="*/ 138695 h 141254"/>
                <a:gd name="connsiteX13" fmla="*/ 2559 w 237471"/>
                <a:gd name="connsiteY13" fmla="*/ 141254 h 141254"/>
                <a:gd name="connsiteX14" fmla="*/ 30707 w 237471"/>
                <a:gd name="connsiteY14" fmla="*/ 141254 h 141254"/>
                <a:gd name="connsiteX15" fmla="*/ 206764 w 237471"/>
                <a:gd name="connsiteY15" fmla="*/ 141254 h 141254"/>
                <a:gd name="connsiteX16" fmla="*/ 234912 w 237471"/>
                <a:gd name="connsiteY16" fmla="*/ 141254 h 141254"/>
                <a:gd name="connsiteX17" fmla="*/ 231841 w 237471"/>
                <a:gd name="connsiteY17" fmla="*/ 135625 h 141254"/>
                <a:gd name="connsiteX18" fmla="*/ 209323 w 237471"/>
                <a:gd name="connsiteY18" fmla="*/ 135625 h 141254"/>
                <a:gd name="connsiteX19" fmla="*/ 209834 w 237471"/>
                <a:gd name="connsiteY19" fmla="*/ 133066 h 141254"/>
                <a:gd name="connsiteX20" fmla="*/ 209834 w 237471"/>
                <a:gd name="connsiteY20" fmla="*/ 132554 h 141254"/>
                <a:gd name="connsiteX21" fmla="*/ 210346 w 237471"/>
                <a:gd name="connsiteY21" fmla="*/ 131018 h 141254"/>
                <a:gd name="connsiteX22" fmla="*/ 210858 w 237471"/>
                <a:gd name="connsiteY22" fmla="*/ 129995 h 141254"/>
                <a:gd name="connsiteX23" fmla="*/ 211370 w 237471"/>
                <a:gd name="connsiteY23" fmla="*/ 128459 h 141254"/>
                <a:gd name="connsiteX24" fmla="*/ 211882 w 237471"/>
                <a:gd name="connsiteY24" fmla="*/ 127436 h 141254"/>
                <a:gd name="connsiteX25" fmla="*/ 212393 w 237471"/>
                <a:gd name="connsiteY25" fmla="*/ 125900 h 141254"/>
                <a:gd name="connsiteX26" fmla="*/ 212905 w 237471"/>
                <a:gd name="connsiteY26" fmla="*/ 124877 h 141254"/>
                <a:gd name="connsiteX27" fmla="*/ 213417 w 237471"/>
                <a:gd name="connsiteY27" fmla="*/ 123853 h 141254"/>
                <a:gd name="connsiteX28" fmla="*/ 213929 w 237471"/>
                <a:gd name="connsiteY28" fmla="*/ 123342 h 141254"/>
                <a:gd name="connsiteX29" fmla="*/ 214952 w 237471"/>
                <a:gd name="connsiteY29" fmla="*/ 122318 h 141254"/>
                <a:gd name="connsiteX30" fmla="*/ 215464 w 237471"/>
                <a:gd name="connsiteY30" fmla="*/ 121806 h 141254"/>
                <a:gd name="connsiteX31" fmla="*/ 218535 w 237471"/>
                <a:gd name="connsiteY31" fmla="*/ 118735 h 141254"/>
                <a:gd name="connsiteX32" fmla="*/ 219046 w 237471"/>
                <a:gd name="connsiteY32" fmla="*/ 118224 h 141254"/>
                <a:gd name="connsiteX33" fmla="*/ 220070 w 237471"/>
                <a:gd name="connsiteY33" fmla="*/ 117200 h 141254"/>
                <a:gd name="connsiteX34" fmla="*/ 220582 w 237471"/>
                <a:gd name="connsiteY34" fmla="*/ 116688 h 141254"/>
                <a:gd name="connsiteX35" fmla="*/ 221605 w 237471"/>
                <a:gd name="connsiteY35" fmla="*/ 116176 h 141254"/>
                <a:gd name="connsiteX36" fmla="*/ 222629 w 237471"/>
                <a:gd name="connsiteY36" fmla="*/ 115665 h 141254"/>
                <a:gd name="connsiteX37" fmla="*/ 223653 w 237471"/>
                <a:gd name="connsiteY37" fmla="*/ 115153 h 141254"/>
                <a:gd name="connsiteX38" fmla="*/ 224676 w 237471"/>
                <a:gd name="connsiteY38" fmla="*/ 114641 h 141254"/>
                <a:gd name="connsiteX39" fmla="*/ 226212 w 237471"/>
                <a:gd name="connsiteY39" fmla="*/ 114129 h 141254"/>
                <a:gd name="connsiteX40" fmla="*/ 227235 w 237471"/>
                <a:gd name="connsiteY40" fmla="*/ 113618 h 141254"/>
                <a:gd name="connsiteX41" fmla="*/ 228771 w 237471"/>
                <a:gd name="connsiteY41" fmla="*/ 113106 h 141254"/>
                <a:gd name="connsiteX42" fmla="*/ 229282 w 237471"/>
                <a:gd name="connsiteY42" fmla="*/ 113106 h 141254"/>
                <a:gd name="connsiteX43" fmla="*/ 231841 w 237471"/>
                <a:gd name="connsiteY43" fmla="*/ 112594 h 141254"/>
                <a:gd name="connsiteX44" fmla="*/ 231841 w 237471"/>
                <a:gd name="connsiteY44" fmla="*/ 135625 h 141254"/>
                <a:gd name="connsiteX45" fmla="*/ 231841 w 237471"/>
                <a:gd name="connsiteY45" fmla="*/ 5118 h 141254"/>
                <a:gd name="connsiteX46" fmla="*/ 231841 w 237471"/>
                <a:gd name="connsiteY46" fmla="*/ 27637 h 141254"/>
                <a:gd name="connsiteX47" fmla="*/ 229282 w 237471"/>
                <a:gd name="connsiteY47" fmla="*/ 27125 h 141254"/>
                <a:gd name="connsiteX48" fmla="*/ 228771 w 237471"/>
                <a:gd name="connsiteY48" fmla="*/ 27125 h 141254"/>
                <a:gd name="connsiteX49" fmla="*/ 227235 w 237471"/>
                <a:gd name="connsiteY49" fmla="*/ 26613 h 141254"/>
                <a:gd name="connsiteX50" fmla="*/ 226212 w 237471"/>
                <a:gd name="connsiteY50" fmla="*/ 26101 h 141254"/>
                <a:gd name="connsiteX51" fmla="*/ 224676 w 237471"/>
                <a:gd name="connsiteY51" fmla="*/ 25590 h 141254"/>
                <a:gd name="connsiteX52" fmla="*/ 223653 w 237471"/>
                <a:gd name="connsiteY52" fmla="*/ 25078 h 141254"/>
                <a:gd name="connsiteX53" fmla="*/ 222117 w 237471"/>
                <a:gd name="connsiteY53" fmla="*/ 24566 h 141254"/>
                <a:gd name="connsiteX54" fmla="*/ 221094 w 237471"/>
                <a:gd name="connsiteY54" fmla="*/ 24054 h 141254"/>
                <a:gd name="connsiteX55" fmla="*/ 220070 w 237471"/>
                <a:gd name="connsiteY55" fmla="*/ 23542 h 141254"/>
                <a:gd name="connsiteX56" fmla="*/ 219558 w 237471"/>
                <a:gd name="connsiteY56" fmla="*/ 23031 h 141254"/>
                <a:gd name="connsiteX57" fmla="*/ 218535 w 237471"/>
                <a:gd name="connsiteY57" fmla="*/ 22007 h 141254"/>
                <a:gd name="connsiteX58" fmla="*/ 218023 w 237471"/>
                <a:gd name="connsiteY58" fmla="*/ 21495 h 141254"/>
                <a:gd name="connsiteX59" fmla="*/ 214952 w 237471"/>
                <a:gd name="connsiteY59" fmla="*/ 18424 h 141254"/>
                <a:gd name="connsiteX60" fmla="*/ 214441 w 237471"/>
                <a:gd name="connsiteY60" fmla="*/ 17913 h 141254"/>
                <a:gd name="connsiteX61" fmla="*/ 213417 w 237471"/>
                <a:gd name="connsiteY61" fmla="*/ 16889 h 141254"/>
                <a:gd name="connsiteX62" fmla="*/ 212905 w 237471"/>
                <a:gd name="connsiteY62" fmla="*/ 16377 h 141254"/>
                <a:gd name="connsiteX63" fmla="*/ 212393 w 237471"/>
                <a:gd name="connsiteY63" fmla="*/ 15354 h 141254"/>
                <a:gd name="connsiteX64" fmla="*/ 211882 w 237471"/>
                <a:gd name="connsiteY64" fmla="*/ 14330 h 141254"/>
                <a:gd name="connsiteX65" fmla="*/ 211370 w 237471"/>
                <a:gd name="connsiteY65" fmla="*/ 12795 h 141254"/>
                <a:gd name="connsiteX66" fmla="*/ 210858 w 237471"/>
                <a:gd name="connsiteY66" fmla="*/ 11771 h 141254"/>
                <a:gd name="connsiteX67" fmla="*/ 210346 w 237471"/>
                <a:gd name="connsiteY67" fmla="*/ 10236 h 141254"/>
                <a:gd name="connsiteX68" fmla="*/ 209834 w 237471"/>
                <a:gd name="connsiteY68" fmla="*/ 9212 h 141254"/>
                <a:gd name="connsiteX69" fmla="*/ 209323 w 237471"/>
                <a:gd name="connsiteY69" fmla="*/ 7677 h 141254"/>
                <a:gd name="connsiteX70" fmla="*/ 209323 w 237471"/>
                <a:gd name="connsiteY70" fmla="*/ 7165 h 141254"/>
                <a:gd name="connsiteX71" fmla="*/ 208811 w 237471"/>
                <a:gd name="connsiteY71" fmla="*/ 4606 h 141254"/>
                <a:gd name="connsiteX72" fmla="*/ 231841 w 237471"/>
                <a:gd name="connsiteY72" fmla="*/ 4606 h 141254"/>
                <a:gd name="connsiteX73" fmla="*/ 5118 w 237471"/>
                <a:gd name="connsiteY73" fmla="*/ 135625 h 141254"/>
                <a:gd name="connsiteX74" fmla="*/ 5118 w 237471"/>
                <a:gd name="connsiteY74" fmla="*/ 113106 h 141254"/>
                <a:gd name="connsiteX75" fmla="*/ 7677 w 237471"/>
                <a:gd name="connsiteY75" fmla="*/ 113618 h 141254"/>
                <a:gd name="connsiteX76" fmla="*/ 8189 w 237471"/>
                <a:gd name="connsiteY76" fmla="*/ 113618 h 141254"/>
                <a:gd name="connsiteX77" fmla="*/ 9724 w 237471"/>
                <a:gd name="connsiteY77" fmla="*/ 114129 h 141254"/>
                <a:gd name="connsiteX78" fmla="*/ 10748 w 237471"/>
                <a:gd name="connsiteY78" fmla="*/ 114641 h 141254"/>
                <a:gd name="connsiteX79" fmla="*/ 12283 w 237471"/>
                <a:gd name="connsiteY79" fmla="*/ 115153 h 141254"/>
                <a:gd name="connsiteX80" fmla="*/ 13307 w 237471"/>
                <a:gd name="connsiteY80" fmla="*/ 115665 h 141254"/>
                <a:gd name="connsiteX81" fmla="*/ 14330 w 237471"/>
                <a:gd name="connsiteY81" fmla="*/ 116176 h 141254"/>
                <a:gd name="connsiteX82" fmla="*/ 15354 w 237471"/>
                <a:gd name="connsiteY82" fmla="*/ 116688 h 141254"/>
                <a:gd name="connsiteX83" fmla="*/ 16377 w 237471"/>
                <a:gd name="connsiteY83" fmla="*/ 117200 h 141254"/>
                <a:gd name="connsiteX84" fmla="*/ 16889 w 237471"/>
                <a:gd name="connsiteY84" fmla="*/ 117712 h 141254"/>
                <a:gd name="connsiteX85" fmla="*/ 17913 w 237471"/>
                <a:gd name="connsiteY85" fmla="*/ 118735 h 141254"/>
                <a:gd name="connsiteX86" fmla="*/ 18425 w 237471"/>
                <a:gd name="connsiteY86" fmla="*/ 119247 h 141254"/>
                <a:gd name="connsiteX87" fmla="*/ 21495 w 237471"/>
                <a:gd name="connsiteY87" fmla="*/ 122318 h 141254"/>
                <a:gd name="connsiteX88" fmla="*/ 22007 w 237471"/>
                <a:gd name="connsiteY88" fmla="*/ 122830 h 141254"/>
                <a:gd name="connsiteX89" fmla="*/ 23031 w 237471"/>
                <a:gd name="connsiteY89" fmla="*/ 123853 h 141254"/>
                <a:gd name="connsiteX90" fmla="*/ 23543 w 237471"/>
                <a:gd name="connsiteY90" fmla="*/ 124365 h 141254"/>
                <a:gd name="connsiteX91" fmla="*/ 24054 w 237471"/>
                <a:gd name="connsiteY91" fmla="*/ 125389 h 141254"/>
                <a:gd name="connsiteX92" fmla="*/ 24566 w 237471"/>
                <a:gd name="connsiteY92" fmla="*/ 126412 h 141254"/>
                <a:gd name="connsiteX93" fmla="*/ 25078 w 237471"/>
                <a:gd name="connsiteY93" fmla="*/ 127948 h 141254"/>
                <a:gd name="connsiteX94" fmla="*/ 25590 w 237471"/>
                <a:gd name="connsiteY94" fmla="*/ 128971 h 141254"/>
                <a:gd name="connsiteX95" fmla="*/ 26102 w 237471"/>
                <a:gd name="connsiteY95" fmla="*/ 130507 h 141254"/>
                <a:gd name="connsiteX96" fmla="*/ 26613 w 237471"/>
                <a:gd name="connsiteY96" fmla="*/ 131530 h 141254"/>
                <a:gd name="connsiteX97" fmla="*/ 27125 w 237471"/>
                <a:gd name="connsiteY97" fmla="*/ 133066 h 141254"/>
                <a:gd name="connsiteX98" fmla="*/ 27125 w 237471"/>
                <a:gd name="connsiteY98" fmla="*/ 133577 h 141254"/>
                <a:gd name="connsiteX99" fmla="*/ 27637 w 237471"/>
                <a:gd name="connsiteY99" fmla="*/ 136136 h 141254"/>
                <a:gd name="connsiteX100" fmla="*/ 5118 w 237471"/>
                <a:gd name="connsiteY100" fmla="*/ 136136 h 141254"/>
                <a:gd name="connsiteX101" fmla="*/ 27125 w 237471"/>
                <a:gd name="connsiteY101" fmla="*/ 7165 h 141254"/>
                <a:gd name="connsiteX102" fmla="*/ 27125 w 237471"/>
                <a:gd name="connsiteY102" fmla="*/ 7677 h 141254"/>
                <a:gd name="connsiteX103" fmla="*/ 26613 w 237471"/>
                <a:gd name="connsiteY103" fmla="*/ 9212 h 141254"/>
                <a:gd name="connsiteX104" fmla="*/ 26102 w 237471"/>
                <a:gd name="connsiteY104" fmla="*/ 10236 h 141254"/>
                <a:gd name="connsiteX105" fmla="*/ 25590 w 237471"/>
                <a:gd name="connsiteY105" fmla="*/ 11771 h 141254"/>
                <a:gd name="connsiteX106" fmla="*/ 25078 w 237471"/>
                <a:gd name="connsiteY106" fmla="*/ 12795 h 141254"/>
                <a:gd name="connsiteX107" fmla="*/ 24566 w 237471"/>
                <a:gd name="connsiteY107" fmla="*/ 14330 h 141254"/>
                <a:gd name="connsiteX108" fmla="*/ 24054 w 237471"/>
                <a:gd name="connsiteY108" fmla="*/ 15354 h 141254"/>
                <a:gd name="connsiteX109" fmla="*/ 23543 w 237471"/>
                <a:gd name="connsiteY109" fmla="*/ 16377 h 141254"/>
                <a:gd name="connsiteX110" fmla="*/ 23031 w 237471"/>
                <a:gd name="connsiteY110" fmla="*/ 16889 h 141254"/>
                <a:gd name="connsiteX111" fmla="*/ 22007 w 237471"/>
                <a:gd name="connsiteY111" fmla="*/ 17913 h 141254"/>
                <a:gd name="connsiteX112" fmla="*/ 21495 w 237471"/>
                <a:gd name="connsiteY112" fmla="*/ 18424 h 141254"/>
                <a:gd name="connsiteX113" fmla="*/ 18425 w 237471"/>
                <a:gd name="connsiteY113" fmla="*/ 21495 h 141254"/>
                <a:gd name="connsiteX114" fmla="*/ 17913 w 237471"/>
                <a:gd name="connsiteY114" fmla="*/ 22007 h 141254"/>
                <a:gd name="connsiteX115" fmla="*/ 16889 w 237471"/>
                <a:gd name="connsiteY115" fmla="*/ 23031 h 141254"/>
                <a:gd name="connsiteX116" fmla="*/ 16377 w 237471"/>
                <a:gd name="connsiteY116" fmla="*/ 23542 h 141254"/>
                <a:gd name="connsiteX117" fmla="*/ 15354 w 237471"/>
                <a:gd name="connsiteY117" fmla="*/ 24054 h 141254"/>
                <a:gd name="connsiteX118" fmla="*/ 14330 w 237471"/>
                <a:gd name="connsiteY118" fmla="*/ 24566 h 141254"/>
                <a:gd name="connsiteX119" fmla="*/ 12795 w 237471"/>
                <a:gd name="connsiteY119" fmla="*/ 25078 h 141254"/>
                <a:gd name="connsiteX120" fmla="*/ 11771 w 237471"/>
                <a:gd name="connsiteY120" fmla="*/ 25590 h 141254"/>
                <a:gd name="connsiteX121" fmla="*/ 10236 w 237471"/>
                <a:gd name="connsiteY121" fmla="*/ 26101 h 141254"/>
                <a:gd name="connsiteX122" fmla="*/ 9212 w 237471"/>
                <a:gd name="connsiteY122" fmla="*/ 26613 h 141254"/>
                <a:gd name="connsiteX123" fmla="*/ 7677 w 237471"/>
                <a:gd name="connsiteY123" fmla="*/ 27125 h 141254"/>
                <a:gd name="connsiteX124" fmla="*/ 7165 w 237471"/>
                <a:gd name="connsiteY124" fmla="*/ 27125 h 141254"/>
                <a:gd name="connsiteX125" fmla="*/ 4606 w 237471"/>
                <a:gd name="connsiteY125" fmla="*/ 27637 h 141254"/>
                <a:gd name="connsiteX126" fmla="*/ 4606 w 237471"/>
                <a:gd name="connsiteY126" fmla="*/ 5118 h 141254"/>
                <a:gd name="connsiteX127" fmla="*/ 27125 w 237471"/>
                <a:gd name="connsiteY127" fmla="*/ 5118 h 141254"/>
                <a:gd name="connsiteX128" fmla="*/ 27125 w 237471"/>
                <a:gd name="connsiteY128" fmla="*/ 7165 h 141254"/>
                <a:gd name="connsiteX129" fmla="*/ 118224 w 237471"/>
                <a:gd name="connsiteY129" fmla="*/ 112594 h 141254"/>
                <a:gd name="connsiteX130" fmla="*/ 75745 w 237471"/>
                <a:gd name="connsiteY130" fmla="*/ 70115 h 141254"/>
                <a:gd name="connsiteX131" fmla="*/ 118224 w 237471"/>
                <a:gd name="connsiteY131" fmla="*/ 27637 h 141254"/>
                <a:gd name="connsiteX132" fmla="*/ 160703 w 237471"/>
                <a:gd name="connsiteY132" fmla="*/ 70115 h 141254"/>
                <a:gd name="connsiteX133" fmla="*/ 118224 w 237471"/>
                <a:gd name="connsiteY133" fmla="*/ 112594 h 14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37471" h="141254">
                  <a:moveTo>
                    <a:pt x="234912" y="141254"/>
                  </a:moveTo>
                  <a:cubicBezTo>
                    <a:pt x="236448" y="141254"/>
                    <a:pt x="237471" y="140231"/>
                    <a:pt x="237471" y="138695"/>
                  </a:cubicBezTo>
                  <a:lnTo>
                    <a:pt x="237471" y="110547"/>
                  </a:lnTo>
                  <a:lnTo>
                    <a:pt x="237471" y="30707"/>
                  </a:lnTo>
                  <a:lnTo>
                    <a:pt x="237471" y="2559"/>
                  </a:lnTo>
                  <a:cubicBezTo>
                    <a:pt x="237471" y="1023"/>
                    <a:pt x="236448" y="0"/>
                    <a:pt x="234912" y="0"/>
                  </a:cubicBezTo>
                  <a:lnTo>
                    <a:pt x="206764" y="0"/>
                  </a:lnTo>
                  <a:lnTo>
                    <a:pt x="30707" y="0"/>
                  </a:lnTo>
                  <a:lnTo>
                    <a:pt x="2559" y="0"/>
                  </a:lnTo>
                  <a:cubicBezTo>
                    <a:pt x="1024" y="0"/>
                    <a:pt x="0" y="1023"/>
                    <a:pt x="0" y="2559"/>
                  </a:cubicBezTo>
                  <a:lnTo>
                    <a:pt x="0" y="30707"/>
                  </a:lnTo>
                  <a:lnTo>
                    <a:pt x="0" y="110547"/>
                  </a:lnTo>
                  <a:lnTo>
                    <a:pt x="0" y="138695"/>
                  </a:lnTo>
                  <a:cubicBezTo>
                    <a:pt x="0" y="140231"/>
                    <a:pt x="1024" y="141254"/>
                    <a:pt x="2559" y="141254"/>
                  </a:cubicBezTo>
                  <a:lnTo>
                    <a:pt x="30707" y="141254"/>
                  </a:lnTo>
                  <a:lnTo>
                    <a:pt x="206764" y="141254"/>
                  </a:lnTo>
                  <a:lnTo>
                    <a:pt x="234912" y="141254"/>
                  </a:lnTo>
                  <a:close/>
                  <a:moveTo>
                    <a:pt x="231841" y="135625"/>
                  </a:moveTo>
                  <a:lnTo>
                    <a:pt x="209323" y="135625"/>
                  </a:lnTo>
                  <a:cubicBezTo>
                    <a:pt x="209323" y="134601"/>
                    <a:pt x="209323" y="134089"/>
                    <a:pt x="209834" y="133066"/>
                  </a:cubicBezTo>
                  <a:cubicBezTo>
                    <a:pt x="209834" y="133066"/>
                    <a:pt x="209834" y="132554"/>
                    <a:pt x="209834" y="132554"/>
                  </a:cubicBezTo>
                  <a:cubicBezTo>
                    <a:pt x="209834" y="132042"/>
                    <a:pt x="210346" y="131530"/>
                    <a:pt x="210346" y="131018"/>
                  </a:cubicBezTo>
                  <a:cubicBezTo>
                    <a:pt x="210346" y="130507"/>
                    <a:pt x="210346" y="130507"/>
                    <a:pt x="210858" y="129995"/>
                  </a:cubicBezTo>
                  <a:cubicBezTo>
                    <a:pt x="210858" y="129483"/>
                    <a:pt x="211370" y="128971"/>
                    <a:pt x="211370" y="128459"/>
                  </a:cubicBezTo>
                  <a:cubicBezTo>
                    <a:pt x="211370" y="127948"/>
                    <a:pt x="211370" y="127948"/>
                    <a:pt x="211882" y="127436"/>
                  </a:cubicBezTo>
                  <a:cubicBezTo>
                    <a:pt x="211882" y="126924"/>
                    <a:pt x="212393" y="126412"/>
                    <a:pt x="212393" y="125900"/>
                  </a:cubicBezTo>
                  <a:cubicBezTo>
                    <a:pt x="212393" y="125389"/>
                    <a:pt x="212905" y="125389"/>
                    <a:pt x="212905" y="124877"/>
                  </a:cubicBezTo>
                  <a:cubicBezTo>
                    <a:pt x="212905" y="124365"/>
                    <a:pt x="213417" y="123853"/>
                    <a:pt x="213417" y="123853"/>
                  </a:cubicBezTo>
                  <a:cubicBezTo>
                    <a:pt x="213417" y="123853"/>
                    <a:pt x="213929" y="123342"/>
                    <a:pt x="213929" y="123342"/>
                  </a:cubicBezTo>
                  <a:cubicBezTo>
                    <a:pt x="214441" y="122830"/>
                    <a:pt x="214441" y="122318"/>
                    <a:pt x="214952" y="122318"/>
                  </a:cubicBezTo>
                  <a:cubicBezTo>
                    <a:pt x="214952" y="122318"/>
                    <a:pt x="215464" y="121806"/>
                    <a:pt x="215464" y="121806"/>
                  </a:cubicBezTo>
                  <a:cubicBezTo>
                    <a:pt x="216488" y="120783"/>
                    <a:pt x="217511" y="119759"/>
                    <a:pt x="218535" y="118735"/>
                  </a:cubicBezTo>
                  <a:cubicBezTo>
                    <a:pt x="218535" y="118735"/>
                    <a:pt x="219046" y="118224"/>
                    <a:pt x="219046" y="118224"/>
                  </a:cubicBezTo>
                  <a:cubicBezTo>
                    <a:pt x="219558" y="117712"/>
                    <a:pt x="220070" y="117712"/>
                    <a:pt x="220070" y="117200"/>
                  </a:cubicBezTo>
                  <a:cubicBezTo>
                    <a:pt x="220070" y="117200"/>
                    <a:pt x="220582" y="116688"/>
                    <a:pt x="220582" y="116688"/>
                  </a:cubicBezTo>
                  <a:cubicBezTo>
                    <a:pt x="221094" y="116176"/>
                    <a:pt x="221605" y="116176"/>
                    <a:pt x="221605" y="116176"/>
                  </a:cubicBezTo>
                  <a:cubicBezTo>
                    <a:pt x="222117" y="116176"/>
                    <a:pt x="222117" y="115665"/>
                    <a:pt x="222629" y="115665"/>
                  </a:cubicBezTo>
                  <a:cubicBezTo>
                    <a:pt x="223141" y="115665"/>
                    <a:pt x="223653" y="115153"/>
                    <a:pt x="223653" y="115153"/>
                  </a:cubicBezTo>
                  <a:cubicBezTo>
                    <a:pt x="224164" y="115153"/>
                    <a:pt x="224164" y="115153"/>
                    <a:pt x="224676" y="114641"/>
                  </a:cubicBezTo>
                  <a:cubicBezTo>
                    <a:pt x="225188" y="114641"/>
                    <a:pt x="225700" y="114129"/>
                    <a:pt x="226212" y="114129"/>
                  </a:cubicBezTo>
                  <a:cubicBezTo>
                    <a:pt x="226723" y="114129"/>
                    <a:pt x="226723" y="114129"/>
                    <a:pt x="227235" y="113618"/>
                  </a:cubicBezTo>
                  <a:cubicBezTo>
                    <a:pt x="227747" y="113618"/>
                    <a:pt x="228259" y="113106"/>
                    <a:pt x="228771" y="113106"/>
                  </a:cubicBezTo>
                  <a:cubicBezTo>
                    <a:pt x="228771" y="113106"/>
                    <a:pt x="229282" y="113106"/>
                    <a:pt x="229282" y="113106"/>
                  </a:cubicBezTo>
                  <a:cubicBezTo>
                    <a:pt x="229794" y="113106"/>
                    <a:pt x="230818" y="112594"/>
                    <a:pt x="231841" y="112594"/>
                  </a:cubicBezTo>
                  <a:lnTo>
                    <a:pt x="231841" y="135625"/>
                  </a:lnTo>
                  <a:close/>
                  <a:moveTo>
                    <a:pt x="231841" y="5118"/>
                  </a:moveTo>
                  <a:lnTo>
                    <a:pt x="231841" y="27637"/>
                  </a:lnTo>
                  <a:cubicBezTo>
                    <a:pt x="230818" y="27637"/>
                    <a:pt x="230306" y="27637"/>
                    <a:pt x="229282" y="27125"/>
                  </a:cubicBezTo>
                  <a:cubicBezTo>
                    <a:pt x="229282" y="27125"/>
                    <a:pt x="228771" y="27125"/>
                    <a:pt x="228771" y="27125"/>
                  </a:cubicBezTo>
                  <a:cubicBezTo>
                    <a:pt x="228259" y="27125"/>
                    <a:pt x="227747" y="26613"/>
                    <a:pt x="227235" y="26613"/>
                  </a:cubicBezTo>
                  <a:cubicBezTo>
                    <a:pt x="226723" y="26613"/>
                    <a:pt x="226723" y="26613"/>
                    <a:pt x="226212" y="26101"/>
                  </a:cubicBezTo>
                  <a:cubicBezTo>
                    <a:pt x="225700" y="26101"/>
                    <a:pt x="225188" y="25590"/>
                    <a:pt x="224676" y="25590"/>
                  </a:cubicBezTo>
                  <a:cubicBezTo>
                    <a:pt x="224164" y="25590"/>
                    <a:pt x="224164" y="25590"/>
                    <a:pt x="223653" y="25078"/>
                  </a:cubicBezTo>
                  <a:cubicBezTo>
                    <a:pt x="223141" y="25078"/>
                    <a:pt x="222629" y="24566"/>
                    <a:pt x="222117" y="24566"/>
                  </a:cubicBezTo>
                  <a:cubicBezTo>
                    <a:pt x="221605" y="24566"/>
                    <a:pt x="221605" y="24054"/>
                    <a:pt x="221094" y="24054"/>
                  </a:cubicBezTo>
                  <a:cubicBezTo>
                    <a:pt x="220582" y="24054"/>
                    <a:pt x="220070" y="23542"/>
                    <a:pt x="220070" y="23542"/>
                  </a:cubicBezTo>
                  <a:cubicBezTo>
                    <a:pt x="220070" y="23542"/>
                    <a:pt x="219558" y="23031"/>
                    <a:pt x="219558" y="23031"/>
                  </a:cubicBezTo>
                  <a:cubicBezTo>
                    <a:pt x="219046" y="22519"/>
                    <a:pt x="218535" y="22519"/>
                    <a:pt x="218535" y="22007"/>
                  </a:cubicBezTo>
                  <a:cubicBezTo>
                    <a:pt x="218535" y="22007"/>
                    <a:pt x="218023" y="21495"/>
                    <a:pt x="218023" y="21495"/>
                  </a:cubicBezTo>
                  <a:cubicBezTo>
                    <a:pt x="217000" y="20472"/>
                    <a:pt x="215976" y="19448"/>
                    <a:pt x="214952" y="18424"/>
                  </a:cubicBezTo>
                  <a:cubicBezTo>
                    <a:pt x="214952" y="18424"/>
                    <a:pt x="214441" y="17913"/>
                    <a:pt x="214441" y="17913"/>
                  </a:cubicBezTo>
                  <a:cubicBezTo>
                    <a:pt x="213929" y="17401"/>
                    <a:pt x="213929" y="16889"/>
                    <a:pt x="213417" y="16889"/>
                  </a:cubicBezTo>
                  <a:cubicBezTo>
                    <a:pt x="213417" y="16889"/>
                    <a:pt x="212905" y="16377"/>
                    <a:pt x="212905" y="16377"/>
                  </a:cubicBezTo>
                  <a:cubicBezTo>
                    <a:pt x="212393" y="15865"/>
                    <a:pt x="212393" y="15354"/>
                    <a:pt x="212393" y="15354"/>
                  </a:cubicBezTo>
                  <a:cubicBezTo>
                    <a:pt x="212393" y="14842"/>
                    <a:pt x="211882" y="14842"/>
                    <a:pt x="211882" y="14330"/>
                  </a:cubicBezTo>
                  <a:cubicBezTo>
                    <a:pt x="211882" y="13818"/>
                    <a:pt x="211370" y="13306"/>
                    <a:pt x="211370" y="12795"/>
                  </a:cubicBezTo>
                  <a:cubicBezTo>
                    <a:pt x="211370" y="12283"/>
                    <a:pt x="211370" y="12283"/>
                    <a:pt x="210858" y="11771"/>
                  </a:cubicBezTo>
                  <a:cubicBezTo>
                    <a:pt x="210858" y="11259"/>
                    <a:pt x="210346" y="10747"/>
                    <a:pt x="210346" y="10236"/>
                  </a:cubicBezTo>
                  <a:cubicBezTo>
                    <a:pt x="210346" y="9724"/>
                    <a:pt x="210346" y="9724"/>
                    <a:pt x="209834" y="9212"/>
                  </a:cubicBezTo>
                  <a:cubicBezTo>
                    <a:pt x="209834" y="8700"/>
                    <a:pt x="209323" y="8189"/>
                    <a:pt x="209323" y="7677"/>
                  </a:cubicBezTo>
                  <a:cubicBezTo>
                    <a:pt x="209323" y="7677"/>
                    <a:pt x="209323" y="7165"/>
                    <a:pt x="209323" y="7165"/>
                  </a:cubicBezTo>
                  <a:cubicBezTo>
                    <a:pt x="209323" y="6653"/>
                    <a:pt x="208811" y="5630"/>
                    <a:pt x="208811" y="4606"/>
                  </a:cubicBezTo>
                  <a:lnTo>
                    <a:pt x="231841" y="4606"/>
                  </a:lnTo>
                  <a:close/>
                  <a:moveTo>
                    <a:pt x="5118" y="135625"/>
                  </a:moveTo>
                  <a:lnTo>
                    <a:pt x="5118" y="113106"/>
                  </a:lnTo>
                  <a:cubicBezTo>
                    <a:pt x="6142" y="113106"/>
                    <a:pt x="6653" y="113106"/>
                    <a:pt x="7677" y="113618"/>
                  </a:cubicBezTo>
                  <a:cubicBezTo>
                    <a:pt x="7677" y="113618"/>
                    <a:pt x="8189" y="113618"/>
                    <a:pt x="8189" y="113618"/>
                  </a:cubicBezTo>
                  <a:cubicBezTo>
                    <a:pt x="8701" y="113618"/>
                    <a:pt x="9212" y="114129"/>
                    <a:pt x="9724" y="114129"/>
                  </a:cubicBezTo>
                  <a:cubicBezTo>
                    <a:pt x="10236" y="114129"/>
                    <a:pt x="10236" y="114129"/>
                    <a:pt x="10748" y="114641"/>
                  </a:cubicBezTo>
                  <a:cubicBezTo>
                    <a:pt x="11259" y="114641"/>
                    <a:pt x="11771" y="115153"/>
                    <a:pt x="12283" y="115153"/>
                  </a:cubicBezTo>
                  <a:cubicBezTo>
                    <a:pt x="12795" y="115153"/>
                    <a:pt x="12795" y="115153"/>
                    <a:pt x="13307" y="115665"/>
                  </a:cubicBezTo>
                  <a:cubicBezTo>
                    <a:pt x="13818" y="115665"/>
                    <a:pt x="14330" y="116176"/>
                    <a:pt x="14330" y="116176"/>
                  </a:cubicBezTo>
                  <a:cubicBezTo>
                    <a:pt x="14842" y="116176"/>
                    <a:pt x="14842" y="116688"/>
                    <a:pt x="15354" y="116688"/>
                  </a:cubicBezTo>
                  <a:cubicBezTo>
                    <a:pt x="15866" y="116688"/>
                    <a:pt x="16377" y="117200"/>
                    <a:pt x="16377" y="117200"/>
                  </a:cubicBezTo>
                  <a:cubicBezTo>
                    <a:pt x="16377" y="117200"/>
                    <a:pt x="16889" y="117712"/>
                    <a:pt x="16889" y="117712"/>
                  </a:cubicBezTo>
                  <a:cubicBezTo>
                    <a:pt x="17401" y="118224"/>
                    <a:pt x="17913" y="118224"/>
                    <a:pt x="17913" y="118735"/>
                  </a:cubicBezTo>
                  <a:cubicBezTo>
                    <a:pt x="17913" y="118735"/>
                    <a:pt x="18425" y="119247"/>
                    <a:pt x="18425" y="119247"/>
                  </a:cubicBezTo>
                  <a:cubicBezTo>
                    <a:pt x="19448" y="120271"/>
                    <a:pt x="20472" y="121294"/>
                    <a:pt x="21495" y="122318"/>
                  </a:cubicBezTo>
                  <a:cubicBezTo>
                    <a:pt x="21495" y="122318"/>
                    <a:pt x="22007" y="122830"/>
                    <a:pt x="22007" y="122830"/>
                  </a:cubicBezTo>
                  <a:cubicBezTo>
                    <a:pt x="22519" y="123342"/>
                    <a:pt x="22519" y="123853"/>
                    <a:pt x="23031" y="123853"/>
                  </a:cubicBezTo>
                  <a:cubicBezTo>
                    <a:pt x="23031" y="123853"/>
                    <a:pt x="23543" y="124365"/>
                    <a:pt x="23543" y="124365"/>
                  </a:cubicBezTo>
                  <a:cubicBezTo>
                    <a:pt x="24054" y="124877"/>
                    <a:pt x="24054" y="125389"/>
                    <a:pt x="24054" y="125389"/>
                  </a:cubicBezTo>
                  <a:cubicBezTo>
                    <a:pt x="24054" y="125900"/>
                    <a:pt x="24566" y="125900"/>
                    <a:pt x="24566" y="126412"/>
                  </a:cubicBezTo>
                  <a:cubicBezTo>
                    <a:pt x="24566" y="126924"/>
                    <a:pt x="25078" y="127436"/>
                    <a:pt x="25078" y="127948"/>
                  </a:cubicBezTo>
                  <a:cubicBezTo>
                    <a:pt x="25078" y="128459"/>
                    <a:pt x="25078" y="128459"/>
                    <a:pt x="25590" y="128971"/>
                  </a:cubicBezTo>
                  <a:cubicBezTo>
                    <a:pt x="25590" y="129483"/>
                    <a:pt x="26102" y="129995"/>
                    <a:pt x="26102" y="130507"/>
                  </a:cubicBezTo>
                  <a:cubicBezTo>
                    <a:pt x="26102" y="131018"/>
                    <a:pt x="26102" y="131018"/>
                    <a:pt x="26613" y="131530"/>
                  </a:cubicBezTo>
                  <a:cubicBezTo>
                    <a:pt x="26613" y="132042"/>
                    <a:pt x="27125" y="132554"/>
                    <a:pt x="27125" y="133066"/>
                  </a:cubicBezTo>
                  <a:cubicBezTo>
                    <a:pt x="27125" y="133066"/>
                    <a:pt x="27125" y="133577"/>
                    <a:pt x="27125" y="133577"/>
                  </a:cubicBezTo>
                  <a:cubicBezTo>
                    <a:pt x="27125" y="134089"/>
                    <a:pt x="27637" y="135113"/>
                    <a:pt x="27637" y="136136"/>
                  </a:cubicBezTo>
                  <a:lnTo>
                    <a:pt x="5118" y="136136"/>
                  </a:lnTo>
                  <a:close/>
                  <a:moveTo>
                    <a:pt x="27125" y="7165"/>
                  </a:moveTo>
                  <a:cubicBezTo>
                    <a:pt x="27125" y="7165"/>
                    <a:pt x="27125" y="7677"/>
                    <a:pt x="27125" y="7677"/>
                  </a:cubicBezTo>
                  <a:cubicBezTo>
                    <a:pt x="27125" y="8189"/>
                    <a:pt x="26613" y="8700"/>
                    <a:pt x="26613" y="9212"/>
                  </a:cubicBezTo>
                  <a:cubicBezTo>
                    <a:pt x="26613" y="9724"/>
                    <a:pt x="26613" y="9724"/>
                    <a:pt x="26102" y="10236"/>
                  </a:cubicBezTo>
                  <a:cubicBezTo>
                    <a:pt x="26102" y="10747"/>
                    <a:pt x="25590" y="11259"/>
                    <a:pt x="25590" y="11771"/>
                  </a:cubicBezTo>
                  <a:cubicBezTo>
                    <a:pt x="25590" y="12283"/>
                    <a:pt x="25590" y="12283"/>
                    <a:pt x="25078" y="12795"/>
                  </a:cubicBezTo>
                  <a:cubicBezTo>
                    <a:pt x="25078" y="13306"/>
                    <a:pt x="24566" y="13818"/>
                    <a:pt x="24566" y="14330"/>
                  </a:cubicBezTo>
                  <a:cubicBezTo>
                    <a:pt x="24566" y="14842"/>
                    <a:pt x="24054" y="14842"/>
                    <a:pt x="24054" y="15354"/>
                  </a:cubicBezTo>
                  <a:cubicBezTo>
                    <a:pt x="24054" y="15865"/>
                    <a:pt x="23543" y="16377"/>
                    <a:pt x="23543" y="16377"/>
                  </a:cubicBezTo>
                  <a:cubicBezTo>
                    <a:pt x="23543" y="16377"/>
                    <a:pt x="23031" y="16889"/>
                    <a:pt x="23031" y="16889"/>
                  </a:cubicBezTo>
                  <a:cubicBezTo>
                    <a:pt x="22519" y="17401"/>
                    <a:pt x="22519" y="17913"/>
                    <a:pt x="22007" y="17913"/>
                  </a:cubicBezTo>
                  <a:cubicBezTo>
                    <a:pt x="22007" y="17913"/>
                    <a:pt x="21495" y="18424"/>
                    <a:pt x="21495" y="18424"/>
                  </a:cubicBezTo>
                  <a:cubicBezTo>
                    <a:pt x="20472" y="19448"/>
                    <a:pt x="19448" y="20472"/>
                    <a:pt x="18425" y="21495"/>
                  </a:cubicBezTo>
                  <a:cubicBezTo>
                    <a:pt x="18425" y="21495"/>
                    <a:pt x="17913" y="22007"/>
                    <a:pt x="17913" y="22007"/>
                  </a:cubicBezTo>
                  <a:cubicBezTo>
                    <a:pt x="17401" y="22519"/>
                    <a:pt x="16889" y="22519"/>
                    <a:pt x="16889" y="23031"/>
                  </a:cubicBezTo>
                  <a:cubicBezTo>
                    <a:pt x="16889" y="23031"/>
                    <a:pt x="16377" y="23542"/>
                    <a:pt x="16377" y="23542"/>
                  </a:cubicBezTo>
                  <a:cubicBezTo>
                    <a:pt x="15866" y="24054"/>
                    <a:pt x="15354" y="24054"/>
                    <a:pt x="15354" y="24054"/>
                  </a:cubicBezTo>
                  <a:cubicBezTo>
                    <a:pt x="14842" y="24054"/>
                    <a:pt x="14842" y="24566"/>
                    <a:pt x="14330" y="24566"/>
                  </a:cubicBezTo>
                  <a:cubicBezTo>
                    <a:pt x="13818" y="24566"/>
                    <a:pt x="13307" y="25078"/>
                    <a:pt x="12795" y="25078"/>
                  </a:cubicBezTo>
                  <a:cubicBezTo>
                    <a:pt x="12283" y="25078"/>
                    <a:pt x="12283" y="25078"/>
                    <a:pt x="11771" y="25590"/>
                  </a:cubicBezTo>
                  <a:cubicBezTo>
                    <a:pt x="11259" y="25590"/>
                    <a:pt x="10748" y="26101"/>
                    <a:pt x="10236" y="26101"/>
                  </a:cubicBezTo>
                  <a:cubicBezTo>
                    <a:pt x="9724" y="26101"/>
                    <a:pt x="9724" y="26101"/>
                    <a:pt x="9212" y="26613"/>
                  </a:cubicBezTo>
                  <a:cubicBezTo>
                    <a:pt x="8701" y="26613"/>
                    <a:pt x="8189" y="27125"/>
                    <a:pt x="7677" y="27125"/>
                  </a:cubicBezTo>
                  <a:cubicBezTo>
                    <a:pt x="7677" y="27125"/>
                    <a:pt x="7165" y="27125"/>
                    <a:pt x="7165" y="27125"/>
                  </a:cubicBezTo>
                  <a:cubicBezTo>
                    <a:pt x="6653" y="27125"/>
                    <a:pt x="5630" y="27637"/>
                    <a:pt x="4606" y="27637"/>
                  </a:cubicBezTo>
                  <a:lnTo>
                    <a:pt x="4606" y="5118"/>
                  </a:lnTo>
                  <a:lnTo>
                    <a:pt x="27125" y="5118"/>
                  </a:lnTo>
                  <a:cubicBezTo>
                    <a:pt x="27637" y="5630"/>
                    <a:pt x="27125" y="6653"/>
                    <a:pt x="27125" y="7165"/>
                  </a:cubicBezTo>
                  <a:close/>
                  <a:moveTo>
                    <a:pt x="118224" y="112594"/>
                  </a:moveTo>
                  <a:cubicBezTo>
                    <a:pt x="94681" y="112594"/>
                    <a:pt x="75745" y="93658"/>
                    <a:pt x="75745" y="70115"/>
                  </a:cubicBezTo>
                  <a:cubicBezTo>
                    <a:pt x="75745" y="46573"/>
                    <a:pt x="94681" y="27637"/>
                    <a:pt x="118224" y="27637"/>
                  </a:cubicBezTo>
                  <a:cubicBezTo>
                    <a:pt x="141766" y="27637"/>
                    <a:pt x="160703" y="46573"/>
                    <a:pt x="160703" y="70115"/>
                  </a:cubicBezTo>
                  <a:cubicBezTo>
                    <a:pt x="160703" y="93658"/>
                    <a:pt x="141766" y="112594"/>
                    <a:pt x="118224" y="112594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B1BF68B0-C5A0-4FA4-ADA6-858703A0A619}"/>
                </a:ext>
              </a:extLst>
            </p:cNvPr>
            <p:cNvSpPr/>
            <p:nvPr/>
          </p:nvSpPr>
          <p:spPr>
            <a:xfrm>
              <a:off x="7276056" y="1949923"/>
              <a:ext cx="39029" cy="56808"/>
            </a:xfrm>
            <a:custGeom>
              <a:avLst/>
              <a:gdLst>
                <a:gd name="connsiteX0" fmla="*/ 21628 w 39029"/>
                <a:gd name="connsiteY0" fmla="*/ 20472 h 56808"/>
                <a:gd name="connsiteX1" fmla="*/ 21628 w 39029"/>
                <a:gd name="connsiteY1" fmla="*/ 11259 h 56808"/>
                <a:gd name="connsiteX2" fmla="*/ 24187 w 39029"/>
                <a:gd name="connsiteY2" fmla="*/ 13307 h 56808"/>
                <a:gd name="connsiteX3" fmla="*/ 25211 w 39029"/>
                <a:gd name="connsiteY3" fmla="*/ 14842 h 56808"/>
                <a:gd name="connsiteX4" fmla="*/ 28282 w 39029"/>
                <a:gd name="connsiteY4" fmla="*/ 16377 h 56808"/>
                <a:gd name="connsiteX5" fmla="*/ 34935 w 39029"/>
                <a:gd name="connsiteY5" fmla="*/ 15354 h 56808"/>
                <a:gd name="connsiteX6" fmla="*/ 36982 w 39029"/>
                <a:gd name="connsiteY6" fmla="*/ 11771 h 56808"/>
                <a:gd name="connsiteX7" fmla="*/ 32888 w 39029"/>
                <a:gd name="connsiteY7" fmla="*/ 6653 h 56808"/>
                <a:gd name="connsiteX8" fmla="*/ 21628 w 39029"/>
                <a:gd name="connsiteY8" fmla="*/ 3071 h 56808"/>
                <a:gd name="connsiteX9" fmla="*/ 21628 w 39029"/>
                <a:gd name="connsiteY9" fmla="*/ 0 h 56808"/>
                <a:gd name="connsiteX10" fmla="*/ 17022 w 39029"/>
                <a:gd name="connsiteY10" fmla="*/ 0 h 56808"/>
                <a:gd name="connsiteX11" fmla="*/ 17022 w 39029"/>
                <a:gd name="connsiteY11" fmla="*/ 3071 h 56808"/>
                <a:gd name="connsiteX12" fmla="*/ 5251 w 39029"/>
                <a:gd name="connsiteY12" fmla="*/ 7165 h 56808"/>
                <a:gd name="connsiteX13" fmla="*/ 1157 w 39029"/>
                <a:gd name="connsiteY13" fmla="*/ 16889 h 56808"/>
                <a:gd name="connsiteX14" fmla="*/ 3204 w 39029"/>
                <a:gd name="connsiteY14" fmla="*/ 24054 h 56808"/>
                <a:gd name="connsiteX15" fmla="*/ 7810 w 39029"/>
                <a:gd name="connsiteY15" fmla="*/ 28149 h 56808"/>
                <a:gd name="connsiteX16" fmla="*/ 17022 w 39029"/>
                <a:gd name="connsiteY16" fmla="*/ 31219 h 56808"/>
                <a:gd name="connsiteX17" fmla="*/ 17022 w 39029"/>
                <a:gd name="connsiteY17" fmla="*/ 42479 h 56808"/>
                <a:gd name="connsiteX18" fmla="*/ 13951 w 39029"/>
                <a:gd name="connsiteY18" fmla="*/ 39920 h 56808"/>
                <a:gd name="connsiteX19" fmla="*/ 12928 w 39029"/>
                <a:gd name="connsiteY19" fmla="*/ 37361 h 56808"/>
                <a:gd name="connsiteX20" fmla="*/ 9857 w 39029"/>
                <a:gd name="connsiteY20" fmla="*/ 35314 h 56808"/>
                <a:gd name="connsiteX21" fmla="*/ 2180 w 39029"/>
                <a:gd name="connsiteY21" fmla="*/ 36337 h 56808"/>
                <a:gd name="connsiteX22" fmla="*/ 133 w 39029"/>
                <a:gd name="connsiteY22" fmla="*/ 39920 h 56808"/>
                <a:gd name="connsiteX23" fmla="*/ 1157 w 39029"/>
                <a:gd name="connsiteY23" fmla="*/ 41967 h 56808"/>
                <a:gd name="connsiteX24" fmla="*/ 4228 w 39029"/>
                <a:gd name="connsiteY24" fmla="*/ 46061 h 56808"/>
                <a:gd name="connsiteX25" fmla="*/ 9346 w 39029"/>
                <a:gd name="connsiteY25" fmla="*/ 49132 h 56808"/>
                <a:gd name="connsiteX26" fmla="*/ 17022 w 39029"/>
                <a:gd name="connsiteY26" fmla="*/ 50667 h 56808"/>
                <a:gd name="connsiteX27" fmla="*/ 17022 w 39029"/>
                <a:gd name="connsiteY27" fmla="*/ 56809 h 56808"/>
                <a:gd name="connsiteX28" fmla="*/ 21628 w 39029"/>
                <a:gd name="connsiteY28" fmla="*/ 56809 h 56808"/>
                <a:gd name="connsiteX29" fmla="*/ 21628 w 39029"/>
                <a:gd name="connsiteY29" fmla="*/ 51179 h 56808"/>
                <a:gd name="connsiteX30" fmla="*/ 28282 w 39029"/>
                <a:gd name="connsiteY30" fmla="*/ 50155 h 56808"/>
                <a:gd name="connsiteX31" fmla="*/ 33399 w 39029"/>
                <a:gd name="connsiteY31" fmla="*/ 47085 h 56808"/>
                <a:gd name="connsiteX32" fmla="*/ 37494 w 39029"/>
                <a:gd name="connsiteY32" fmla="*/ 41967 h 56808"/>
                <a:gd name="connsiteX33" fmla="*/ 39029 w 39029"/>
                <a:gd name="connsiteY33" fmla="*/ 35314 h 56808"/>
                <a:gd name="connsiteX34" fmla="*/ 34423 w 39029"/>
                <a:gd name="connsiteY34" fmla="*/ 25590 h 56808"/>
                <a:gd name="connsiteX35" fmla="*/ 21628 w 39029"/>
                <a:gd name="connsiteY35" fmla="*/ 20472 h 56808"/>
                <a:gd name="connsiteX36" fmla="*/ 17022 w 39029"/>
                <a:gd name="connsiteY36" fmla="*/ 19448 h 56808"/>
                <a:gd name="connsiteX37" fmla="*/ 13951 w 39029"/>
                <a:gd name="connsiteY37" fmla="*/ 17913 h 56808"/>
                <a:gd name="connsiteX38" fmla="*/ 12928 w 39029"/>
                <a:gd name="connsiteY38" fmla="*/ 15354 h 56808"/>
                <a:gd name="connsiteX39" fmla="*/ 13951 w 39029"/>
                <a:gd name="connsiteY39" fmla="*/ 12795 h 56808"/>
                <a:gd name="connsiteX40" fmla="*/ 17022 w 39029"/>
                <a:gd name="connsiteY40" fmla="*/ 11259 h 56808"/>
                <a:gd name="connsiteX41" fmla="*/ 17022 w 39029"/>
                <a:gd name="connsiteY41" fmla="*/ 19448 h 56808"/>
                <a:gd name="connsiteX42" fmla="*/ 25723 w 39029"/>
                <a:gd name="connsiteY42" fmla="*/ 40943 h 56808"/>
                <a:gd name="connsiteX43" fmla="*/ 21628 w 39029"/>
                <a:gd name="connsiteY43" fmla="*/ 42990 h 56808"/>
                <a:gd name="connsiteX44" fmla="*/ 21628 w 39029"/>
                <a:gd name="connsiteY44" fmla="*/ 32755 h 56808"/>
                <a:gd name="connsiteX45" fmla="*/ 25723 w 39029"/>
                <a:gd name="connsiteY45" fmla="*/ 35314 h 56808"/>
                <a:gd name="connsiteX46" fmla="*/ 26746 w 39029"/>
                <a:gd name="connsiteY46" fmla="*/ 37873 h 56808"/>
                <a:gd name="connsiteX47" fmla="*/ 25723 w 39029"/>
                <a:gd name="connsiteY47" fmla="*/ 40943 h 5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029" h="56808">
                  <a:moveTo>
                    <a:pt x="21628" y="20472"/>
                  </a:moveTo>
                  <a:lnTo>
                    <a:pt x="21628" y="11259"/>
                  </a:lnTo>
                  <a:cubicBezTo>
                    <a:pt x="22652" y="11771"/>
                    <a:pt x="23676" y="12283"/>
                    <a:pt x="24187" y="13307"/>
                  </a:cubicBezTo>
                  <a:cubicBezTo>
                    <a:pt x="24187" y="13818"/>
                    <a:pt x="24699" y="13818"/>
                    <a:pt x="25211" y="14842"/>
                  </a:cubicBezTo>
                  <a:cubicBezTo>
                    <a:pt x="25723" y="15866"/>
                    <a:pt x="26746" y="16377"/>
                    <a:pt x="28282" y="16377"/>
                  </a:cubicBezTo>
                  <a:lnTo>
                    <a:pt x="34935" y="15354"/>
                  </a:lnTo>
                  <a:cubicBezTo>
                    <a:pt x="36470" y="14842"/>
                    <a:pt x="38006" y="13307"/>
                    <a:pt x="36982" y="11771"/>
                  </a:cubicBezTo>
                  <a:cubicBezTo>
                    <a:pt x="35958" y="9724"/>
                    <a:pt x="34935" y="8189"/>
                    <a:pt x="32888" y="6653"/>
                  </a:cubicBezTo>
                  <a:cubicBezTo>
                    <a:pt x="30329" y="4606"/>
                    <a:pt x="26746" y="3583"/>
                    <a:pt x="21628" y="3071"/>
                  </a:cubicBezTo>
                  <a:lnTo>
                    <a:pt x="21628" y="0"/>
                  </a:lnTo>
                  <a:lnTo>
                    <a:pt x="17022" y="0"/>
                  </a:lnTo>
                  <a:lnTo>
                    <a:pt x="17022" y="3071"/>
                  </a:lnTo>
                  <a:cubicBezTo>
                    <a:pt x="11905" y="3583"/>
                    <a:pt x="7810" y="4606"/>
                    <a:pt x="5251" y="7165"/>
                  </a:cubicBezTo>
                  <a:cubicBezTo>
                    <a:pt x="2692" y="9724"/>
                    <a:pt x="1157" y="12795"/>
                    <a:pt x="1157" y="16889"/>
                  </a:cubicBezTo>
                  <a:cubicBezTo>
                    <a:pt x="1157" y="19448"/>
                    <a:pt x="1669" y="22007"/>
                    <a:pt x="3204" y="24054"/>
                  </a:cubicBezTo>
                  <a:cubicBezTo>
                    <a:pt x="4739" y="26101"/>
                    <a:pt x="6275" y="27637"/>
                    <a:pt x="7810" y="28149"/>
                  </a:cubicBezTo>
                  <a:cubicBezTo>
                    <a:pt x="9857" y="29172"/>
                    <a:pt x="12928" y="30196"/>
                    <a:pt x="17022" y="31219"/>
                  </a:cubicBezTo>
                  <a:lnTo>
                    <a:pt x="17022" y="42479"/>
                  </a:lnTo>
                  <a:cubicBezTo>
                    <a:pt x="15487" y="41967"/>
                    <a:pt x="14463" y="40943"/>
                    <a:pt x="13951" y="39920"/>
                  </a:cubicBezTo>
                  <a:cubicBezTo>
                    <a:pt x="13440" y="39408"/>
                    <a:pt x="13440" y="38384"/>
                    <a:pt x="12928" y="37361"/>
                  </a:cubicBezTo>
                  <a:cubicBezTo>
                    <a:pt x="12416" y="35825"/>
                    <a:pt x="11393" y="35314"/>
                    <a:pt x="9857" y="35314"/>
                  </a:cubicBezTo>
                  <a:lnTo>
                    <a:pt x="2180" y="36337"/>
                  </a:lnTo>
                  <a:cubicBezTo>
                    <a:pt x="645" y="36337"/>
                    <a:pt x="-379" y="38384"/>
                    <a:pt x="133" y="39920"/>
                  </a:cubicBezTo>
                  <a:cubicBezTo>
                    <a:pt x="645" y="40943"/>
                    <a:pt x="645" y="41455"/>
                    <a:pt x="1157" y="41967"/>
                  </a:cubicBezTo>
                  <a:cubicBezTo>
                    <a:pt x="2180" y="43502"/>
                    <a:pt x="3204" y="45038"/>
                    <a:pt x="4228" y="46061"/>
                  </a:cubicBezTo>
                  <a:cubicBezTo>
                    <a:pt x="5763" y="47597"/>
                    <a:pt x="7298" y="48620"/>
                    <a:pt x="9346" y="49132"/>
                  </a:cubicBezTo>
                  <a:cubicBezTo>
                    <a:pt x="11393" y="49644"/>
                    <a:pt x="13951" y="50155"/>
                    <a:pt x="17022" y="50667"/>
                  </a:cubicBezTo>
                  <a:lnTo>
                    <a:pt x="17022" y="56809"/>
                  </a:lnTo>
                  <a:lnTo>
                    <a:pt x="21628" y="56809"/>
                  </a:lnTo>
                  <a:lnTo>
                    <a:pt x="21628" y="51179"/>
                  </a:lnTo>
                  <a:cubicBezTo>
                    <a:pt x="24187" y="51179"/>
                    <a:pt x="26746" y="50667"/>
                    <a:pt x="28282" y="50155"/>
                  </a:cubicBezTo>
                  <a:cubicBezTo>
                    <a:pt x="30329" y="49644"/>
                    <a:pt x="31864" y="48620"/>
                    <a:pt x="33399" y="47085"/>
                  </a:cubicBezTo>
                  <a:cubicBezTo>
                    <a:pt x="34935" y="45549"/>
                    <a:pt x="36470" y="44014"/>
                    <a:pt x="37494" y="41967"/>
                  </a:cubicBezTo>
                  <a:cubicBezTo>
                    <a:pt x="38517" y="39920"/>
                    <a:pt x="39029" y="37873"/>
                    <a:pt x="39029" y="35314"/>
                  </a:cubicBezTo>
                  <a:cubicBezTo>
                    <a:pt x="39029" y="31219"/>
                    <a:pt x="37494" y="28149"/>
                    <a:pt x="34423" y="25590"/>
                  </a:cubicBezTo>
                  <a:cubicBezTo>
                    <a:pt x="32888" y="24054"/>
                    <a:pt x="28282" y="22519"/>
                    <a:pt x="21628" y="20472"/>
                  </a:cubicBezTo>
                  <a:close/>
                  <a:moveTo>
                    <a:pt x="17022" y="19448"/>
                  </a:moveTo>
                  <a:cubicBezTo>
                    <a:pt x="15487" y="18936"/>
                    <a:pt x="14463" y="18425"/>
                    <a:pt x="13951" y="17913"/>
                  </a:cubicBezTo>
                  <a:cubicBezTo>
                    <a:pt x="13440" y="17401"/>
                    <a:pt x="12928" y="16377"/>
                    <a:pt x="12928" y="15354"/>
                  </a:cubicBezTo>
                  <a:cubicBezTo>
                    <a:pt x="12928" y="14330"/>
                    <a:pt x="13440" y="13818"/>
                    <a:pt x="13951" y="12795"/>
                  </a:cubicBezTo>
                  <a:cubicBezTo>
                    <a:pt x="14463" y="12283"/>
                    <a:pt x="15487" y="11771"/>
                    <a:pt x="17022" y="11259"/>
                  </a:cubicBezTo>
                  <a:lnTo>
                    <a:pt x="17022" y="19448"/>
                  </a:lnTo>
                  <a:close/>
                  <a:moveTo>
                    <a:pt x="25723" y="40943"/>
                  </a:moveTo>
                  <a:cubicBezTo>
                    <a:pt x="24699" y="41967"/>
                    <a:pt x="23676" y="42479"/>
                    <a:pt x="21628" y="42990"/>
                  </a:cubicBezTo>
                  <a:lnTo>
                    <a:pt x="21628" y="32755"/>
                  </a:lnTo>
                  <a:cubicBezTo>
                    <a:pt x="23676" y="33266"/>
                    <a:pt x="25211" y="34290"/>
                    <a:pt x="25723" y="35314"/>
                  </a:cubicBezTo>
                  <a:cubicBezTo>
                    <a:pt x="26235" y="36337"/>
                    <a:pt x="26746" y="37361"/>
                    <a:pt x="26746" y="37873"/>
                  </a:cubicBezTo>
                  <a:cubicBezTo>
                    <a:pt x="27258" y="38896"/>
                    <a:pt x="26746" y="39920"/>
                    <a:pt x="25723" y="40943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3C48FFD-B32C-444B-9C7D-93BBDC446FB4}"/>
                </a:ext>
              </a:extLst>
            </p:cNvPr>
            <p:cNvSpPr/>
            <p:nvPr/>
          </p:nvSpPr>
          <p:spPr>
            <a:xfrm>
              <a:off x="7074405" y="1732522"/>
              <a:ext cx="178131" cy="178504"/>
            </a:xfrm>
            <a:custGeom>
              <a:avLst/>
              <a:gdLst>
                <a:gd name="connsiteX0" fmla="*/ 124504 w 178131"/>
                <a:gd name="connsiteY0" fmla="*/ 154451 h 178504"/>
                <a:gd name="connsiteX1" fmla="*/ 133716 w 178131"/>
                <a:gd name="connsiteY1" fmla="*/ 145750 h 178504"/>
                <a:gd name="connsiteX2" fmla="*/ 177730 w 178131"/>
                <a:gd name="connsiteY2" fmla="*/ 10637 h 178504"/>
                <a:gd name="connsiteX3" fmla="*/ 175683 w 178131"/>
                <a:gd name="connsiteY3" fmla="*/ 2449 h 178504"/>
                <a:gd name="connsiteX4" fmla="*/ 167494 w 178131"/>
                <a:gd name="connsiteY4" fmla="*/ 402 h 178504"/>
                <a:gd name="connsiteX5" fmla="*/ 32381 w 178131"/>
                <a:gd name="connsiteY5" fmla="*/ 44416 h 178504"/>
                <a:gd name="connsiteX6" fmla="*/ 23681 w 178131"/>
                <a:gd name="connsiteY6" fmla="*/ 53628 h 178504"/>
                <a:gd name="connsiteX7" fmla="*/ 26752 w 178131"/>
                <a:gd name="connsiteY7" fmla="*/ 64375 h 178504"/>
                <a:gd name="connsiteX8" fmla="*/ 39547 w 178131"/>
                <a:gd name="connsiteY8" fmla="*/ 77170 h 178504"/>
                <a:gd name="connsiteX9" fmla="*/ 3721 w 178131"/>
                <a:gd name="connsiteY9" fmla="*/ 112996 h 178504"/>
                <a:gd name="connsiteX10" fmla="*/ 3209 w 178131"/>
                <a:gd name="connsiteY10" fmla="*/ 129885 h 178504"/>
                <a:gd name="connsiteX11" fmla="*/ 48759 w 178131"/>
                <a:gd name="connsiteY11" fmla="*/ 175434 h 178504"/>
                <a:gd name="connsiteX12" fmla="*/ 56436 w 178131"/>
                <a:gd name="connsiteY12" fmla="*/ 178505 h 178504"/>
                <a:gd name="connsiteX13" fmla="*/ 65136 w 178131"/>
                <a:gd name="connsiteY13" fmla="*/ 174922 h 178504"/>
                <a:gd name="connsiteX14" fmla="*/ 100961 w 178131"/>
                <a:gd name="connsiteY14" fmla="*/ 139097 h 178504"/>
                <a:gd name="connsiteX15" fmla="*/ 113756 w 178131"/>
                <a:gd name="connsiteY15" fmla="*/ 151892 h 178504"/>
                <a:gd name="connsiteX16" fmla="*/ 124504 w 178131"/>
                <a:gd name="connsiteY16" fmla="*/ 154451 h 17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8131" h="178504">
                  <a:moveTo>
                    <a:pt x="124504" y="154451"/>
                  </a:moveTo>
                  <a:cubicBezTo>
                    <a:pt x="129110" y="153427"/>
                    <a:pt x="132181" y="150356"/>
                    <a:pt x="133716" y="145750"/>
                  </a:cubicBezTo>
                  <a:lnTo>
                    <a:pt x="177730" y="10637"/>
                  </a:lnTo>
                  <a:cubicBezTo>
                    <a:pt x="178753" y="7567"/>
                    <a:pt x="177730" y="4496"/>
                    <a:pt x="175683" y="2449"/>
                  </a:cubicBezTo>
                  <a:cubicBezTo>
                    <a:pt x="173636" y="402"/>
                    <a:pt x="170053" y="-622"/>
                    <a:pt x="167494" y="402"/>
                  </a:cubicBezTo>
                  <a:lnTo>
                    <a:pt x="32381" y="44416"/>
                  </a:lnTo>
                  <a:cubicBezTo>
                    <a:pt x="28287" y="45951"/>
                    <a:pt x="24705" y="49534"/>
                    <a:pt x="23681" y="53628"/>
                  </a:cubicBezTo>
                  <a:cubicBezTo>
                    <a:pt x="22657" y="57722"/>
                    <a:pt x="23681" y="61305"/>
                    <a:pt x="26752" y="64375"/>
                  </a:cubicBezTo>
                  <a:lnTo>
                    <a:pt x="39547" y="77170"/>
                  </a:lnTo>
                  <a:lnTo>
                    <a:pt x="3721" y="112996"/>
                  </a:lnTo>
                  <a:cubicBezTo>
                    <a:pt x="-885" y="117602"/>
                    <a:pt x="-1397" y="125279"/>
                    <a:pt x="3209" y="129885"/>
                  </a:cubicBezTo>
                  <a:lnTo>
                    <a:pt x="48759" y="175434"/>
                  </a:lnTo>
                  <a:cubicBezTo>
                    <a:pt x="50806" y="177481"/>
                    <a:pt x="53877" y="178505"/>
                    <a:pt x="56436" y="178505"/>
                  </a:cubicBezTo>
                  <a:cubicBezTo>
                    <a:pt x="59506" y="178505"/>
                    <a:pt x="63089" y="177481"/>
                    <a:pt x="65136" y="174922"/>
                  </a:cubicBezTo>
                  <a:lnTo>
                    <a:pt x="100961" y="139097"/>
                  </a:lnTo>
                  <a:lnTo>
                    <a:pt x="113756" y="151892"/>
                  </a:lnTo>
                  <a:cubicBezTo>
                    <a:pt x="116315" y="154451"/>
                    <a:pt x="120409" y="155474"/>
                    <a:pt x="124504" y="15445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AFC5A15-A27B-47C0-9C1E-5554D5EA2C1D}"/>
                </a:ext>
              </a:extLst>
            </p:cNvPr>
            <p:cNvSpPr/>
            <p:nvPr/>
          </p:nvSpPr>
          <p:spPr>
            <a:xfrm>
              <a:off x="7338226" y="2046002"/>
              <a:ext cx="178387" cy="178241"/>
            </a:xfrm>
            <a:custGeom>
              <a:avLst/>
              <a:gdLst>
                <a:gd name="connsiteX0" fmla="*/ 175434 w 178387"/>
                <a:gd name="connsiteY0" fmla="*/ 48759 h 178241"/>
                <a:gd name="connsiteX1" fmla="*/ 129885 w 178387"/>
                <a:gd name="connsiteY1" fmla="*/ 3209 h 178241"/>
                <a:gd name="connsiteX2" fmla="*/ 112996 w 178387"/>
                <a:gd name="connsiteY2" fmla="*/ 3721 h 178241"/>
                <a:gd name="connsiteX3" fmla="*/ 77170 w 178387"/>
                <a:gd name="connsiteY3" fmla="*/ 39546 h 178241"/>
                <a:gd name="connsiteX4" fmla="*/ 64375 w 178387"/>
                <a:gd name="connsiteY4" fmla="*/ 26752 h 178241"/>
                <a:gd name="connsiteX5" fmla="*/ 53628 w 178387"/>
                <a:gd name="connsiteY5" fmla="*/ 23681 h 178241"/>
                <a:gd name="connsiteX6" fmla="*/ 44416 w 178387"/>
                <a:gd name="connsiteY6" fmla="*/ 32381 h 178241"/>
                <a:gd name="connsiteX7" fmla="*/ 402 w 178387"/>
                <a:gd name="connsiteY7" fmla="*/ 167494 h 178241"/>
                <a:gd name="connsiteX8" fmla="*/ 2449 w 178387"/>
                <a:gd name="connsiteY8" fmla="*/ 175683 h 178241"/>
                <a:gd name="connsiteX9" fmla="*/ 8078 w 178387"/>
                <a:gd name="connsiteY9" fmla="*/ 178242 h 178241"/>
                <a:gd name="connsiteX10" fmla="*/ 10637 w 178387"/>
                <a:gd name="connsiteY10" fmla="*/ 177730 h 178241"/>
                <a:gd name="connsiteX11" fmla="*/ 145750 w 178387"/>
                <a:gd name="connsiteY11" fmla="*/ 133716 h 178241"/>
                <a:gd name="connsiteX12" fmla="*/ 154451 w 178387"/>
                <a:gd name="connsiteY12" fmla="*/ 124504 h 178241"/>
                <a:gd name="connsiteX13" fmla="*/ 151380 w 178387"/>
                <a:gd name="connsiteY13" fmla="*/ 113756 h 178241"/>
                <a:gd name="connsiteX14" fmla="*/ 138585 w 178387"/>
                <a:gd name="connsiteY14" fmla="*/ 100961 h 178241"/>
                <a:gd name="connsiteX15" fmla="*/ 174411 w 178387"/>
                <a:gd name="connsiteY15" fmla="*/ 65136 h 178241"/>
                <a:gd name="connsiteX16" fmla="*/ 175434 w 178387"/>
                <a:gd name="connsiteY16" fmla="*/ 48759 h 17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8387" h="178241">
                  <a:moveTo>
                    <a:pt x="175434" y="48759"/>
                  </a:moveTo>
                  <a:lnTo>
                    <a:pt x="129885" y="3209"/>
                  </a:lnTo>
                  <a:cubicBezTo>
                    <a:pt x="125279" y="-1397"/>
                    <a:pt x="118114" y="-885"/>
                    <a:pt x="112996" y="3721"/>
                  </a:cubicBezTo>
                  <a:lnTo>
                    <a:pt x="77170" y="39546"/>
                  </a:lnTo>
                  <a:lnTo>
                    <a:pt x="64375" y="26752"/>
                  </a:lnTo>
                  <a:cubicBezTo>
                    <a:pt x="61817" y="24193"/>
                    <a:pt x="57722" y="23169"/>
                    <a:pt x="53628" y="23681"/>
                  </a:cubicBezTo>
                  <a:cubicBezTo>
                    <a:pt x="49022" y="24705"/>
                    <a:pt x="45951" y="27775"/>
                    <a:pt x="44416" y="32381"/>
                  </a:cubicBezTo>
                  <a:lnTo>
                    <a:pt x="402" y="167494"/>
                  </a:lnTo>
                  <a:cubicBezTo>
                    <a:pt x="-622" y="170565"/>
                    <a:pt x="402" y="173636"/>
                    <a:pt x="2449" y="175683"/>
                  </a:cubicBezTo>
                  <a:cubicBezTo>
                    <a:pt x="3984" y="177218"/>
                    <a:pt x="6031" y="178242"/>
                    <a:pt x="8078" y="178242"/>
                  </a:cubicBezTo>
                  <a:cubicBezTo>
                    <a:pt x="9102" y="178242"/>
                    <a:pt x="9614" y="178242"/>
                    <a:pt x="10637" y="177730"/>
                  </a:cubicBezTo>
                  <a:lnTo>
                    <a:pt x="145750" y="133716"/>
                  </a:lnTo>
                  <a:cubicBezTo>
                    <a:pt x="149845" y="132181"/>
                    <a:pt x="153427" y="128598"/>
                    <a:pt x="154451" y="124504"/>
                  </a:cubicBezTo>
                  <a:cubicBezTo>
                    <a:pt x="155474" y="120409"/>
                    <a:pt x="154451" y="116827"/>
                    <a:pt x="151380" y="113756"/>
                  </a:cubicBezTo>
                  <a:lnTo>
                    <a:pt x="138585" y="100961"/>
                  </a:lnTo>
                  <a:lnTo>
                    <a:pt x="174411" y="65136"/>
                  </a:lnTo>
                  <a:cubicBezTo>
                    <a:pt x="179528" y="61042"/>
                    <a:pt x="179528" y="53365"/>
                    <a:pt x="175434" y="48759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3" name="Graphic 1">
            <a:extLst>
              <a:ext uri="{FF2B5EF4-FFF2-40B4-BE49-F238E27FC236}">
                <a16:creationId xmlns:a16="http://schemas.microsoft.com/office/drawing/2014/main" id="{CC97E1A9-6B5B-40A6-A48B-644CB22F3A11}"/>
              </a:ext>
            </a:extLst>
          </p:cNvPr>
          <p:cNvGrpSpPr/>
          <p:nvPr/>
        </p:nvGrpSpPr>
        <p:grpSpPr>
          <a:xfrm>
            <a:off x="5289503" y="5018405"/>
            <a:ext cx="209908" cy="209908"/>
            <a:chOff x="7131353" y="598283"/>
            <a:chExt cx="372072" cy="372072"/>
          </a:xfrm>
          <a:solidFill>
            <a:schemeClr val="accent1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8CEE94B-79CA-4B4E-B25D-8817933B72B7}"/>
                </a:ext>
              </a:extLst>
            </p:cNvPr>
            <p:cNvSpPr/>
            <p:nvPr/>
          </p:nvSpPr>
          <p:spPr>
            <a:xfrm>
              <a:off x="7131353" y="598283"/>
              <a:ext cx="372072" cy="372072"/>
            </a:xfrm>
            <a:custGeom>
              <a:avLst/>
              <a:gdLst>
                <a:gd name="connsiteX0" fmla="*/ 368490 w 372072"/>
                <a:gd name="connsiteY0" fmla="*/ 10236 h 372072"/>
                <a:gd name="connsiteX1" fmla="*/ 367978 w 372072"/>
                <a:gd name="connsiteY1" fmla="*/ 9212 h 372072"/>
                <a:gd name="connsiteX2" fmla="*/ 366954 w 372072"/>
                <a:gd name="connsiteY2" fmla="*/ 7677 h 372072"/>
                <a:gd name="connsiteX3" fmla="*/ 365419 w 372072"/>
                <a:gd name="connsiteY3" fmla="*/ 6141 h 372072"/>
                <a:gd name="connsiteX4" fmla="*/ 364907 w 372072"/>
                <a:gd name="connsiteY4" fmla="*/ 5630 h 372072"/>
                <a:gd name="connsiteX5" fmla="*/ 355183 w 372072"/>
                <a:gd name="connsiteY5" fmla="*/ 512 h 372072"/>
                <a:gd name="connsiteX6" fmla="*/ 351089 w 372072"/>
                <a:gd name="connsiteY6" fmla="*/ 0 h 372072"/>
                <a:gd name="connsiteX7" fmla="*/ 351089 w 372072"/>
                <a:gd name="connsiteY7" fmla="*/ 0 h 372072"/>
                <a:gd name="connsiteX8" fmla="*/ 19960 w 372072"/>
                <a:gd name="connsiteY8" fmla="*/ 0 h 372072"/>
                <a:gd name="connsiteX9" fmla="*/ 15866 w 372072"/>
                <a:gd name="connsiteY9" fmla="*/ 512 h 372072"/>
                <a:gd name="connsiteX10" fmla="*/ 3583 w 372072"/>
                <a:gd name="connsiteY10" fmla="*/ 8700 h 372072"/>
                <a:gd name="connsiteX11" fmla="*/ 3071 w 372072"/>
                <a:gd name="connsiteY11" fmla="*/ 9212 h 372072"/>
                <a:gd name="connsiteX12" fmla="*/ 2047 w 372072"/>
                <a:gd name="connsiteY12" fmla="*/ 11771 h 372072"/>
                <a:gd name="connsiteX13" fmla="*/ 1535 w 372072"/>
                <a:gd name="connsiteY13" fmla="*/ 12795 h 372072"/>
                <a:gd name="connsiteX14" fmla="*/ 1024 w 372072"/>
                <a:gd name="connsiteY14" fmla="*/ 14842 h 372072"/>
                <a:gd name="connsiteX15" fmla="*/ 512 w 372072"/>
                <a:gd name="connsiteY15" fmla="*/ 16377 h 372072"/>
                <a:gd name="connsiteX16" fmla="*/ 0 w 372072"/>
                <a:gd name="connsiteY16" fmla="*/ 20472 h 372072"/>
                <a:gd name="connsiteX17" fmla="*/ 0 w 372072"/>
                <a:gd name="connsiteY17" fmla="*/ 186292 h 372072"/>
                <a:gd name="connsiteX18" fmla="*/ 0 w 372072"/>
                <a:gd name="connsiteY18" fmla="*/ 186292 h 372072"/>
                <a:gd name="connsiteX19" fmla="*/ 0 w 372072"/>
                <a:gd name="connsiteY19" fmla="*/ 190898 h 372072"/>
                <a:gd name="connsiteX20" fmla="*/ 185780 w 372072"/>
                <a:gd name="connsiteY20" fmla="*/ 372072 h 372072"/>
                <a:gd name="connsiteX21" fmla="*/ 372072 w 372072"/>
                <a:gd name="connsiteY21" fmla="*/ 185780 h 372072"/>
                <a:gd name="connsiteX22" fmla="*/ 372072 w 372072"/>
                <a:gd name="connsiteY22" fmla="*/ 20983 h 372072"/>
                <a:gd name="connsiteX23" fmla="*/ 368490 w 372072"/>
                <a:gd name="connsiteY23" fmla="*/ 10236 h 372072"/>
                <a:gd name="connsiteX24" fmla="*/ 311681 w 372072"/>
                <a:gd name="connsiteY24" fmla="*/ 185780 h 372072"/>
                <a:gd name="connsiteX25" fmla="*/ 184245 w 372072"/>
                <a:gd name="connsiteY25" fmla="*/ 313216 h 372072"/>
                <a:gd name="connsiteX26" fmla="*/ 56809 w 372072"/>
                <a:gd name="connsiteY26" fmla="*/ 185780 h 372072"/>
                <a:gd name="connsiteX27" fmla="*/ 56809 w 372072"/>
                <a:gd name="connsiteY27" fmla="*/ 68580 h 372072"/>
                <a:gd name="connsiteX28" fmla="*/ 67045 w 372072"/>
                <a:gd name="connsiteY28" fmla="*/ 58344 h 372072"/>
                <a:gd name="connsiteX29" fmla="*/ 300933 w 372072"/>
                <a:gd name="connsiteY29" fmla="*/ 58344 h 372072"/>
                <a:gd name="connsiteX30" fmla="*/ 311169 w 372072"/>
                <a:gd name="connsiteY30" fmla="*/ 68580 h 372072"/>
                <a:gd name="connsiteX31" fmla="*/ 311169 w 372072"/>
                <a:gd name="connsiteY31" fmla="*/ 185780 h 372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2072" h="372072">
                  <a:moveTo>
                    <a:pt x="368490" y="10236"/>
                  </a:moveTo>
                  <a:cubicBezTo>
                    <a:pt x="368490" y="9724"/>
                    <a:pt x="367978" y="9724"/>
                    <a:pt x="367978" y="9212"/>
                  </a:cubicBezTo>
                  <a:cubicBezTo>
                    <a:pt x="367466" y="8700"/>
                    <a:pt x="367466" y="8189"/>
                    <a:pt x="366954" y="7677"/>
                  </a:cubicBezTo>
                  <a:cubicBezTo>
                    <a:pt x="366443" y="7165"/>
                    <a:pt x="365931" y="6653"/>
                    <a:pt x="365419" y="6141"/>
                  </a:cubicBezTo>
                  <a:cubicBezTo>
                    <a:pt x="365419" y="6141"/>
                    <a:pt x="364907" y="5630"/>
                    <a:pt x="364907" y="5630"/>
                  </a:cubicBezTo>
                  <a:cubicBezTo>
                    <a:pt x="362348" y="3071"/>
                    <a:pt x="358766" y="1535"/>
                    <a:pt x="355183" y="512"/>
                  </a:cubicBezTo>
                  <a:cubicBezTo>
                    <a:pt x="353648" y="0"/>
                    <a:pt x="352624" y="0"/>
                    <a:pt x="351089" y="0"/>
                  </a:cubicBezTo>
                  <a:lnTo>
                    <a:pt x="351089" y="0"/>
                  </a:lnTo>
                  <a:lnTo>
                    <a:pt x="19960" y="0"/>
                  </a:lnTo>
                  <a:cubicBezTo>
                    <a:pt x="18425" y="0"/>
                    <a:pt x="17401" y="0"/>
                    <a:pt x="15866" y="512"/>
                  </a:cubicBezTo>
                  <a:cubicBezTo>
                    <a:pt x="10748" y="1535"/>
                    <a:pt x="6142" y="4606"/>
                    <a:pt x="3583" y="8700"/>
                  </a:cubicBezTo>
                  <a:cubicBezTo>
                    <a:pt x="3583" y="8700"/>
                    <a:pt x="3071" y="9212"/>
                    <a:pt x="3071" y="9212"/>
                  </a:cubicBezTo>
                  <a:cubicBezTo>
                    <a:pt x="2559" y="9724"/>
                    <a:pt x="2047" y="10748"/>
                    <a:pt x="2047" y="11771"/>
                  </a:cubicBezTo>
                  <a:cubicBezTo>
                    <a:pt x="2047" y="12283"/>
                    <a:pt x="1535" y="12283"/>
                    <a:pt x="1535" y="12795"/>
                  </a:cubicBezTo>
                  <a:cubicBezTo>
                    <a:pt x="1024" y="13307"/>
                    <a:pt x="1024" y="14330"/>
                    <a:pt x="1024" y="14842"/>
                  </a:cubicBezTo>
                  <a:cubicBezTo>
                    <a:pt x="1024" y="15354"/>
                    <a:pt x="512" y="15866"/>
                    <a:pt x="512" y="16377"/>
                  </a:cubicBezTo>
                  <a:cubicBezTo>
                    <a:pt x="0" y="17913"/>
                    <a:pt x="0" y="18936"/>
                    <a:pt x="0" y="20472"/>
                  </a:cubicBezTo>
                  <a:lnTo>
                    <a:pt x="0" y="186292"/>
                  </a:lnTo>
                  <a:lnTo>
                    <a:pt x="0" y="186292"/>
                  </a:lnTo>
                  <a:cubicBezTo>
                    <a:pt x="0" y="187827"/>
                    <a:pt x="0" y="189363"/>
                    <a:pt x="0" y="190898"/>
                  </a:cubicBezTo>
                  <a:cubicBezTo>
                    <a:pt x="2559" y="291209"/>
                    <a:pt x="84957" y="372072"/>
                    <a:pt x="185780" y="372072"/>
                  </a:cubicBezTo>
                  <a:cubicBezTo>
                    <a:pt x="288138" y="372072"/>
                    <a:pt x="372072" y="288650"/>
                    <a:pt x="372072" y="185780"/>
                  </a:cubicBezTo>
                  <a:lnTo>
                    <a:pt x="372072" y="20983"/>
                  </a:lnTo>
                  <a:cubicBezTo>
                    <a:pt x="371560" y="16889"/>
                    <a:pt x="370537" y="13307"/>
                    <a:pt x="368490" y="10236"/>
                  </a:cubicBezTo>
                  <a:close/>
                  <a:moveTo>
                    <a:pt x="311681" y="185780"/>
                  </a:moveTo>
                  <a:cubicBezTo>
                    <a:pt x="311681" y="255895"/>
                    <a:pt x="254872" y="313216"/>
                    <a:pt x="184245" y="313216"/>
                  </a:cubicBezTo>
                  <a:cubicBezTo>
                    <a:pt x="113618" y="313216"/>
                    <a:pt x="56809" y="256407"/>
                    <a:pt x="56809" y="185780"/>
                  </a:cubicBezTo>
                  <a:lnTo>
                    <a:pt x="56809" y="68580"/>
                  </a:lnTo>
                  <a:cubicBezTo>
                    <a:pt x="56809" y="62950"/>
                    <a:pt x="61415" y="58344"/>
                    <a:pt x="67045" y="58344"/>
                  </a:cubicBezTo>
                  <a:lnTo>
                    <a:pt x="300933" y="58344"/>
                  </a:lnTo>
                  <a:cubicBezTo>
                    <a:pt x="306563" y="58344"/>
                    <a:pt x="311169" y="62950"/>
                    <a:pt x="311169" y="68580"/>
                  </a:cubicBezTo>
                  <a:lnTo>
                    <a:pt x="311169" y="18578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092BB4C-4782-4490-8628-0671C41168DE}"/>
                </a:ext>
              </a:extLst>
            </p:cNvPr>
            <p:cNvSpPr/>
            <p:nvPr/>
          </p:nvSpPr>
          <p:spPr>
            <a:xfrm>
              <a:off x="7257880" y="698082"/>
              <a:ext cx="117085" cy="172985"/>
            </a:xfrm>
            <a:custGeom>
              <a:avLst/>
              <a:gdLst>
                <a:gd name="connsiteX0" fmla="*/ 103267 w 117085"/>
                <a:gd name="connsiteY0" fmla="*/ 45038 h 172985"/>
                <a:gd name="connsiteX1" fmla="*/ 82795 w 117085"/>
                <a:gd name="connsiteY1" fmla="*/ 48108 h 172985"/>
                <a:gd name="connsiteX2" fmla="*/ 74095 w 117085"/>
                <a:gd name="connsiteY2" fmla="*/ 43502 h 172985"/>
                <a:gd name="connsiteX3" fmla="*/ 71536 w 117085"/>
                <a:gd name="connsiteY3" fmla="*/ 39408 h 172985"/>
                <a:gd name="connsiteX4" fmla="*/ 64370 w 117085"/>
                <a:gd name="connsiteY4" fmla="*/ 34290 h 172985"/>
                <a:gd name="connsiteX5" fmla="*/ 64370 w 117085"/>
                <a:gd name="connsiteY5" fmla="*/ 62439 h 172985"/>
                <a:gd name="connsiteX6" fmla="*/ 103778 w 117085"/>
                <a:gd name="connsiteY6" fmla="*/ 78816 h 172985"/>
                <a:gd name="connsiteX7" fmla="*/ 117085 w 117085"/>
                <a:gd name="connsiteY7" fmla="*/ 108500 h 172985"/>
                <a:gd name="connsiteX8" fmla="*/ 112479 w 117085"/>
                <a:gd name="connsiteY8" fmla="*/ 127948 h 172985"/>
                <a:gd name="connsiteX9" fmla="*/ 100708 w 117085"/>
                <a:gd name="connsiteY9" fmla="*/ 142790 h 172985"/>
                <a:gd name="connsiteX10" fmla="*/ 85354 w 117085"/>
                <a:gd name="connsiteY10" fmla="*/ 151490 h 172985"/>
                <a:gd name="connsiteX11" fmla="*/ 65394 w 117085"/>
                <a:gd name="connsiteY11" fmla="*/ 154561 h 172985"/>
                <a:gd name="connsiteX12" fmla="*/ 65394 w 117085"/>
                <a:gd name="connsiteY12" fmla="*/ 172985 h 172985"/>
                <a:gd name="connsiteX13" fmla="*/ 51064 w 117085"/>
                <a:gd name="connsiteY13" fmla="*/ 172985 h 172985"/>
                <a:gd name="connsiteX14" fmla="*/ 51064 w 117085"/>
                <a:gd name="connsiteY14" fmla="*/ 154561 h 172985"/>
                <a:gd name="connsiteX15" fmla="*/ 28033 w 117085"/>
                <a:gd name="connsiteY15" fmla="*/ 149955 h 172985"/>
                <a:gd name="connsiteX16" fmla="*/ 12680 w 117085"/>
                <a:gd name="connsiteY16" fmla="*/ 140743 h 172985"/>
                <a:gd name="connsiteX17" fmla="*/ 2956 w 117085"/>
                <a:gd name="connsiteY17" fmla="*/ 127948 h 172985"/>
                <a:gd name="connsiteX18" fmla="*/ 397 w 117085"/>
                <a:gd name="connsiteY18" fmla="*/ 121295 h 172985"/>
                <a:gd name="connsiteX19" fmla="*/ 7050 w 117085"/>
                <a:gd name="connsiteY19" fmla="*/ 110547 h 172985"/>
                <a:gd name="connsiteX20" fmla="*/ 29569 w 117085"/>
                <a:gd name="connsiteY20" fmla="*/ 107988 h 172985"/>
                <a:gd name="connsiteX21" fmla="*/ 38269 w 117085"/>
                <a:gd name="connsiteY21" fmla="*/ 114129 h 172985"/>
                <a:gd name="connsiteX22" fmla="*/ 41340 w 117085"/>
                <a:gd name="connsiteY22" fmla="*/ 121295 h 172985"/>
                <a:gd name="connsiteX23" fmla="*/ 51064 w 117085"/>
                <a:gd name="connsiteY23" fmla="*/ 128971 h 172985"/>
                <a:gd name="connsiteX24" fmla="*/ 51064 w 117085"/>
                <a:gd name="connsiteY24" fmla="*/ 94681 h 172985"/>
                <a:gd name="connsiteX25" fmla="*/ 23427 w 117085"/>
                <a:gd name="connsiteY25" fmla="*/ 85469 h 172985"/>
                <a:gd name="connsiteX26" fmla="*/ 9097 w 117085"/>
                <a:gd name="connsiteY26" fmla="*/ 72674 h 172985"/>
                <a:gd name="connsiteX27" fmla="*/ 2956 w 117085"/>
                <a:gd name="connsiteY27" fmla="*/ 51179 h 172985"/>
                <a:gd name="connsiteX28" fmla="*/ 15239 w 117085"/>
                <a:gd name="connsiteY28" fmla="*/ 22519 h 172985"/>
                <a:gd name="connsiteX29" fmla="*/ 51064 w 117085"/>
                <a:gd name="connsiteY29" fmla="*/ 9724 h 172985"/>
                <a:gd name="connsiteX30" fmla="*/ 51064 w 117085"/>
                <a:gd name="connsiteY30" fmla="*/ 0 h 172985"/>
                <a:gd name="connsiteX31" fmla="*/ 65394 w 117085"/>
                <a:gd name="connsiteY31" fmla="*/ 0 h 172985"/>
                <a:gd name="connsiteX32" fmla="*/ 65394 w 117085"/>
                <a:gd name="connsiteY32" fmla="*/ 9724 h 172985"/>
                <a:gd name="connsiteX33" fmla="*/ 98660 w 117085"/>
                <a:gd name="connsiteY33" fmla="*/ 19960 h 172985"/>
                <a:gd name="connsiteX34" fmla="*/ 110432 w 117085"/>
                <a:gd name="connsiteY34" fmla="*/ 34802 h 172985"/>
                <a:gd name="connsiteX35" fmla="*/ 103267 w 117085"/>
                <a:gd name="connsiteY35" fmla="*/ 45038 h 172985"/>
                <a:gd name="connsiteX36" fmla="*/ 50552 w 117085"/>
                <a:gd name="connsiteY36" fmla="*/ 33778 h 172985"/>
                <a:gd name="connsiteX37" fmla="*/ 41852 w 117085"/>
                <a:gd name="connsiteY37" fmla="*/ 38896 h 172985"/>
                <a:gd name="connsiteX38" fmla="*/ 39293 w 117085"/>
                <a:gd name="connsiteY38" fmla="*/ 46061 h 172985"/>
                <a:gd name="connsiteX39" fmla="*/ 41852 w 117085"/>
                <a:gd name="connsiteY39" fmla="*/ 53738 h 172985"/>
                <a:gd name="connsiteX40" fmla="*/ 50552 w 117085"/>
                <a:gd name="connsiteY40" fmla="*/ 58856 h 172985"/>
                <a:gd name="connsiteX41" fmla="*/ 50552 w 117085"/>
                <a:gd name="connsiteY41" fmla="*/ 33778 h 172985"/>
                <a:gd name="connsiteX42" fmla="*/ 64882 w 117085"/>
                <a:gd name="connsiteY42" fmla="*/ 128971 h 172985"/>
                <a:gd name="connsiteX43" fmla="*/ 77165 w 117085"/>
                <a:gd name="connsiteY43" fmla="*/ 122830 h 172985"/>
                <a:gd name="connsiteX44" fmla="*/ 80748 w 117085"/>
                <a:gd name="connsiteY44" fmla="*/ 113618 h 172985"/>
                <a:gd name="connsiteX45" fmla="*/ 77677 w 117085"/>
                <a:gd name="connsiteY45" fmla="*/ 105429 h 172985"/>
                <a:gd name="connsiteX46" fmla="*/ 64882 w 117085"/>
                <a:gd name="connsiteY46" fmla="*/ 98264 h 172985"/>
                <a:gd name="connsiteX47" fmla="*/ 64882 w 117085"/>
                <a:gd name="connsiteY47" fmla="*/ 128971 h 17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7085" h="172985">
                  <a:moveTo>
                    <a:pt x="103267" y="45038"/>
                  </a:moveTo>
                  <a:lnTo>
                    <a:pt x="82795" y="48108"/>
                  </a:lnTo>
                  <a:cubicBezTo>
                    <a:pt x="79212" y="48620"/>
                    <a:pt x="75630" y="46573"/>
                    <a:pt x="74095" y="43502"/>
                  </a:cubicBezTo>
                  <a:cubicBezTo>
                    <a:pt x="73071" y="41967"/>
                    <a:pt x="72559" y="40432"/>
                    <a:pt x="71536" y="39408"/>
                  </a:cubicBezTo>
                  <a:cubicBezTo>
                    <a:pt x="70000" y="37873"/>
                    <a:pt x="67441" y="35825"/>
                    <a:pt x="64370" y="34290"/>
                  </a:cubicBezTo>
                  <a:lnTo>
                    <a:pt x="64370" y="62439"/>
                  </a:lnTo>
                  <a:cubicBezTo>
                    <a:pt x="83819" y="67556"/>
                    <a:pt x="97125" y="73186"/>
                    <a:pt x="103778" y="78816"/>
                  </a:cubicBezTo>
                  <a:cubicBezTo>
                    <a:pt x="112479" y="86493"/>
                    <a:pt x="117085" y="96729"/>
                    <a:pt x="117085" y="108500"/>
                  </a:cubicBezTo>
                  <a:cubicBezTo>
                    <a:pt x="117085" y="115665"/>
                    <a:pt x="115550" y="121806"/>
                    <a:pt x="112479" y="127948"/>
                  </a:cubicBezTo>
                  <a:cubicBezTo>
                    <a:pt x="109408" y="133578"/>
                    <a:pt x="105314" y="138695"/>
                    <a:pt x="100708" y="142790"/>
                  </a:cubicBezTo>
                  <a:cubicBezTo>
                    <a:pt x="95590" y="146884"/>
                    <a:pt x="90472" y="149443"/>
                    <a:pt x="85354" y="151490"/>
                  </a:cubicBezTo>
                  <a:cubicBezTo>
                    <a:pt x="79724" y="153026"/>
                    <a:pt x="73071" y="154561"/>
                    <a:pt x="65394" y="154561"/>
                  </a:cubicBezTo>
                  <a:lnTo>
                    <a:pt x="65394" y="172985"/>
                  </a:lnTo>
                  <a:lnTo>
                    <a:pt x="51064" y="172985"/>
                  </a:lnTo>
                  <a:lnTo>
                    <a:pt x="51064" y="154561"/>
                  </a:lnTo>
                  <a:cubicBezTo>
                    <a:pt x="41340" y="153537"/>
                    <a:pt x="33663" y="152002"/>
                    <a:pt x="28033" y="149955"/>
                  </a:cubicBezTo>
                  <a:cubicBezTo>
                    <a:pt x="21892" y="147908"/>
                    <a:pt x="17286" y="144837"/>
                    <a:pt x="12680" y="140743"/>
                  </a:cubicBezTo>
                  <a:cubicBezTo>
                    <a:pt x="8585" y="136648"/>
                    <a:pt x="5003" y="132554"/>
                    <a:pt x="2956" y="127948"/>
                  </a:cubicBezTo>
                  <a:cubicBezTo>
                    <a:pt x="1932" y="125901"/>
                    <a:pt x="909" y="123853"/>
                    <a:pt x="397" y="121295"/>
                  </a:cubicBezTo>
                  <a:cubicBezTo>
                    <a:pt x="-1139" y="116177"/>
                    <a:pt x="1932" y="111059"/>
                    <a:pt x="7050" y="110547"/>
                  </a:cubicBezTo>
                  <a:lnTo>
                    <a:pt x="29569" y="107988"/>
                  </a:lnTo>
                  <a:cubicBezTo>
                    <a:pt x="33663" y="107476"/>
                    <a:pt x="37246" y="110035"/>
                    <a:pt x="38269" y="114129"/>
                  </a:cubicBezTo>
                  <a:cubicBezTo>
                    <a:pt x="39293" y="117200"/>
                    <a:pt x="40317" y="119247"/>
                    <a:pt x="41340" y="121295"/>
                  </a:cubicBezTo>
                  <a:cubicBezTo>
                    <a:pt x="43387" y="124365"/>
                    <a:pt x="46458" y="126412"/>
                    <a:pt x="51064" y="128971"/>
                  </a:cubicBezTo>
                  <a:lnTo>
                    <a:pt x="51064" y="94681"/>
                  </a:lnTo>
                  <a:cubicBezTo>
                    <a:pt x="38269" y="91099"/>
                    <a:pt x="29057" y="88028"/>
                    <a:pt x="23427" y="85469"/>
                  </a:cubicBezTo>
                  <a:cubicBezTo>
                    <a:pt x="17798" y="82910"/>
                    <a:pt x="13191" y="78816"/>
                    <a:pt x="9097" y="72674"/>
                  </a:cubicBezTo>
                  <a:cubicBezTo>
                    <a:pt x="5003" y="67045"/>
                    <a:pt x="2956" y="59880"/>
                    <a:pt x="2956" y="51179"/>
                  </a:cubicBezTo>
                  <a:cubicBezTo>
                    <a:pt x="2956" y="39920"/>
                    <a:pt x="7050" y="30196"/>
                    <a:pt x="15239" y="22519"/>
                  </a:cubicBezTo>
                  <a:cubicBezTo>
                    <a:pt x="23427" y="14842"/>
                    <a:pt x="35199" y="10748"/>
                    <a:pt x="51064" y="9724"/>
                  </a:cubicBezTo>
                  <a:lnTo>
                    <a:pt x="51064" y="0"/>
                  </a:lnTo>
                  <a:lnTo>
                    <a:pt x="65394" y="0"/>
                  </a:lnTo>
                  <a:lnTo>
                    <a:pt x="65394" y="9724"/>
                  </a:lnTo>
                  <a:cubicBezTo>
                    <a:pt x="79724" y="10748"/>
                    <a:pt x="90984" y="13818"/>
                    <a:pt x="98660" y="19960"/>
                  </a:cubicBezTo>
                  <a:cubicBezTo>
                    <a:pt x="103778" y="24054"/>
                    <a:pt x="107873" y="28660"/>
                    <a:pt x="110432" y="34802"/>
                  </a:cubicBezTo>
                  <a:cubicBezTo>
                    <a:pt x="111967" y="38896"/>
                    <a:pt x="108385" y="44014"/>
                    <a:pt x="103267" y="45038"/>
                  </a:cubicBezTo>
                  <a:close/>
                  <a:moveTo>
                    <a:pt x="50552" y="33778"/>
                  </a:moveTo>
                  <a:cubicBezTo>
                    <a:pt x="46458" y="35314"/>
                    <a:pt x="43387" y="36849"/>
                    <a:pt x="41852" y="38896"/>
                  </a:cubicBezTo>
                  <a:cubicBezTo>
                    <a:pt x="40317" y="40943"/>
                    <a:pt x="39293" y="43502"/>
                    <a:pt x="39293" y="46061"/>
                  </a:cubicBezTo>
                  <a:cubicBezTo>
                    <a:pt x="39293" y="49132"/>
                    <a:pt x="40317" y="51179"/>
                    <a:pt x="41852" y="53738"/>
                  </a:cubicBezTo>
                  <a:cubicBezTo>
                    <a:pt x="43387" y="55785"/>
                    <a:pt x="46458" y="57832"/>
                    <a:pt x="50552" y="58856"/>
                  </a:cubicBezTo>
                  <a:lnTo>
                    <a:pt x="50552" y="33778"/>
                  </a:lnTo>
                  <a:close/>
                  <a:moveTo>
                    <a:pt x="64882" y="128971"/>
                  </a:moveTo>
                  <a:cubicBezTo>
                    <a:pt x="70512" y="127948"/>
                    <a:pt x="74606" y="125901"/>
                    <a:pt x="77165" y="122830"/>
                  </a:cubicBezTo>
                  <a:cubicBezTo>
                    <a:pt x="79724" y="119759"/>
                    <a:pt x="80748" y="116688"/>
                    <a:pt x="80748" y="113618"/>
                  </a:cubicBezTo>
                  <a:cubicBezTo>
                    <a:pt x="80748" y="110547"/>
                    <a:pt x="79724" y="107988"/>
                    <a:pt x="77677" y="105429"/>
                  </a:cubicBezTo>
                  <a:cubicBezTo>
                    <a:pt x="75630" y="102870"/>
                    <a:pt x="71536" y="100311"/>
                    <a:pt x="64882" y="98264"/>
                  </a:cubicBezTo>
                  <a:lnTo>
                    <a:pt x="64882" y="128971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67E6C112-63B9-4DA0-9EAB-46F4D9F757A5}"/>
              </a:ext>
            </a:extLst>
          </p:cNvPr>
          <p:cNvSpPr txBox="1"/>
          <p:nvPr/>
        </p:nvSpPr>
        <p:spPr>
          <a:xfrm>
            <a:off x="4214477" y="5626349"/>
            <a:ext cx="8923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140K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AB6DE5-FAFE-482E-8431-661D191DE862}"/>
              </a:ext>
            </a:extLst>
          </p:cNvPr>
          <p:cNvSpPr txBox="1"/>
          <p:nvPr/>
        </p:nvSpPr>
        <p:spPr>
          <a:xfrm>
            <a:off x="3577346" y="4190985"/>
            <a:ext cx="9756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240K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2E3B4F3-BDE4-4507-A374-0B30FD1221CE}"/>
              </a:ext>
            </a:extLst>
          </p:cNvPr>
          <p:cNvSpPr txBox="1"/>
          <p:nvPr/>
        </p:nvSpPr>
        <p:spPr>
          <a:xfrm>
            <a:off x="4158722" y="2755621"/>
            <a:ext cx="1003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540K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24D17B1-6A13-43EF-BE54-491F4EEAC9F9}"/>
              </a:ext>
            </a:extLst>
          </p:cNvPr>
          <p:cNvSpPr txBox="1"/>
          <p:nvPr/>
        </p:nvSpPr>
        <p:spPr>
          <a:xfrm>
            <a:off x="5611591" y="2160133"/>
            <a:ext cx="968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220K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71222CB-9A57-46C4-A053-F5147FA0B69E}"/>
              </a:ext>
            </a:extLst>
          </p:cNvPr>
          <p:cNvSpPr txBox="1"/>
          <p:nvPr/>
        </p:nvSpPr>
        <p:spPr>
          <a:xfrm>
            <a:off x="7046955" y="2755621"/>
            <a:ext cx="968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230K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C1A144F-245F-40C1-8CCF-326C4418C245}"/>
              </a:ext>
            </a:extLst>
          </p:cNvPr>
          <p:cNvSpPr txBox="1"/>
          <p:nvPr/>
        </p:nvSpPr>
        <p:spPr>
          <a:xfrm>
            <a:off x="7641784" y="4190985"/>
            <a:ext cx="968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402K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97FFB61-CD07-40E0-8934-95FE2F5060B6}"/>
              </a:ext>
            </a:extLst>
          </p:cNvPr>
          <p:cNvSpPr txBox="1"/>
          <p:nvPr/>
        </p:nvSpPr>
        <p:spPr>
          <a:xfrm>
            <a:off x="7046955" y="5626349"/>
            <a:ext cx="968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320K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1300A70-B740-33CA-B35C-1AA707093D5C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7D3661C-D887-6B0C-72BB-8CC4AE555252}"/>
              </a:ext>
            </a:extLst>
          </p:cNvPr>
          <p:cNvSpPr txBox="1"/>
          <p:nvPr/>
        </p:nvSpPr>
        <p:spPr>
          <a:xfrm>
            <a:off x="6577945" y="828014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9500DBB-EBC9-B338-88BB-B3B6131553EA}"/>
              </a:ext>
            </a:extLst>
          </p:cNvPr>
          <p:cNvSpPr txBox="1"/>
          <p:nvPr/>
        </p:nvSpPr>
        <p:spPr>
          <a:xfrm>
            <a:off x="8313271" y="2157113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4C79859-E1BB-3E20-32AE-4B259A0A862A}"/>
              </a:ext>
            </a:extLst>
          </p:cNvPr>
          <p:cNvSpPr txBox="1"/>
          <p:nvPr/>
        </p:nvSpPr>
        <p:spPr>
          <a:xfrm>
            <a:off x="8885549" y="3650855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FC8575-4DAB-47D9-5C42-5AABF11839DF}"/>
              </a:ext>
            </a:extLst>
          </p:cNvPr>
          <p:cNvSpPr txBox="1"/>
          <p:nvPr/>
        </p:nvSpPr>
        <p:spPr>
          <a:xfrm>
            <a:off x="8270867" y="5368701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558CDBD-B927-3923-10F2-3D3A1B58A861}"/>
              </a:ext>
            </a:extLst>
          </p:cNvPr>
          <p:cNvSpPr txBox="1"/>
          <p:nvPr/>
        </p:nvSpPr>
        <p:spPr>
          <a:xfrm>
            <a:off x="1282042" y="5281644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695B40E-2B33-B6F0-A05A-36C1D51FB527}"/>
              </a:ext>
            </a:extLst>
          </p:cNvPr>
          <p:cNvSpPr txBox="1"/>
          <p:nvPr/>
        </p:nvSpPr>
        <p:spPr>
          <a:xfrm>
            <a:off x="797060" y="3633162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AB0084B-C89E-3CE6-9219-808289D25740}"/>
              </a:ext>
            </a:extLst>
          </p:cNvPr>
          <p:cNvSpPr txBox="1"/>
          <p:nvPr/>
        </p:nvSpPr>
        <p:spPr>
          <a:xfrm>
            <a:off x="1341327" y="2051080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76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3" grpId="0" animBg="1"/>
      <p:bldP spid="104" grpId="0" animBg="1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">
            <a:extLst>
              <a:ext uri="{FF2B5EF4-FFF2-40B4-BE49-F238E27FC236}">
                <a16:creationId xmlns:a16="http://schemas.microsoft.com/office/drawing/2014/main" id="{0ED78580-2F41-49E3-87BB-E99586E8F545}"/>
              </a:ext>
            </a:extLst>
          </p:cNvPr>
          <p:cNvGrpSpPr/>
          <p:nvPr/>
        </p:nvGrpSpPr>
        <p:grpSpPr>
          <a:xfrm>
            <a:off x="4926389" y="2854357"/>
            <a:ext cx="2336781" cy="1986568"/>
            <a:chOff x="4962065" y="2978500"/>
            <a:chExt cx="2264322" cy="1924969"/>
          </a:xfrm>
          <a:solidFill>
            <a:srgbClr val="FFFFFF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E899654-C610-46AA-97D9-84DFEAEAB0A3}"/>
                </a:ext>
              </a:extLst>
            </p:cNvPr>
            <p:cNvSpPr/>
            <p:nvPr/>
          </p:nvSpPr>
          <p:spPr>
            <a:xfrm>
              <a:off x="4962065" y="4098246"/>
              <a:ext cx="271955" cy="303234"/>
            </a:xfrm>
            <a:custGeom>
              <a:avLst/>
              <a:gdLst>
                <a:gd name="connsiteX0" fmla="*/ 0 w 271955"/>
                <a:gd name="connsiteY0" fmla="*/ 212835 h 303234"/>
                <a:gd name="connsiteX1" fmla="*/ 186821 w 271955"/>
                <a:gd name="connsiteY1" fmla="*/ 301516 h 303234"/>
                <a:gd name="connsiteX2" fmla="*/ 271955 w 271955"/>
                <a:gd name="connsiteY2" fmla="*/ 274320 h 303234"/>
                <a:gd name="connsiteX3" fmla="*/ 182092 w 271955"/>
                <a:gd name="connsiteY3" fmla="*/ 0 h 303234"/>
                <a:gd name="connsiteX4" fmla="*/ 96958 w 271955"/>
                <a:gd name="connsiteY4" fmla="*/ 27195 h 303234"/>
                <a:gd name="connsiteX5" fmla="*/ 59121 w 271955"/>
                <a:gd name="connsiteY5" fmla="*/ 65033 h 303234"/>
                <a:gd name="connsiteX6" fmla="*/ 57938 w 271955"/>
                <a:gd name="connsiteY6" fmla="*/ 66215 h 303234"/>
                <a:gd name="connsiteX7" fmla="*/ 56756 w 271955"/>
                <a:gd name="connsiteY7" fmla="*/ 67398 h 303234"/>
                <a:gd name="connsiteX8" fmla="*/ 0 w 271955"/>
                <a:gd name="connsiteY8" fmla="*/ 212835 h 30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955" h="303234">
                  <a:moveTo>
                    <a:pt x="0" y="212835"/>
                  </a:moveTo>
                  <a:cubicBezTo>
                    <a:pt x="54391" y="250672"/>
                    <a:pt x="147802" y="314522"/>
                    <a:pt x="186821" y="301516"/>
                  </a:cubicBezTo>
                  <a:lnTo>
                    <a:pt x="271955" y="274320"/>
                  </a:lnTo>
                  <a:lnTo>
                    <a:pt x="182092" y="0"/>
                  </a:lnTo>
                  <a:lnTo>
                    <a:pt x="96958" y="27195"/>
                  </a:lnTo>
                  <a:cubicBezTo>
                    <a:pt x="79222" y="33107"/>
                    <a:pt x="66215" y="48479"/>
                    <a:pt x="59121" y="65033"/>
                  </a:cubicBezTo>
                  <a:lnTo>
                    <a:pt x="57938" y="66215"/>
                  </a:lnTo>
                  <a:lnTo>
                    <a:pt x="56756" y="67398"/>
                  </a:lnTo>
                  <a:cubicBezTo>
                    <a:pt x="35472" y="109964"/>
                    <a:pt x="17736" y="164355"/>
                    <a:pt x="0" y="212835"/>
                  </a:cubicBez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9F89E87-C09B-41E8-AC29-7DBEEEC1B738}"/>
                </a:ext>
              </a:extLst>
            </p:cNvPr>
            <p:cNvSpPr/>
            <p:nvPr/>
          </p:nvSpPr>
          <p:spPr>
            <a:xfrm>
              <a:off x="6954432" y="4098246"/>
              <a:ext cx="271955" cy="303208"/>
            </a:xfrm>
            <a:custGeom>
              <a:avLst/>
              <a:gdLst>
                <a:gd name="connsiteX0" fmla="*/ 89864 w 271955"/>
                <a:gd name="connsiteY0" fmla="*/ 0 h 303208"/>
                <a:gd name="connsiteX1" fmla="*/ 0 w 271955"/>
                <a:gd name="connsiteY1" fmla="*/ 274320 h 303208"/>
                <a:gd name="connsiteX2" fmla="*/ 85134 w 271955"/>
                <a:gd name="connsiteY2" fmla="*/ 301516 h 303208"/>
                <a:gd name="connsiteX3" fmla="*/ 271955 w 271955"/>
                <a:gd name="connsiteY3" fmla="*/ 212835 h 303208"/>
                <a:gd name="connsiteX4" fmla="*/ 214017 w 271955"/>
                <a:gd name="connsiteY4" fmla="*/ 67398 h 303208"/>
                <a:gd name="connsiteX5" fmla="*/ 212834 w 271955"/>
                <a:gd name="connsiteY5" fmla="*/ 66215 h 303208"/>
                <a:gd name="connsiteX6" fmla="*/ 211652 w 271955"/>
                <a:gd name="connsiteY6" fmla="*/ 65033 h 303208"/>
                <a:gd name="connsiteX7" fmla="*/ 173815 w 271955"/>
                <a:gd name="connsiteY7" fmla="*/ 27195 h 303208"/>
                <a:gd name="connsiteX8" fmla="*/ 89864 w 271955"/>
                <a:gd name="connsiteY8" fmla="*/ 0 h 30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955" h="303208">
                  <a:moveTo>
                    <a:pt x="89864" y="0"/>
                  </a:moveTo>
                  <a:lnTo>
                    <a:pt x="0" y="274320"/>
                  </a:lnTo>
                  <a:lnTo>
                    <a:pt x="85134" y="301516"/>
                  </a:lnTo>
                  <a:cubicBezTo>
                    <a:pt x="125336" y="314522"/>
                    <a:pt x="217564" y="249489"/>
                    <a:pt x="271955" y="212835"/>
                  </a:cubicBezTo>
                  <a:cubicBezTo>
                    <a:pt x="254219" y="164355"/>
                    <a:pt x="237665" y="109964"/>
                    <a:pt x="214017" y="67398"/>
                  </a:cubicBezTo>
                  <a:lnTo>
                    <a:pt x="212834" y="66215"/>
                  </a:lnTo>
                  <a:lnTo>
                    <a:pt x="211652" y="65033"/>
                  </a:lnTo>
                  <a:cubicBezTo>
                    <a:pt x="203375" y="48479"/>
                    <a:pt x="191551" y="33107"/>
                    <a:pt x="173815" y="27195"/>
                  </a:cubicBezTo>
                  <a:lnTo>
                    <a:pt x="89864" y="0"/>
                  </a:ln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56A632-846C-498A-ACE1-835ABB4D77D1}"/>
                </a:ext>
              </a:extLst>
            </p:cNvPr>
            <p:cNvSpPr/>
            <p:nvPr/>
          </p:nvSpPr>
          <p:spPr>
            <a:xfrm>
              <a:off x="4963247" y="3480515"/>
              <a:ext cx="271955" cy="303208"/>
            </a:xfrm>
            <a:custGeom>
              <a:avLst/>
              <a:gdLst>
                <a:gd name="connsiteX0" fmla="*/ 182092 w 271955"/>
                <a:gd name="connsiteY0" fmla="*/ 303209 h 303208"/>
                <a:gd name="connsiteX1" fmla="*/ 271955 w 271955"/>
                <a:gd name="connsiteY1" fmla="*/ 28889 h 303208"/>
                <a:gd name="connsiteX2" fmla="*/ 186821 w 271955"/>
                <a:gd name="connsiteY2" fmla="*/ 1693 h 303208"/>
                <a:gd name="connsiteX3" fmla="*/ 0 w 271955"/>
                <a:gd name="connsiteY3" fmla="*/ 90374 h 303208"/>
                <a:gd name="connsiteX4" fmla="*/ 57938 w 271955"/>
                <a:gd name="connsiteY4" fmla="*/ 235811 h 303208"/>
                <a:gd name="connsiteX5" fmla="*/ 59121 w 271955"/>
                <a:gd name="connsiteY5" fmla="*/ 236994 h 303208"/>
                <a:gd name="connsiteX6" fmla="*/ 60303 w 271955"/>
                <a:gd name="connsiteY6" fmla="*/ 238176 h 303208"/>
                <a:gd name="connsiteX7" fmla="*/ 98140 w 271955"/>
                <a:gd name="connsiteY7" fmla="*/ 276013 h 303208"/>
                <a:gd name="connsiteX8" fmla="*/ 182092 w 271955"/>
                <a:gd name="connsiteY8" fmla="*/ 303209 h 30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955" h="303208">
                  <a:moveTo>
                    <a:pt x="182092" y="303209"/>
                  </a:moveTo>
                  <a:lnTo>
                    <a:pt x="271955" y="28889"/>
                  </a:lnTo>
                  <a:lnTo>
                    <a:pt x="186821" y="1693"/>
                  </a:lnTo>
                  <a:cubicBezTo>
                    <a:pt x="146619" y="-11313"/>
                    <a:pt x="54391" y="53719"/>
                    <a:pt x="0" y="90374"/>
                  </a:cubicBezTo>
                  <a:cubicBezTo>
                    <a:pt x="17736" y="138853"/>
                    <a:pt x="34290" y="193244"/>
                    <a:pt x="57938" y="235811"/>
                  </a:cubicBezTo>
                  <a:lnTo>
                    <a:pt x="59121" y="236994"/>
                  </a:lnTo>
                  <a:lnTo>
                    <a:pt x="60303" y="238176"/>
                  </a:lnTo>
                  <a:cubicBezTo>
                    <a:pt x="68580" y="254730"/>
                    <a:pt x="80404" y="270101"/>
                    <a:pt x="98140" y="276013"/>
                  </a:cubicBezTo>
                  <a:lnTo>
                    <a:pt x="182092" y="303209"/>
                  </a:ln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B58E75E-29FD-49EB-8624-EC3A483ED1B2}"/>
                </a:ext>
              </a:extLst>
            </p:cNvPr>
            <p:cNvSpPr/>
            <p:nvPr/>
          </p:nvSpPr>
          <p:spPr>
            <a:xfrm>
              <a:off x="6954432" y="3480489"/>
              <a:ext cx="271955" cy="303234"/>
            </a:xfrm>
            <a:custGeom>
              <a:avLst/>
              <a:gdLst>
                <a:gd name="connsiteX0" fmla="*/ 271955 w 271955"/>
                <a:gd name="connsiteY0" fmla="*/ 90400 h 303234"/>
                <a:gd name="connsiteX1" fmla="*/ 85134 w 271955"/>
                <a:gd name="connsiteY1" fmla="*/ 1719 h 303234"/>
                <a:gd name="connsiteX2" fmla="*/ 0 w 271955"/>
                <a:gd name="connsiteY2" fmla="*/ 28915 h 303234"/>
                <a:gd name="connsiteX3" fmla="*/ 89864 w 271955"/>
                <a:gd name="connsiteY3" fmla="*/ 303235 h 303234"/>
                <a:gd name="connsiteX4" fmla="*/ 174997 w 271955"/>
                <a:gd name="connsiteY4" fmla="*/ 276039 h 303234"/>
                <a:gd name="connsiteX5" fmla="*/ 212834 w 271955"/>
                <a:gd name="connsiteY5" fmla="*/ 238202 h 303234"/>
                <a:gd name="connsiteX6" fmla="*/ 214017 w 271955"/>
                <a:gd name="connsiteY6" fmla="*/ 237019 h 303234"/>
                <a:gd name="connsiteX7" fmla="*/ 215199 w 271955"/>
                <a:gd name="connsiteY7" fmla="*/ 235837 h 303234"/>
                <a:gd name="connsiteX8" fmla="*/ 271955 w 271955"/>
                <a:gd name="connsiteY8" fmla="*/ 90400 h 30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955" h="303234">
                  <a:moveTo>
                    <a:pt x="271955" y="90400"/>
                  </a:moveTo>
                  <a:cubicBezTo>
                    <a:pt x="217564" y="52563"/>
                    <a:pt x="124153" y="-11287"/>
                    <a:pt x="85134" y="1719"/>
                  </a:cubicBezTo>
                  <a:lnTo>
                    <a:pt x="0" y="28915"/>
                  </a:lnTo>
                  <a:lnTo>
                    <a:pt x="89864" y="303235"/>
                  </a:lnTo>
                  <a:lnTo>
                    <a:pt x="174997" y="276039"/>
                  </a:lnTo>
                  <a:cubicBezTo>
                    <a:pt x="192733" y="270127"/>
                    <a:pt x="205740" y="254756"/>
                    <a:pt x="212834" y="238202"/>
                  </a:cubicBezTo>
                  <a:lnTo>
                    <a:pt x="214017" y="237019"/>
                  </a:lnTo>
                  <a:lnTo>
                    <a:pt x="215199" y="235837"/>
                  </a:lnTo>
                  <a:cubicBezTo>
                    <a:pt x="237665" y="193270"/>
                    <a:pt x="254219" y="138879"/>
                    <a:pt x="271955" y="90400"/>
                  </a:cubicBez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B288AB1-8A98-4165-A705-EE10F6AD35EA}"/>
                </a:ext>
              </a:extLst>
            </p:cNvPr>
            <p:cNvSpPr/>
            <p:nvPr/>
          </p:nvSpPr>
          <p:spPr>
            <a:xfrm>
              <a:off x="5351906" y="4624420"/>
              <a:ext cx="295958" cy="279049"/>
            </a:xfrm>
            <a:custGeom>
              <a:avLst/>
              <a:gdLst>
                <a:gd name="connsiteX0" fmla="*/ 40557 w 295958"/>
                <a:gd name="connsiteY0" fmla="*/ 279050 h 279049"/>
                <a:gd name="connsiteX1" fmla="*/ 243932 w 295958"/>
                <a:gd name="connsiteY1" fmla="*/ 242395 h 279049"/>
                <a:gd name="connsiteX2" fmla="*/ 295959 w 295958"/>
                <a:gd name="connsiteY2" fmla="*/ 170268 h 279049"/>
                <a:gd name="connsiteX3" fmla="*/ 63023 w 295958"/>
                <a:gd name="connsiteY3" fmla="*/ 0 h 279049"/>
                <a:gd name="connsiteX4" fmla="*/ 10997 w 295958"/>
                <a:gd name="connsiteY4" fmla="*/ 72127 h 279049"/>
                <a:gd name="connsiteX5" fmla="*/ 1538 w 295958"/>
                <a:gd name="connsiteY5" fmla="*/ 125336 h 279049"/>
                <a:gd name="connsiteX6" fmla="*/ 1538 w 295958"/>
                <a:gd name="connsiteY6" fmla="*/ 126518 h 279049"/>
                <a:gd name="connsiteX7" fmla="*/ 1538 w 295958"/>
                <a:gd name="connsiteY7" fmla="*/ 127701 h 279049"/>
                <a:gd name="connsiteX8" fmla="*/ 40557 w 295958"/>
                <a:gd name="connsiteY8" fmla="*/ 279050 h 27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958" h="279049">
                  <a:moveTo>
                    <a:pt x="40557" y="279050"/>
                  </a:moveTo>
                  <a:cubicBezTo>
                    <a:pt x="106772" y="277867"/>
                    <a:pt x="219102" y="275502"/>
                    <a:pt x="243932" y="242395"/>
                  </a:cubicBezTo>
                  <a:lnTo>
                    <a:pt x="295959" y="170268"/>
                  </a:lnTo>
                  <a:lnTo>
                    <a:pt x="63023" y="0"/>
                  </a:lnTo>
                  <a:lnTo>
                    <a:pt x="10997" y="72127"/>
                  </a:lnTo>
                  <a:cubicBezTo>
                    <a:pt x="355" y="87499"/>
                    <a:pt x="-2010" y="106417"/>
                    <a:pt x="1538" y="125336"/>
                  </a:cubicBezTo>
                  <a:lnTo>
                    <a:pt x="1538" y="126518"/>
                  </a:lnTo>
                  <a:lnTo>
                    <a:pt x="1538" y="127701"/>
                  </a:lnTo>
                  <a:cubicBezTo>
                    <a:pt x="8632" y="174997"/>
                    <a:pt x="26368" y="229388"/>
                    <a:pt x="40557" y="279050"/>
                  </a:cubicBez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8ABE16F-6165-4E48-AF44-03F162363368}"/>
                </a:ext>
              </a:extLst>
            </p:cNvPr>
            <p:cNvSpPr/>
            <p:nvPr/>
          </p:nvSpPr>
          <p:spPr>
            <a:xfrm>
              <a:off x="6540587" y="4624420"/>
              <a:ext cx="296180" cy="279049"/>
            </a:xfrm>
            <a:custGeom>
              <a:avLst/>
              <a:gdLst>
                <a:gd name="connsiteX0" fmla="*/ 256584 w 296180"/>
                <a:gd name="connsiteY0" fmla="*/ 279050 h 279049"/>
                <a:gd name="connsiteX1" fmla="*/ 294421 w 296180"/>
                <a:gd name="connsiteY1" fmla="*/ 127701 h 279049"/>
                <a:gd name="connsiteX2" fmla="*/ 294421 w 296180"/>
                <a:gd name="connsiteY2" fmla="*/ 126518 h 279049"/>
                <a:gd name="connsiteX3" fmla="*/ 294421 w 296180"/>
                <a:gd name="connsiteY3" fmla="*/ 125336 h 279049"/>
                <a:gd name="connsiteX4" fmla="*/ 284962 w 296180"/>
                <a:gd name="connsiteY4" fmla="*/ 72127 h 279049"/>
                <a:gd name="connsiteX5" fmla="*/ 232935 w 296180"/>
                <a:gd name="connsiteY5" fmla="*/ 0 h 279049"/>
                <a:gd name="connsiteX6" fmla="*/ 0 w 296180"/>
                <a:gd name="connsiteY6" fmla="*/ 170268 h 279049"/>
                <a:gd name="connsiteX7" fmla="*/ 52026 w 296180"/>
                <a:gd name="connsiteY7" fmla="*/ 242395 h 279049"/>
                <a:gd name="connsiteX8" fmla="*/ 256584 w 296180"/>
                <a:gd name="connsiteY8" fmla="*/ 279050 h 27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180" h="279049">
                  <a:moveTo>
                    <a:pt x="256584" y="279050"/>
                  </a:moveTo>
                  <a:cubicBezTo>
                    <a:pt x="270773" y="229388"/>
                    <a:pt x="288509" y="174997"/>
                    <a:pt x="294421" y="127701"/>
                  </a:cubicBezTo>
                  <a:lnTo>
                    <a:pt x="294421" y="126518"/>
                  </a:lnTo>
                  <a:lnTo>
                    <a:pt x="294421" y="125336"/>
                  </a:lnTo>
                  <a:cubicBezTo>
                    <a:pt x="297968" y="107600"/>
                    <a:pt x="296786" y="87499"/>
                    <a:pt x="284962" y="72127"/>
                  </a:cubicBezTo>
                  <a:lnTo>
                    <a:pt x="232935" y="0"/>
                  </a:lnTo>
                  <a:lnTo>
                    <a:pt x="0" y="170268"/>
                  </a:lnTo>
                  <a:lnTo>
                    <a:pt x="52026" y="242395"/>
                  </a:lnTo>
                  <a:cubicBezTo>
                    <a:pt x="76857" y="275502"/>
                    <a:pt x="190369" y="277867"/>
                    <a:pt x="256584" y="279050"/>
                  </a:cubicBez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890806D-4FF4-45F8-B41B-45D6EE442470}"/>
                </a:ext>
              </a:extLst>
            </p:cNvPr>
            <p:cNvSpPr/>
            <p:nvPr/>
          </p:nvSpPr>
          <p:spPr>
            <a:xfrm>
              <a:off x="5352867" y="2978500"/>
              <a:ext cx="296180" cy="279049"/>
            </a:xfrm>
            <a:custGeom>
              <a:avLst/>
              <a:gdLst>
                <a:gd name="connsiteX0" fmla="*/ 39597 w 296180"/>
                <a:gd name="connsiteY0" fmla="*/ 0 h 279049"/>
                <a:gd name="connsiteX1" fmla="*/ 1760 w 296180"/>
                <a:gd name="connsiteY1" fmla="*/ 151349 h 279049"/>
                <a:gd name="connsiteX2" fmla="*/ 1760 w 296180"/>
                <a:gd name="connsiteY2" fmla="*/ 152531 h 279049"/>
                <a:gd name="connsiteX3" fmla="*/ 1760 w 296180"/>
                <a:gd name="connsiteY3" fmla="*/ 153714 h 279049"/>
                <a:gd name="connsiteX4" fmla="*/ 11219 w 296180"/>
                <a:gd name="connsiteY4" fmla="*/ 206922 h 279049"/>
                <a:gd name="connsiteX5" fmla="*/ 63245 w 296180"/>
                <a:gd name="connsiteY5" fmla="*/ 279050 h 279049"/>
                <a:gd name="connsiteX6" fmla="*/ 296180 w 296180"/>
                <a:gd name="connsiteY6" fmla="*/ 108782 h 279049"/>
                <a:gd name="connsiteX7" fmla="*/ 244154 w 296180"/>
                <a:gd name="connsiteY7" fmla="*/ 36655 h 279049"/>
                <a:gd name="connsiteX8" fmla="*/ 39597 w 296180"/>
                <a:gd name="connsiteY8" fmla="*/ 0 h 27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180" h="279049">
                  <a:moveTo>
                    <a:pt x="39597" y="0"/>
                  </a:moveTo>
                  <a:cubicBezTo>
                    <a:pt x="25408" y="49661"/>
                    <a:pt x="7672" y="104052"/>
                    <a:pt x="1760" y="151349"/>
                  </a:cubicBezTo>
                  <a:lnTo>
                    <a:pt x="1760" y="152531"/>
                  </a:lnTo>
                  <a:lnTo>
                    <a:pt x="1760" y="153714"/>
                  </a:lnTo>
                  <a:cubicBezTo>
                    <a:pt x="-1788" y="171450"/>
                    <a:pt x="-605" y="191551"/>
                    <a:pt x="11219" y="206922"/>
                  </a:cubicBezTo>
                  <a:lnTo>
                    <a:pt x="63245" y="279050"/>
                  </a:lnTo>
                  <a:lnTo>
                    <a:pt x="296180" y="108782"/>
                  </a:lnTo>
                  <a:lnTo>
                    <a:pt x="244154" y="36655"/>
                  </a:lnTo>
                  <a:cubicBezTo>
                    <a:pt x="218141" y="3547"/>
                    <a:pt x="105812" y="1182"/>
                    <a:pt x="39597" y="0"/>
                  </a:cubicBez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BDB2B73-95B7-448E-8496-BA71DCBE365D}"/>
                </a:ext>
              </a:extLst>
            </p:cNvPr>
            <p:cNvSpPr/>
            <p:nvPr/>
          </p:nvSpPr>
          <p:spPr>
            <a:xfrm>
              <a:off x="6540587" y="2978500"/>
              <a:ext cx="295958" cy="279049"/>
            </a:xfrm>
            <a:custGeom>
              <a:avLst/>
              <a:gdLst>
                <a:gd name="connsiteX0" fmla="*/ 256584 w 295958"/>
                <a:gd name="connsiteY0" fmla="*/ 0 h 279049"/>
                <a:gd name="connsiteX1" fmla="*/ 53209 w 295958"/>
                <a:gd name="connsiteY1" fmla="*/ 36655 h 279049"/>
                <a:gd name="connsiteX2" fmla="*/ 0 w 295958"/>
                <a:gd name="connsiteY2" fmla="*/ 108782 h 279049"/>
                <a:gd name="connsiteX3" fmla="*/ 232935 w 295958"/>
                <a:gd name="connsiteY3" fmla="*/ 279050 h 279049"/>
                <a:gd name="connsiteX4" fmla="*/ 284962 w 295958"/>
                <a:gd name="connsiteY4" fmla="*/ 206922 h 279049"/>
                <a:gd name="connsiteX5" fmla="*/ 294421 w 295958"/>
                <a:gd name="connsiteY5" fmla="*/ 153714 h 279049"/>
                <a:gd name="connsiteX6" fmla="*/ 294421 w 295958"/>
                <a:gd name="connsiteY6" fmla="*/ 152531 h 279049"/>
                <a:gd name="connsiteX7" fmla="*/ 294421 w 295958"/>
                <a:gd name="connsiteY7" fmla="*/ 151349 h 279049"/>
                <a:gd name="connsiteX8" fmla="*/ 256584 w 295958"/>
                <a:gd name="connsiteY8" fmla="*/ 0 h 27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958" h="279049">
                  <a:moveTo>
                    <a:pt x="256584" y="0"/>
                  </a:moveTo>
                  <a:cubicBezTo>
                    <a:pt x="190369" y="1182"/>
                    <a:pt x="78039" y="3547"/>
                    <a:pt x="53209" y="36655"/>
                  </a:cubicBezTo>
                  <a:lnTo>
                    <a:pt x="0" y="108782"/>
                  </a:lnTo>
                  <a:lnTo>
                    <a:pt x="232935" y="279050"/>
                  </a:lnTo>
                  <a:lnTo>
                    <a:pt x="284962" y="206922"/>
                  </a:lnTo>
                  <a:cubicBezTo>
                    <a:pt x="295603" y="191551"/>
                    <a:pt x="297968" y="172632"/>
                    <a:pt x="294421" y="153714"/>
                  </a:cubicBezTo>
                  <a:lnTo>
                    <a:pt x="294421" y="152531"/>
                  </a:lnTo>
                  <a:lnTo>
                    <a:pt x="294421" y="151349"/>
                  </a:lnTo>
                  <a:cubicBezTo>
                    <a:pt x="288509" y="104052"/>
                    <a:pt x="270773" y="49661"/>
                    <a:pt x="256584" y="0"/>
                  </a:cubicBezTo>
                  <a:close/>
                </a:path>
              </a:pathLst>
            </a:custGeom>
            <a:solidFill>
              <a:srgbClr val="FFFFFF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C81966F-2B38-4525-8AD6-F3AAA0AA78B4}"/>
              </a:ext>
            </a:extLst>
          </p:cNvPr>
          <p:cNvSpPr/>
          <p:nvPr/>
        </p:nvSpPr>
        <p:spPr>
          <a:xfrm>
            <a:off x="5948959" y="2617627"/>
            <a:ext cx="297741" cy="247711"/>
          </a:xfrm>
          <a:custGeom>
            <a:avLst/>
            <a:gdLst>
              <a:gd name="connsiteX0" fmla="*/ 143072 w 288509"/>
              <a:gd name="connsiteY0" fmla="*/ 0 h 240030"/>
              <a:gd name="connsiteX1" fmla="*/ 0 w 288509"/>
              <a:gd name="connsiteY1" fmla="*/ 150167 h 240030"/>
              <a:gd name="connsiteX2" fmla="*/ 0 w 288509"/>
              <a:gd name="connsiteY2" fmla="*/ 240030 h 240030"/>
              <a:gd name="connsiteX3" fmla="*/ 288509 w 288509"/>
              <a:gd name="connsiteY3" fmla="*/ 240030 h 240030"/>
              <a:gd name="connsiteX4" fmla="*/ 288509 w 288509"/>
              <a:gd name="connsiteY4" fmla="*/ 150167 h 240030"/>
              <a:gd name="connsiteX5" fmla="*/ 264861 w 288509"/>
              <a:gd name="connsiteY5" fmla="*/ 101688 h 240030"/>
              <a:gd name="connsiteX6" fmla="*/ 263678 w 288509"/>
              <a:gd name="connsiteY6" fmla="*/ 100505 h 240030"/>
              <a:gd name="connsiteX7" fmla="*/ 262496 w 288509"/>
              <a:gd name="connsiteY7" fmla="*/ 99323 h 240030"/>
              <a:gd name="connsiteX8" fmla="*/ 143072 w 288509"/>
              <a:gd name="connsiteY8" fmla="*/ 0 h 24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509" h="240030">
                <a:moveTo>
                  <a:pt x="143072" y="0"/>
                </a:moveTo>
                <a:cubicBezTo>
                  <a:pt x="91046" y="40202"/>
                  <a:pt x="0" y="108782"/>
                  <a:pt x="0" y="150167"/>
                </a:cubicBezTo>
                <a:lnTo>
                  <a:pt x="0" y="240030"/>
                </a:lnTo>
                <a:lnTo>
                  <a:pt x="288509" y="240030"/>
                </a:lnTo>
                <a:lnTo>
                  <a:pt x="288509" y="150167"/>
                </a:lnTo>
                <a:cubicBezTo>
                  <a:pt x="288509" y="131248"/>
                  <a:pt x="277867" y="114694"/>
                  <a:pt x="264861" y="101688"/>
                </a:cubicBezTo>
                <a:lnTo>
                  <a:pt x="263678" y="100505"/>
                </a:lnTo>
                <a:lnTo>
                  <a:pt x="262496" y="99323"/>
                </a:lnTo>
                <a:cubicBezTo>
                  <a:pt x="229388" y="65033"/>
                  <a:pt x="183274" y="31925"/>
                  <a:pt x="143072" y="0"/>
                </a:cubicBezTo>
                <a:close/>
              </a:path>
            </a:pathLst>
          </a:custGeom>
          <a:solidFill>
            <a:srgbClr val="FFFFFF"/>
          </a:solidFill>
          <a:ln w="1182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0F909C-EA08-401F-BD9C-E5B1DA4C22B1}"/>
              </a:ext>
            </a:extLst>
          </p:cNvPr>
          <p:cNvGrpSpPr/>
          <p:nvPr/>
        </p:nvGrpSpPr>
        <p:grpSpPr>
          <a:xfrm>
            <a:off x="6319916" y="1582854"/>
            <a:ext cx="1614392" cy="1874307"/>
            <a:chOff x="6319916" y="1582854"/>
            <a:chExt cx="1614392" cy="1874307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82AD22-2BB9-4EA0-8447-2A6B1AAEC8CB}"/>
                </a:ext>
              </a:extLst>
            </p:cNvPr>
            <p:cNvSpPr/>
            <p:nvPr/>
          </p:nvSpPr>
          <p:spPr>
            <a:xfrm>
              <a:off x="6319916" y="3228974"/>
              <a:ext cx="291639" cy="228187"/>
            </a:xfrm>
            <a:custGeom>
              <a:avLst/>
              <a:gdLst>
                <a:gd name="connsiteX0" fmla="*/ 11824 w 282596"/>
                <a:gd name="connsiteY0" fmla="*/ 0 h 221111"/>
                <a:gd name="connsiteX1" fmla="*/ 282597 w 282596"/>
                <a:gd name="connsiteY1" fmla="*/ 198645 h 221111"/>
                <a:gd name="connsiteX2" fmla="*/ 248307 w 282596"/>
                <a:gd name="connsiteY2" fmla="*/ 221111 h 221111"/>
                <a:gd name="connsiteX3" fmla="*/ 0 w 282596"/>
                <a:gd name="connsiteY3" fmla="*/ 39020 h 221111"/>
                <a:gd name="connsiteX4" fmla="*/ 11824 w 282596"/>
                <a:gd name="connsiteY4" fmla="*/ 0 h 22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96" h="221111">
                  <a:moveTo>
                    <a:pt x="11824" y="0"/>
                  </a:moveTo>
                  <a:cubicBezTo>
                    <a:pt x="119424" y="41384"/>
                    <a:pt x="212834" y="111147"/>
                    <a:pt x="282597" y="198645"/>
                  </a:cubicBezTo>
                  <a:lnTo>
                    <a:pt x="248307" y="221111"/>
                  </a:lnTo>
                  <a:cubicBezTo>
                    <a:pt x="183274" y="140707"/>
                    <a:pt x="98140" y="76857"/>
                    <a:pt x="0" y="39020"/>
                  </a:cubicBezTo>
                  <a:lnTo>
                    <a:pt x="11824" y="0"/>
                  </a:ln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E11511A-4180-4CB0-A01F-082EA1348C51}"/>
                </a:ext>
              </a:extLst>
            </p:cNvPr>
            <p:cNvSpPr/>
            <p:nvPr/>
          </p:nvSpPr>
          <p:spPr>
            <a:xfrm>
              <a:off x="6741278" y="1582854"/>
              <a:ext cx="1193030" cy="1189744"/>
            </a:xfrm>
            <a:custGeom>
              <a:avLst/>
              <a:gdLst>
                <a:gd name="connsiteX0" fmla="*/ 667700 w 1156036"/>
                <a:gd name="connsiteY0" fmla="*/ 1116199 h 1152853"/>
                <a:gd name="connsiteX1" fmla="*/ 543546 w 1156036"/>
                <a:gd name="connsiteY1" fmla="*/ 1129205 h 1152853"/>
                <a:gd name="connsiteX2" fmla="*/ 134432 w 1156036"/>
                <a:gd name="connsiteY2" fmla="*/ 1152854 h 1152853"/>
                <a:gd name="connsiteX3" fmla="*/ 30379 w 1156036"/>
                <a:gd name="connsiteY3" fmla="*/ 756745 h 1152853"/>
                <a:gd name="connsiteX4" fmla="*/ 4366 w 1156036"/>
                <a:gd name="connsiteY4" fmla="*/ 633774 h 1152853"/>
                <a:gd name="connsiteX5" fmla="*/ 35108 w 1156036"/>
                <a:gd name="connsiteY5" fmla="*/ 475330 h 1152853"/>
                <a:gd name="connsiteX6" fmla="*/ 381556 w 1156036"/>
                <a:gd name="connsiteY6" fmla="*/ 0 h 1152853"/>
                <a:gd name="connsiteX7" fmla="*/ 1156037 w 1156036"/>
                <a:gd name="connsiteY7" fmla="*/ 564011 h 1152853"/>
                <a:gd name="connsiteX8" fmla="*/ 809590 w 1156036"/>
                <a:gd name="connsiteY8" fmla="*/ 1040524 h 1152853"/>
                <a:gd name="connsiteX9" fmla="*/ 667700 w 1156036"/>
                <a:gd name="connsiteY9" fmla="*/ 1116199 h 1152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6036" h="1152853">
                  <a:moveTo>
                    <a:pt x="667700" y="1116199"/>
                  </a:moveTo>
                  <a:cubicBezTo>
                    <a:pt x="634592" y="1122111"/>
                    <a:pt x="590843" y="1126840"/>
                    <a:pt x="543546" y="1129205"/>
                  </a:cubicBezTo>
                  <a:cubicBezTo>
                    <a:pt x="461960" y="1133935"/>
                    <a:pt x="198282" y="1148124"/>
                    <a:pt x="134432" y="1152854"/>
                  </a:cubicBezTo>
                  <a:cubicBezTo>
                    <a:pt x="119060" y="1090186"/>
                    <a:pt x="51663" y="835967"/>
                    <a:pt x="30379" y="756745"/>
                  </a:cubicBezTo>
                  <a:cubicBezTo>
                    <a:pt x="18555" y="710631"/>
                    <a:pt x="9096" y="666881"/>
                    <a:pt x="4366" y="633774"/>
                  </a:cubicBezTo>
                  <a:cubicBezTo>
                    <a:pt x="-6276" y="575836"/>
                    <a:pt x="2001" y="519080"/>
                    <a:pt x="35108" y="475330"/>
                  </a:cubicBezTo>
                  <a:lnTo>
                    <a:pt x="381556" y="0"/>
                  </a:lnTo>
                  <a:lnTo>
                    <a:pt x="1156037" y="564011"/>
                  </a:lnTo>
                  <a:lnTo>
                    <a:pt x="809590" y="1040524"/>
                  </a:lnTo>
                  <a:cubicBezTo>
                    <a:pt x="777665" y="1083091"/>
                    <a:pt x="726821" y="1109104"/>
                    <a:pt x="667700" y="1116199"/>
                  </a:cubicBez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508AFB4-875F-4E64-BCF9-D7BD314C8CE1}"/>
                </a:ext>
              </a:extLst>
            </p:cNvPr>
            <p:cNvSpPr/>
            <p:nvPr/>
          </p:nvSpPr>
          <p:spPr>
            <a:xfrm>
              <a:off x="6495632" y="2810427"/>
              <a:ext cx="408860" cy="392921"/>
            </a:xfrm>
            <a:custGeom>
              <a:avLst/>
              <a:gdLst>
                <a:gd name="connsiteX0" fmla="*/ 393744 w 396182"/>
                <a:gd name="connsiteY0" fmla="*/ 189186 h 380737"/>
                <a:gd name="connsiteX1" fmla="*/ 346447 w 396182"/>
                <a:gd name="connsiteY1" fmla="*/ 0 h 380737"/>
                <a:gd name="connsiteX2" fmla="*/ 76857 w 396182"/>
                <a:gd name="connsiteY2" fmla="*/ 55573 h 380737"/>
                <a:gd name="connsiteX3" fmla="*/ 2365 w 396182"/>
                <a:gd name="connsiteY3" fmla="*/ 158443 h 380737"/>
                <a:gd name="connsiteX4" fmla="*/ 0 w 396182"/>
                <a:gd name="connsiteY4" fmla="*/ 161991 h 380737"/>
                <a:gd name="connsiteX5" fmla="*/ 301516 w 396182"/>
                <a:gd name="connsiteY5" fmla="*/ 380737 h 380737"/>
                <a:gd name="connsiteX6" fmla="*/ 303880 w 396182"/>
                <a:gd name="connsiteY6" fmla="*/ 377190 h 380737"/>
                <a:gd name="connsiteX7" fmla="*/ 378373 w 396182"/>
                <a:gd name="connsiteY7" fmla="*/ 274320 h 380737"/>
                <a:gd name="connsiteX8" fmla="*/ 393744 w 396182"/>
                <a:gd name="connsiteY8" fmla="*/ 189186 h 38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182" h="380737">
                  <a:moveTo>
                    <a:pt x="393744" y="189186"/>
                  </a:moveTo>
                  <a:cubicBezTo>
                    <a:pt x="387832" y="140707"/>
                    <a:pt x="359454" y="52026"/>
                    <a:pt x="346447" y="0"/>
                  </a:cubicBezTo>
                  <a:cubicBezTo>
                    <a:pt x="274320" y="4730"/>
                    <a:pt x="121789" y="-5912"/>
                    <a:pt x="76857" y="55573"/>
                  </a:cubicBezTo>
                  <a:lnTo>
                    <a:pt x="2365" y="158443"/>
                  </a:lnTo>
                  <a:lnTo>
                    <a:pt x="0" y="161991"/>
                  </a:lnTo>
                  <a:lnTo>
                    <a:pt x="301516" y="380737"/>
                  </a:lnTo>
                  <a:lnTo>
                    <a:pt x="303880" y="377190"/>
                  </a:lnTo>
                  <a:lnTo>
                    <a:pt x="378373" y="274320"/>
                  </a:lnTo>
                  <a:cubicBezTo>
                    <a:pt x="394926" y="250672"/>
                    <a:pt x="399656" y="219929"/>
                    <a:pt x="393744" y="189186"/>
                  </a:cubicBez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25" name="Freeform: Shape 24">
              <a:extLst>
                <a:ext uri="{FF2B5EF4-FFF2-40B4-BE49-F238E27FC236}">
                  <a16:creationId xmlns:a16="http://schemas.microsoft.com/office/drawing/2014/main" id="{12E7FAD8-B9EB-4B95-B52F-0F119557009C}"/>
                </a:ext>
              </a:extLst>
            </p:cNvPr>
            <p:cNvSpPr/>
            <p:nvPr/>
          </p:nvSpPr>
          <p:spPr>
            <a:xfrm>
              <a:off x="6555424" y="2854357"/>
              <a:ext cx="305429" cy="289199"/>
            </a:xfrm>
            <a:custGeom>
              <a:avLst/>
              <a:gdLst>
                <a:gd name="connsiteX0" fmla="*/ 255401 w 295958"/>
                <a:gd name="connsiteY0" fmla="*/ 0 h 280232"/>
                <a:gd name="connsiteX1" fmla="*/ 52026 w 295958"/>
                <a:gd name="connsiteY1" fmla="*/ 37837 h 280232"/>
                <a:gd name="connsiteX2" fmla="*/ 0 w 295958"/>
                <a:gd name="connsiteY2" fmla="*/ 109964 h 280232"/>
                <a:gd name="connsiteX3" fmla="*/ 232935 w 295958"/>
                <a:gd name="connsiteY3" fmla="*/ 280232 h 280232"/>
                <a:gd name="connsiteX4" fmla="*/ 284962 w 295958"/>
                <a:gd name="connsiteY4" fmla="*/ 208105 h 280232"/>
                <a:gd name="connsiteX5" fmla="*/ 294421 w 295958"/>
                <a:gd name="connsiteY5" fmla="*/ 154896 h 280232"/>
                <a:gd name="connsiteX6" fmla="*/ 294421 w 295958"/>
                <a:gd name="connsiteY6" fmla="*/ 153714 h 280232"/>
                <a:gd name="connsiteX7" fmla="*/ 294421 w 295958"/>
                <a:gd name="connsiteY7" fmla="*/ 152531 h 280232"/>
                <a:gd name="connsiteX8" fmla="*/ 255401 w 295958"/>
                <a:gd name="connsiteY8" fmla="*/ 0 h 28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958" h="280232">
                  <a:moveTo>
                    <a:pt x="255401" y="0"/>
                  </a:moveTo>
                  <a:cubicBezTo>
                    <a:pt x="189186" y="1182"/>
                    <a:pt x="76857" y="3547"/>
                    <a:pt x="52026" y="37837"/>
                  </a:cubicBezTo>
                  <a:lnTo>
                    <a:pt x="0" y="109964"/>
                  </a:lnTo>
                  <a:lnTo>
                    <a:pt x="232935" y="280232"/>
                  </a:lnTo>
                  <a:lnTo>
                    <a:pt x="284962" y="208105"/>
                  </a:lnTo>
                  <a:cubicBezTo>
                    <a:pt x="295603" y="192733"/>
                    <a:pt x="297968" y="173815"/>
                    <a:pt x="294421" y="154896"/>
                  </a:cubicBezTo>
                  <a:lnTo>
                    <a:pt x="294421" y="153714"/>
                  </a:lnTo>
                  <a:lnTo>
                    <a:pt x="294421" y="152531"/>
                  </a:lnTo>
                  <a:cubicBezTo>
                    <a:pt x="288509" y="104052"/>
                    <a:pt x="269590" y="49661"/>
                    <a:pt x="255401" y="0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EC683D-8666-45FD-A7D5-50666767A9D0}"/>
                </a:ext>
              </a:extLst>
            </p:cNvPr>
            <p:cNvSpPr/>
            <p:nvPr/>
          </p:nvSpPr>
          <p:spPr>
            <a:xfrm>
              <a:off x="6504174" y="2485841"/>
              <a:ext cx="341670" cy="301109"/>
            </a:xfrm>
            <a:custGeom>
              <a:avLst/>
              <a:gdLst>
                <a:gd name="connsiteX0" fmla="*/ 288509 w 331075"/>
                <a:gd name="connsiteY0" fmla="*/ 138342 h 291772"/>
                <a:gd name="connsiteX1" fmla="*/ 331076 w 331075"/>
                <a:gd name="connsiteY1" fmla="*/ 286144 h 291772"/>
                <a:gd name="connsiteX2" fmla="*/ 102870 w 331075"/>
                <a:gd name="connsiteY2" fmla="*/ 263678 h 291772"/>
                <a:gd name="connsiteX3" fmla="*/ 3547 w 331075"/>
                <a:gd name="connsiteY3" fmla="*/ 191551 h 291772"/>
                <a:gd name="connsiteX4" fmla="*/ 0 w 331075"/>
                <a:gd name="connsiteY4" fmla="*/ 189186 h 291772"/>
                <a:gd name="connsiteX5" fmla="*/ 137160 w 331075"/>
                <a:gd name="connsiteY5" fmla="*/ 0 h 291772"/>
                <a:gd name="connsiteX6" fmla="*/ 140707 w 331075"/>
                <a:gd name="connsiteY6" fmla="*/ 2365 h 291772"/>
                <a:gd name="connsiteX7" fmla="*/ 240030 w 331075"/>
                <a:gd name="connsiteY7" fmla="*/ 74492 h 291772"/>
                <a:gd name="connsiteX8" fmla="*/ 288509 w 331075"/>
                <a:gd name="connsiteY8" fmla="*/ 138342 h 29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075" h="291772">
                  <a:moveTo>
                    <a:pt x="288509" y="138342"/>
                  </a:moveTo>
                  <a:cubicBezTo>
                    <a:pt x="303881" y="176180"/>
                    <a:pt x="319252" y="244760"/>
                    <a:pt x="331076" y="286144"/>
                  </a:cubicBezTo>
                  <a:cubicBezTo>
                    <a:pt x="274320" y="287327"/>
                    <a:pt x="161991" y="307428"/>
                    <a:pt x="102870" y="263678"/>
                  </a:cubicBezTo>
                  <a:lnTo>
                    <a:pt x="3547" y="191551"/>
                  </a:lnTo>
                  <a:lnTo>
                    <a:pt x="0" y="189186"/>
                  </a:lnTo>
                  <a:lnTo>
                    <a:pt x="137160" y="0"/>
                  </a:lnTo>
                  <a:lnTo>
                    <a:pt x="140707" y="2365"/>
                  </a:lnTo>
                  <a:lnTo>
                    <a:pt x="240030" y="74492"/>
                  </a:lnTo>
                  <a:cubicBezTo>
                    <a:pt x="263679" y="91046"/>
                    <a:pt x="279050" y="113512"/>
                    <a:pt x="288509" y="138342"/>
                  </a:cubicBez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C2041CF-5387-4A3B-9D4D-FEB480B6AE0E}"/>
                </a:ext>
              </a:extLst>
            </p:cNvPr>
            <p:cNvSpPr/>
            <p:nvPr/>
          </p:nvSpPr>
          <p:spPr>
            <a:xfrm>
              <a:off x="6881231" y="2800870"/>
              <a:ext cx="341670" cy="299977"/>
            </a:xfrm>
            <a:custGeom>
              <a:avLst/>
              <a:gdLst>
                <a:gd name="connsiteX0" fmla="*/ 153714 w 331075"/>
                <a:gd name="connsiteY0" fmla="*/ 984 h 290675"/>
                <a:gd name="connsiteX1" fmla="*/ 0 w 331075"/>
                <a:gd name="connsiteY1" fmla="*/ 5714 h 290675"/>
                <a:gd name="connsiteX2" fmla="*/ 91046 w 331075"/>
                <a:gd name="connsiteY2" fmla="*/ 216183 h 290675"/>
                <a:gd name="connsiteX3" fmla="*/ 190369 w 331075"/>
                <a:gd name="connsiteY3" fmla="*/ 288311 h 290675"/>
                <a:gd name="connsiteX4" fmla="*/ 193916 w 331075"/>
                <a:gd name="connsiteY4" fmla="*/ 290675 h 290675"/>
                <a:gd name="connsiteX5" fmla="*/ 331076 w 331075"/>
                <a:gd name="connsiteY5" fmla="*/ 101489 h 290675"/>
                <a:gd name="connsiteX6" fmla="*/ 327529 w 331075"/>
                <a:gd name="connsiteY6" fmla="*/ 99124 h 290675"/>
                <a:gd name="connsiteX7" fmla="*/ 228206 w 331075"/>
                <a:gd name="connsiteY7" fmla="*/ 26997 h 290675"/>
                <a:gd name="connsiteX8" fmla="*/ 153714 w 331075"/>
                <a:gd name="connsiteY8" fmla="*/ 984 h 2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075" h="290675">
                  <a:moveTo>
                    <a:pt x="153714" y="984"/>
                  </a:moveTo>
                  <a:cubicBezTo>
                    <a:pt x="113512" y="-2563"/>
                    <a:pt x="42567" y="4531"/>
                    <a:pt x="0" y="5714"/>
                  </a:cubicBezTo>
                  <a:cubicBezTo>
                    <a:pt x="15372" y="60105"/>
                    <a:pt x="31925" y="172434"/>
                    <a:pt x="91046" y="216183"/>
                  </a:cubicBezTo>
                  <a:lnTo>
                    <a:pt x="190369" y="288311"/>
                  </a:lnTo>
                  <a:lnTo>
                    <a:pt x="193916" y="290675"/>
                  </a:lnTo>
                  <a:lnTo>
                    <a:pt x="331076" y="101489"/>
                  </a:lnTo>
                  <a:lnTo>
                    <a:pt x="327529" y="99124"/>
                  </a:lnTo>
                  <a:lnTo>
                    <a:pt x="228206" y="26997"/>
                  </a:lnTo>
                  <a:cubicBezTo>
                    <a:pt x="205740" y="10443"/>
                    <a:pt x="179727" y="2166"/>
                    <a:pt x="153714" y="984"/>
                  </a:cubicBez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56C9F19-38C2-40B3-A94F-2AA5E2194547}"/>
                </a:ext>
              </a:extLst>
            </p:cNvPr>
            <p:cNvSpPr/>
            <p:nvPr/>
          </p:nvSpPr>
          <p:spPr>
            <a:xfrm rot="18363993">
              <a:off x="6604775" y="3003604"/>
              <a:ext cx="56128" cy="219635"/>
            </a:xfrm>
            <a:custGeom>
              <a:avLst/>
              <a:gdLst>
                <a:gd name="connsiteX0" fmla="*/ 0 w 54388"/>
                <a:gd name="connsiteY0" fmla="*/ 0 h 212825"/>
                <a:gd name="connsiteX1" fmla="*/ 54389 w 54388"/>
                <a:gd name="connsiteY1" fmla="*/ 0 h 212825"/>
                <a:gd name="connsiteX2" fmla="*/ 54389 w 54388"/>
                <a:gd name="connsiteY2" fmla="*/ 212826 h 212825"/>
                <a:gd name="connsiteX3" fmla="*/ 0 w 54388"/>
                <a:gd name="connsiteY3" fmla="*/ 212826 h 2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8" h="212825">
                  <a:moveTo>
                    <a:pt x="0" y="0"/>
                  </a:moveTo>
                  <a:lnTo>
                    <a:pt x="54389" y="0"/>
                  </a:lnTo>
                  <a:lnTo>
                    <a:pt x="54389" y="212826"/>
                  </a:lnTo>
                  <a:lnTo>
                    <a:pt x="0" y="212826"/>
                  </a:ln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64BB49-4FE3-43D0-ADFC-A924F91988C5}"/>
                </a:ext>
              </a:extLst>
            </p:cNvPr>
            <p:cNvSpPr/>
            <p:nvPr/>
          </p:nvSpPr>
          <p:spPr>
            <a:xfrm rot="18364751">
              <a:off x="6428770" y="3216942"/>
              <a:ext cx="235507" cy="28065"/>
            </a:xfrm>
            <a:custGeom>
              <a:avLst/>
              <a:gdLst>
                <a:gd name="connsiteX0" fmla="*/ 0 w 228204"/>
                <a:gd name="connsiteY0" fmla="*/ 0 h 27195"/>
                <a:gd name="connsiteX1" fmla="*/ 228205 w 228204"/>
                <a:gd name="connsiteY1" fmla="*/ 0 h 27195"/>
                <a:gd name="connsiteX2" fmla="*/ 228205 w 228204"/>
                <a:gd name="connsiteY2" fmla="*/ 27196 h 27195"/>
                <a:gd name="connsiteX3" fmla="*/ 0 w 228204"/>
                <a:gd name="connsiteY3" fmla="*/ 27196 h 2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04" h="27195">
                  <a:moveTo>
                    <a:pt x="0" y="0"/>
                  </a:moveTo>
                  <a:lnTo>
                    <a:pt x="228205" y="0"/>
                  </a:lnTo>
                  <a:lnTo>
                    <a:pt x="228205" y="27196"/>
                  </a:lnTo>
                  <a:lnTo>
                    <a:pt x="0" y="27196"/>
                  </a:lnTo>
                  <a:close/>
                </a:path>
              </a:pathLst>
            </a:custGeom>
            <a:solidFill>
              <a:schemeClr val="accent6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BEB349-3988-4CAE-8DC2-2E382D8EC34C}"/>
              </a:ext>
            </a:extLst>
          </p:cNvPr>
          <p:cNvGrpSpPr/>
          <p:nvPr/>
        </p:nvGrpSpPr>
        <p:grpSpPr>
          <a:xfrm>
            <a:off x="4258911" y="1582854"/>
            <a:ext cx="1613172" cy="1874307"/>
            <a:chOff x="4258911" y="1582854"/>
            <a:chExt cx="1613172" cy="1874307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6F99129-7830-466E-A544-B947DD2D4F3B}"/>
                </a:ext>
              </a:extLst>
            </p:cNvPr>
            <p:cNvSpPr/>
            <p:nvPr/>
          </p:nvSpPr>
          <p:spPr>
            <a:xfrm>
              <a:off x="5580443" y="3228974"/>
              <a:ext cx="291640" cy="228187"/>
            </a:xfrm>
            <a:custGeom>
              <a:avLst/>
              <a:gdLst>
                <a:gd name="connsiteX0" fmla="*/ 270773 w 282597"/>
                <a:gd name="connsiteY0" fmla="*/ 0 h 221111"/>
                <a:gd name="connsiteX1" fmla="*/ 0 w 282597"/>
                <a:gd name="connsiteY1" fmla="*/ 198645 h 221111"/>
                <a:gd name="connsiteX2" fmla="*/ 34290 w 282597"/>
                <a:gd name="connsiteY2" fmla="*/ 221111 h 221111"/>
                <a:gd name="connsiteX3" fmla="*/ 282597 w 282597"/>
                <a:gd name="connsiteY3" fmla="*/ 39020 h 221111"/>
                <a:gd name="connsiteX4" fmla="*/ 270773 w 282597"/>
                <a:gd name="connsiteY4" fmla="*/ 0 h 22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97" h="221111">
                  <a:moveTo>
                    <a:pt x="270773" y="0"/>
                  </a:moveTo>
                  <a:cubicBezTo>
                    <a:pt x="163173" y="41384"/>
                    <a:pt x="69763" y="111147"/>
                    <a:pt x="0" y="198645"/>
                  </a:cubicBezTo>
                  <a:lnTo>
                    <a:pt x="34290" y="221111"/>
                  </a:lnTo>
                  <a:cubicBezTo>
                    <a:pt x="99323" y="140707"/>
                    <a:pt x="184457" y="76857"/>
                    <a:pt x="282597" y="39020"/>
                  </a:cubicBezTo>
                  <a:lnTo>
                    <a:pt x="270773" y="0"/>
                  </a:ln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9DACB8C-9EB6-4321-BA19-B2448B68F29F}"/>
                </a:ext>
              </a:extLst>
            </p:cNvPr>
            <p:cNvSpPr/>
            <p:nvPr/>
          </p:nvSpPr>
          <p:spPr>
            <a:xfrm>
              <a:off x="4258911" y="1582854"/>
              <a:ext cx="1193030" cy="1189744"/>
            </a:xfrm>
            <a:custGeom>
              <a:avLst/>
              <a:gdLst>
                <a:gd name="connsiteX0" fmla="*/ 488337 w 1156036"/>
                <a:gd name="connsiteY0" fmla="*/ 1116199 h 1152853"/>
                <a:gd name="connsiteX1" fmla="*/ 612490 w 1156036"/>
                <a:gd name="connsiteY1" fmla="*/ 1129205 h 1152853"/>
                <a:gd name="connsiteX2" fmla="*/ 1021606 w 1156036"/>
                <a:gd name="connsiteY2" fmla="*/ 1152854 h 1152853"/>
                <a:gd name="connsiteX3" fmla="*/ 1125658 w 1156036"/>
                <a:gd name="connsiteY3" fmla="*/ 756745 h 1152853"/>
                <a:gd name="connsiteX4" fmla="*/ 1151671 w 1156036"/>
                <a:gd name="connsiteY4" fmla="*/ 633774 h 1152853"/>
                <a:gd name="connsiteX5" fmla="*/ 1120928 w 1156036"/>
                <a:gd name="connsiteY5" fmla="*/ 475330 h 1152853"/>
                <a:gd name="connsiteX6" fmla="*/ 774481 w 1156036"/>
                <a:gd name="connsiteY6" fmla="*/ 0 h 1152853"/>
                <a:gd name="connsiteX7" fmla="*/ 0 w 1156036"/>
                <a:gd name="connsiteY7" fmla="*/ 562829 h 1152853"/>
                <a:gd name="connsiteX8" fmla="*/ 346447 w 1156036"/>
                <a:gd name="connsiteY8" fmla="*/ 1039342 h 1152853"/>
                <a:gd name="connsiteX9" fmla="*/ 488337 w 1156036"/>
                <a:gd name="connsiteY9" fmla="*/ 1116199 h 1152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6036" h="1152853">
                  <a:moveTo>
                    <a:pt x="488337" y="1116199"/>
                  </a:moveTo>
                  <a:cubicBezTo>
                    <a:pt x="521444" y="1122111"/>
                    <a:pt x="565194" y="1126840"/>
                    <a:pt x="612490" y="1129205"/>
                  </a:cubicBezTo>
                  <a:cubicBezTo>
                    <a:pt x="694077" y="1133935"/>
                    <a:pt x="957755" y="1148124"/>
                    <a:pt x="1021606" y="1152854"/>
                  </a:cubicBezTo>
                  <a:cubicBezTo>
                    <a:pt x="1036977" y="1090186"/>
                    <a:pt x="1104375" y="835967"/>
                    <a:pt x="1125658" y="756745"/>
                  </a:cubicBezTo>
                  <a:cubicBezTo>
                    <a:pt x="1137482" y="710631"/>
                    <a:pt x="1146941" y="666881"/>
                    <a:pt x="1151671" y="633774"/>
                  </a:cubicBezTo>
                  <a:cubicBezTo>
                    <a:pt x="1162313" y="575836"/>
                    <a:pt x="1154036" y="519080"/>
                    <a:pt x="1120928" y="475330"/>
                  </a:cubicBezTo>
                  <a:lnTo>
                    <a:pt x="774481" y="0"/>
                  </a:lnTo>
                  <a:lnTo>
                    <a:pt x="0" y="562829"/>
                  </a:lnTo>
                  <a:lnTo>
                    <a:pt x="346447" y="1039342"/>
                  </a:lnTo>
                  <a:cubicBezTo>
                    <a:pt x="378372" y="1083091"/>
                    <a:pt x="429216" y="1109104"/>
                    <a:pt x="488337" y="1116199"/>
                  </a:cubicBez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7FCDAC-AAF1-4E5B-AB50-14AF46C7502D}"/>
                </a:ext>
              </a:extLst>
            </p:cNvPr>
            <p:cNvSpPr/>
            <p:nvPr/>
          </p:nvSpPr>
          <p:spPr>
            <a:xfrm>
              <a:off x="5288728" y="2810427"/>
              <a:ext cx="408860" cy="392921"/>
            </a:xfrm>
            <a:custGeom>
              <a:avLst/>
              <a:gdLst>
                <a:gd name="connsiteX0" fmla="*/ 2439 w 396182"/>
                <a:gd name="connsiteY0" fmla="*/ 189186 h 380737"/>
                <a:gd name="connsiteX1" fmla="*/ 49735 w 396182"/>
                <a:gd name="connsiteY1" fmla="*/ 0 h 380737"/>
                <a:gd name="connsiteX2" fmla="*/ 319326 w 396182"/>
                <a:gd name="connsiteY2" fmla="*/ 55573 h 380737"/>
                <a:gd name="connsiteX3" fmla="*/ 393818 w 396182"/>
                <a:gd name="connsiteY3" fmla="*/ 158443 h 380737"/>
                <a:gd name="connsiteX4" fmla="*/ 396182 w 396182"/>
                <a:gd name="connsiteY4" fmla="*/ 161991 h 380737"/>
                <a:gd name="connsiteX5" fmla="*/ 94667 w 396182"/>
                <a:gd name="connsiteY5" fmla="*/ 380737 h 380737"/>
                <a:gd name="connsiteX6" fmla="*/ 92302 w 396182"/>
                <a:gd name="connsiteY6" fmla="*/ 377190 h 380737"/>
                <a:gd name="connsiteX7" fmla="*/ 17810 w 396182"/>
                <a:gd name="connsiteY7" fmla="*/ 274320 h 380737"/>
                <a:gd name="connsiteX8" fmla="*/ 2439 w 396182"/>
                <a:gd name="connsiteY8" fmla="*/ 189186 h 38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182" h="380737">
                  <a:moveTo>
                    <a:pt x="2439" y="189186"/>
                  </a:moveTo>
                  <a:cubicBezTo>
                    <a:pt x="8351" y="140707"/>
                    <a:pt x="36729" y="52026"/>
                    <a:pt x="49735" y="0"/>
                  </a:cubicBezTo>
                  <a:cubicBezTo>
                    <a:pt x="121862" y="4730"/>
                    <a:pt x="274394" y="-5912"/>
                    <a:pt x="319326" y="55573"/>
                  </a:cubicBezTo>
                  <a:lnTo>
                    <a:pt x="393818" y="158443"/>
                  </a:lnTo>
                  <a:lnTo>
                    <a:pt x="396182" y="161991"/>
                  </a:lnTo>
                  <a:lnTo>
                    <a:pt x="94667" y="380737"/>
                  </a:lnTo>
                  <a:lnTo>
                    <a:pt x="92302" y="377190"/>
                  </a:lnTo>
                  <a:lnTo>
                    <a:pt x="17810" y="274320"/>
                  </a:lnTo>
                  <a:cubicBezTo>
                    <a:pt x="1256" y="250672"/>
                    <a:pt x="-3473" y="219929"/>
                    <a:pt x="2439" y="189186"/>
                  </a:cubicBez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33" name="Freeform: Shape 32">
              <a:extLst>
                <a:ext uri="{FF2B5EF4-FFF2-40B4-BE49-F238E27FC236}">
                  <a16:creationId xmlns:a16="http://schemas.microsoft.com/office/drawing/2014/main" id="{759E36C3-DAAB-4307-9991-965B3B0F0392}"/>
                </a:ext>
              </a:extLst>
            </p:cNvPr>
            <p:cNvSpPr/>
            <p:nvPr/>
          </p:nvSpPr>
          <p:spPr>
            <a:xfrm>
              <a:off x="5331146" y="2854357"/>
              <a:ext cx="305429" cy="289199"/>
            </a:xfrm>
            <a:custGeom>
              <a:avLst/>
              <a:gdLst>
                <a:gd name="connsiteX0" fmla="*/ 40557 w 295958"/>
                <a:gd name="connsiteY0" fmla="*/ 0 h 280232"/>
                <a:gd name="connsiteX1" fmla="*/ 243932 w 295958"/>
                <a:gd name="connsiteY1" fmla="*/ 37837 h 280232"/>
                <a:gd name="connsiteX2" fmla="*/ 295959 w 295958"/>
                <a:gd name="connsiteY2" fmla="*/ 109964 h 280232"/>
                <a:gd name="connsiteX3" fmla="*/ 63023 w 295958"/>
                <a:gd name="connsiteY3" fmla="*/ 280232 h 280232"/>
                <a:gd name="connsiteX4" fmla="*/ 10997 w 295958"/>
                <a:gd name="connsiteY4" fmla="*/ 208105 h 280232"/>
                <a:gd name="connsiteX5" fmla="*/ 1537 w 295958"/>
                <a:gd name="connsiteY5" fmla="*/ 154896 h 280232"/>
                <a:gd name="connsiteX6" fmla="*/ 1537 w 295958"/>
                <a:gd name="connsiteY6" fmla="*/ 153714 h 280232"/>
                <a:gd name="connsiteX7" fmla="*/ 1537 w 295958"/>
                <a:gd name="connsiteY7" fmla="*/ 152531 h 280232"/>
                <a:gd name="connsiteX8" fmla="*/ 40557 w 295958"/>
                <a:gd name="connsiteY8" fmla="*/ 0 h 28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958" h="280232">
                  <a:moveTo>
                    <a:pt x="40557" y="0"/>
                  </a:moveTo>
                  <a:cubicBezTo>
                    <a:pt x="106772" y="1182"/>
                    <a:pt x="219102" y="3547"/>
                    <a:pt x="243932" y="37837"/>
                  </a:cubicBezTo>
                  <a:lnTo>
                    <a:pt x="295959" y="109964"/>
                  </a:lnTo>
                  <a:lnTo>
                    <a:pt x="63023" y="280232"/>
                  </a:lnTo>
                  <a:lnTo>
                    <a:pt x="10997" y="208105"/>
                  </a:lnTo>
                  <a:cubicBezTo>
                    <a:pt x="355" y="192733"/>
                    <a:pt x="-2010" y="173815"/>
                    <a:pt x="1537" y="154896"/>
                  </a:cubicBezTo>
                  <a:lnTo>
                    <a:pt x="1537" y="153714"/>
                  </a:lnTo>
                  <a:lnTo>
                    <a:pt x="1537" y="152531"/>
                  </a:lnTo>
                  <a:cubicBezTo>
                    <a:pt x="8632" y="104052"/>
                    <a:pt x="26368" y="49661"/>
                    <a:pt x="40557" y="0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E9BA843-27A9-46A0-9DF0-5449E5308334}"/>
                </a:ext>
              </a:extLst>
            </p:cNvPr>
            <p:cNvSpPr/>
            <p:nvPr/>
          </p:nvSpPr>
          <p:spPr>
            <a:xfrm>
              <a:off x="5347376" y="2485841"/>
              <a:ext cx="341670" cy="301109"/>
            </a:xfrm>
            <a:custGeom>
              <a:avLst/>
              <a:gdLst>
                <a:gd name="connsiteX0" fmla="*/ 42567 w 331075"/>
                <a:gd name="connsiteY0" fmla="*/ 138342 h 291772"/>
                <a:gd name="connsiteX1" fmla="*/ 0 w 331075"/>
                <a:gd name="connsiteY1" fmla="*/ 286144 h 291772"/>
                <a:gd name="connsiteX2" fmla="*/ 228206 w 331075"/>
                <a:gd name="connsiteY2" fmla="*/ 263678 h 291772"/>
                <a:gd name="connsiteX3" fmla="*/ 327529 w 331075"/>
                <a:gd name="connsiteY3" fmla="*/ 191551 h 291772"/>
                <a:gd name="connsiteX4" fmla="*/ 331076 w 331075"/>
                <a:gd name="connsiteY4" fmla="*/ 189186 h 291772"/>
                <a:gd name="connsiteX5" fmla="*/ 193916 w 331075"/>
                <a:gd name="connsiteY5" fmla="*/ 0 h 291772"/>
                <a:gd name="connsiteX6" fmla="*/ 190369 w 331075"/>
                <a:gd name="connsiteY6" fmla="*/ 2365 h 291772"/>
                <a:gd name="connsiteX7" fmla="*/ 91046 w 331075"/>
                <a:gd name="connsiteY7" fmla="*/ 74492 h 291772"/>
                <a:gd name="connsiteX8" fmla="*/ 42567 w 331075"/>
                <a:gd name="connsiteY8" fmla="*/ 138342 h 29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075" h="291772">
                  <a:moveTo>
                    <a:pt x="42567" y="138342"/>
                  </a:moveTo>
                  <a:cubicBezTo>
                    <a:pt x="27195" y="176180"/>
                    <a:pt x="11824" y="244760"/>
                    <a:pt x="0" y="286144"/>
                  </a:cubicBezTo>
                  <a:cubicBezTo>
                    <a:pt x="56756" y="287327"/>
                    <a:pt x="169085" y="307428"/>
                    <a:pt x="228206" y="263678"/>
                  </a:cubicBezTo>
                  <a:lnTo>
                    <a:pt x="327529" y="191551"/>
                  </a:lnTo>
                  <a:lnTo>
                    <a:pt x="331076" y="189186"/>
                  </a:lnTo>
                  <a:lnTo>
                    <a:pt x="193916" y="0"/>
                  </a:lnTo>
                  <a:lnTo>
                    <a:pt x="190369" y="2365"/>
                  </a:lnTo>
                  <a:lnTo>
                    <a:pt x="91046" y="74492"/>
                  </a:lnTo>
                  <a:cubicBezTo>
                    <a:pt x="67398" y="91046"/>
                    <a:pt x="50844" y="113512"/>
                    <a:pt x="42567" y="138342"/>
                  </a:cubicBez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37BC5F-780D-4716-9F58-3A3157E33CDF}"/>
                </a:ext>
              </a:extLst>
            </p:cNvPr>
            <p:cNvSpPr/>
            <p:nvPr/>
          </p:nvSpPr>
          <p:spPr>
            <a:xfrm>
              <a:off x="4969097" y="2800870"/>
              <a:ext cx="341670" cy="299977"/>
            </a:xfrm>
            <a:custGeom>
              <a:avLst/>
              <a:gdLst>
                <a:gd name="connsiteX0" fmla="*/ 177362 w 331075"/>
                <a:gd name="connsiteY0" fmla="*/ 984 h 290675"/>
                <a:gd name="connsiteX1" fmla="*/ 331076 w 331075"/>
                <a:gd name="connsiteY1" fmla="*/ 5714 h 290675"/>
                <a:gd name="connsiteX2" fmla="*/ 240030 w 331075"/>
                <a:gd name="connsiteY2" fmla="*/ 216183 h 290675"/>
                <a:gd name="connsiteX3" fmla="*/ 140707 w 331075"/>
                <a:gd name="connsiteY3" fmla="*/ 288311 h 290675"/>
                <a:gd name="connsiteX4" fmla="*/ 137160 w 331075"/>
                <a:gd name="connsiteY4" fmla="*/ 290675 h 290675"/>
                <a:gd name="connsiteX5" fmla="*/ 0 w 331075"/>
                <a:gd name="connsiteY5" fmla="*/ 101489 h 290675"/>
                <a:gd name="connsiteX6" fmla="*/ 3547 w 331075"/>
                <a:gd name="connsiteY6" fmla="*/ 99124 h 290675"/>
                <a:gd name="connsiteX7" fmla="*/ 102870 w 331075"/>
                <a:gd name="connsiteY7" fmla="*/ 26997 h 290675"/>
                <a:gd name="connsiteX8" fmla="*/ 177362 w 331075"/>
                <a:gd name="connsiteY8" fmla="*/ 984 h 2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075" h="290675">
                  <a:moveTo>
                    <a:pt x="177362" y="984"/>
                  </a:moveTo>
                  <a:cubicBezTo>
                    <a:pt x="217564" y="-2563"/>
                    <a:pt x="288509" y="4531"/>
                    <a:pt x="331076" y="5714"/>
                  </a:cubicBezTo>
                  <a:cubicBezTo>
                    <a:pt x="315705" y="60105"/>
                    <a:pt x="299151" y="172434"/>
                    <a:pt x="240030" y="216183"/>
                  </a:cubicBezTo>
                  <a:lnTo>
                    <a:pt x="140707" y="288311"/>
                  </a:lnTo>
                  <a:lnTo>
                    <a:pt x="137160" y="290675"/>
                  </a:lnTo>
                  <a:lnTo>
                    <a:pt x="0" y="101489"/>
                  </a:lnTo>
                  <a:lnTo>
                    <a:pt x="3547" y="99124"/>
                  </a:lnTo>
                  <a:lnTo>
                    <a:pt x="102870" y="26997"/>
                  </a:lnTo>
                  <a:cubicBezTo>
                    <a:pt x="125336" y="10443"/>
                    <a:pt x="152531" y="2166"/>
                    <a:pt x="177362" y="984"/>
                  </a:cubicBez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C325A93-4BCC-49A7-8DFB-2477D62048D8}"/>
                </a:ext>
              </a:extLst>
            </p:cNvPr>
            <p:cNvSpPr/>
            <p:nvPr/>
          </p:nvSpPr>
          <p:spPr>
            <a:xfrm rot="19436007">
              <a:off x="5449374" y="3083870"/>
              <a:ext cx="219635" cy="56128"/>
            </a:xfrm>
            <a:custGeom>
              <a:avLst/>
              <a:gdLst>
                <a:gd name="connsiteX0" fmla="*/ 0 w 212825"/>
                <a:gd name="connsiteY0" fmla="*/ 0 h 54388"/>
                <a:gd name="connsiteX1" fmla="*/ 212826 w 212825"/>
                <a:gd name="connsiteY1" fmla="*/ 0 h 54388"/>
                <a:gd name="connsiteX2" fmla="*/ 212826 w 212825"/>
                <a:gd name="connsiteY2" fmla="*/ 54389 h 54388"/>
                <a:gd name="connsiteX3" fmla="*/ 0 w 212825"/>
                <a:gd name="connsiteY3" fmla="*/ 54389 h 54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25" h="54388">
                  <a:moveTo>
                    <a:pt x="0" y="0"/>
                  </a:moveTo>
                  <a:lnTo>
                    <a:pt x="212826" y="0"/>
                  </a:lnTo>
                  <a:lnTo>
                    <a:pt x="212826" y="54389"/>
                  </a:lnTo>
                  <a:lnTo>
                    <a:pt x="0" y="54389"/>
                  </a:ln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7865700-EDB2-4FC6-A766-501B2B6B7E8A}"/>
                </a:ext>
              </a:extLst>
            </p:cNvPr>
            <p:cNvSpPr/>
            <p:nvPr/>
          </p:nvSpPr>
          <p:spPr>
            <a:xfrm rot="19435249">
              <a:off x="5631804" y="3113223"/>
              <a:ext cx="28065" cy="235507"/>
            </a:xfrm>
            <a:custGeom>
              <a:avLst/>
              <a:gdLst>
                <a:gd name="connsiteX0" fmla="*/ 0 w 27195"/>
                <a:gd name="connsiteY0" fmla="*/ 0 h 228204"/>
                <a:gd name="connsiteX1" fmla="*/ 27195 w 27195"/>
                <a:gd name="connsiteY1" fmla="*/ 0 h 228204"/>
                <a:gd name="connsiteX2" fmla="*/ 27195 w 27195"/>
                <a:gd name="connsiteY2" fmla="*/ 228205 h 228204"/>
                <a:gd name="connsiteX3" fmla="*/ 0 w 27195"/>
                <a:gd name="connsiteY3" fmla="*/ 228205 h 228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95" h="228204">
                  <a:moveTo>
                    <a:pt x="0" y="0"/>
                  </a:moveTo>
                  <a:lnTo>
                    <a:pt x="27195" y="0"/>
                  </a:lnTo>
                  <a:lnTo>
                    <a:pt x="27195" y="228205"/>
                  </a:lnTo>
                  <a:lnTo>
                    <a:pt x="0" y="228205"/>
                  </a:lnTo>
                  <a:close/>
                </a:path>
              </a:pathLst>
            </a:custGeom>
            <a:solidFill>
              <a:schemeClr val="accent4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ECD3E0-4165-40A5-B6CB-CA596F2A3002}"/>
              </a:ext>
            </a:extLst>
          </p:cNvPr>
          <p:cNvGrpSpPr/>
          <p:nvPr/>
        </p:nvGrpSpPr>
        <p:grpSpPr>
          <a:xfrm>
            <a:off x="6618878" y="2632270"/>
            <a:ext cx="1953622" cy="1194626"/>
            <a:chOff x="6618878" y="2632270"/>
            <a:chExt cx="1953622" cy="1194626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5D0E314-372B-4415-9E43-B1A054E7F19E}"/>
                </a:ext>
              </a:extLst>
            </p:cNvPr>
            <p:cNvSpPr/>
            <p:nvPr/>
          </p:nvSpPr>
          <p:spPr>
            <a:xfrm>
              <a:off x="6618878" y="3488887"/>
              <a:ext cx="137888" cy="330688"/>
            </a:xfrm>
            <a:custGeom>
              <a:avLst/>
              <a:gdLst>
                <a:gd name="connsiteX0" fmla="*/ 31925 w 133612"/>
                <a:gd name="connsiteY0" fmla="*/ 0 h 320434"/>
                <a:gd name="connsiteX1" fmla="*/ 133613 w 133612"/>
                <a:gd name="connsiteY1" fmla="*/ 320434 h 320434"/>
                <a:gd name="connsiteX2" fmla="*/ 92228 w 133612"/>
                <a:gd name="connsiteY2" fmla="*/ 319252 h 320434"/>
                <a:gd name="connsiteX3" fmla="*/ 0 w 133612"/>
                <a:gd name="connsiteY3" fmla="*/ 24831 h 320434"/>
                <a:gd name="connsiteX4" fmla="*/ 31925 w 133612"/>
                <a:gd name="connsiteY4" fmla="*/ 0 h 3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612" h="320434">
                  <a:moveTo>
                    <a:pt x="31925" y="0"/>
                  </a:moveTo>
                  <a:cubicBezTo>
                    <a:pt x="94593" y="96958"/>
                    <a:pt x="128883" y="208105"/>
                    <a:pt x="133613" y="320434"/>
                  </a:cubicBezTo>
                  <a:lnTo>
                    <a:pt x="92228" y="319252"/>
                  </a:lnTo>
                  <a:cubicBezTo>
                    <a:pt x="87499" y="216382"/>
                    <a:pt x="55573" y="114694"/>
                    <a:pt x="0" y="24831"/>
                  </a:cubicBezTo>
                  <a:lnTo>
                    <a:pt x="319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F8AF41C-24AE-417D-ADB4-6C84AEC03162}"/>
                </a:ext>
              </a:extLst>
            </p:cNvPr>
            <p:cNvSpPr/>
            <p:nvPr/>
          </p:nvSpPr>
          <p:spPr>
            <a:xfrm>
              <a:off x="7362011" y="2632270"/>
              <a:ext cx="1210489" cy="1135565"/>
            </a:xfrm>
            <a:custGeom>
              <a:avLst/>
              <a:gdLst>
                <a:gd name="connsiteX0" fmla="*/ 452864 w 1172954"/>
                <a:gd name="connsiteY0" fmla="*/ 1071267 h 1100354"/>
                <a:gd name="connsiteX1" fmla="*/ 344082 w 1172954"/>
                <a:gd name="connsiteY1" fmla="*/ 1008599 h 1100354"/>
                <a:gd name="connsiteX2" fmla="*/ 0 w 1172954"/>
                <a:gd name="connsiteY2" fmla="*/ 785123 h 1100354"/>
                <a:gd name="connsiteX3" fmla="*/ 150166 w 1172954"/>
                <a:gd name="connsiteY3" fmla="*/ 404386 h 1100354"/>
                <a:gd name="connsiteX4" fmla="*/ 202192 w 1172954"/>
                <a:gd name="connsiteY4" fmla="*/ 289691 h 1100354"/>
                <a:gd name="connsiteX5" fmla="*/ 320434 w 1172954"/>
                <a:gd name="connsiteY5" fmla="*/ 179727 h 1100354"/>
                <a:gd name="connsiteX6" fmla="*/ 880898 w 1172954"/>
                <a:gd name="connsiteY6" fmla="*/ 0 h 1100354"/>
                <a:gd name="connsiteX7" fmla="*/ 1172954 w 1172954"/>
                <a:gd name="connsiteY7" fmla="*/ 912824 h 1100354"/>
                <a:gd name="connsiteX8" fmla="*/ 612490 w 1172954"/>
                <a:gd name="connsiteY8" fmla="*/ 1091368 h 1100354"/>
                <a:gd name="connsiteX9" fmla="*/ 452864 w 1172954"/>
                <a:gd name="connsiteY9" fmla="*/ 1071267 h 1100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2954" h="1100354">
                  <a:moveTo>
                    <a:pt x="452864" y="1071267"/>
                  </a:moveTo>
                  <a:cubicBezTo>
                    <a:pt x="422122" y="1057078"/>
                    <a:pt x="384284" y="1034612"/>
                    <a:pt x="344082" y="1008599"/>
                  </a:cubicBezTo>
                  <a:cubicBezTo>
                    <a:pt x="275502" y="963667"/>
                    <a:pt x="54391" y="819413"/>
                    <a:pt x="0" y="785123"/>
                  </a:cubicBezTo>
                  <a:cubicBezTo>
                    <a:pt x="23648" y="726002"/>
                    <a:pt x="120606" y="480060"/>
                    <a:pt x="150166" y="404386"/>
                  </a:cubicBezTo>
                  <a:cubicBezTo>
                    <a:pt x="167903" y="360636"/>
                    <a:pt x="185639" y="319252"/>
                    <a:pt x="202192" y="289691"/>
                  </a:cubicBezTo>
                  <a:cubicBezTo>
                    <a:pt x="228206" y="236483"/>
                    <a:pt x="268408" y="196281"/>
                    <a:pt x="320434" y="179727"/>
                  </a:cubicBezTo>
                  <a:lnTo>
                    <a:pt x="880898" y="0"/>
                  </a:lnTo>
                  <a:lnTo>
                    <a:pt x="1172954" y="912824"/>
                  </a:lnTo>
                  <a:lnTo>
                    <a:pt x="612490" y="1091368"/>
                  </a:lnTo>
                  <a:cubicBezTo>
                    <a:pt x="560464" y="1109104"/>
                    <a:pt x="504890" y="1099645"/>
                    <a:pt x="452864" y="107126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13CFDAF-ED5F-4FFD-B3B5-6DF7FDF00154}"/>
                </a:ext>
              </a:extLst>
            </p:cNvPr>
            <p:cNvSpPr/>
            <p:nvPr/>
          </p:nvSpPr>
          <p:spPr>
            <a:xfrm>
              <a:off x="6931261" y="3335388"/>
              <a:ext cx="386820" cy="410970"/>
            </a:xfrm>
            <a:custGeom>
              <a:avLst/>
              <a:gdLst>
                <a:gd name="connsiteX0" fmla="*/ 301516 w 374825"/>
                <a:gd name="connsiteY0" fmla="*/ 298905 h 398227"/>
                <a:gd name="connsiteX1" fmla="*/ 374825 w 374825"/>
                <a:gd name="connsiteY1" fmla="*/ 117996 h 398227"/>
                <a:gd name="connsiteX2" fmla="*/ 124153 w 374825"/>
                <a:gd name="connsiteY2" fmla="*/ 3301 h 398227"/>
                <a:gd name="connsiteX3" fmla="*/ 3547 w 374825"/>
                <a:gd name="connsiteY3" fmla="*/ 42321 h 398227"/>
                <a:gd name="connsiteX4" fmla="*/ 0 w 374825"/>
                <a:gd name="connsiteY4" fmla="*/ 43503 h 398227"/>
                <a:gd name="connsiteX5" fmla="*/ 113512 w 374825"/>
                <a:gd name="connsiteY5" fmla="*/ 398228 h 398227"/>
                <a:gd name="connsiteX6" fmla="*/ 118241 w 374825"/>
                <a:gd name="connsiteY6" fmla="*/ 397045 h 398227"/>
                <a:gd name="connsiteX7" fmla="*/ 238848 w 374825"/>
                <a:gd name="connsiteY7" fmla="*/ 358026 h 398227"/>
                <a:gd name="connsiteX8" fmla="*/ 301516 w 374825"/>
                <a:gd name="connsiteY8" fmla="*/ 298905 h 3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4825" h="398227">
                  <a:moveTo>
                    <a:pt x="301516" y="298905"/>
                  </a:moveTo>
                  <a:cubicBezTo>
                    <a:pt x="326346" y="256338"/>
                    <a:pt x="354724" y="167657"/>
                    <a:pt x="374825" y="117996"/>
                  </a:cubicBezTo>
                  <a:cubicBezTo>
                    <a:pt x="313340" y="78976"/>
                    <a:pt x="196281" y="-19164"/>
                    <a:pt x="124153" y="3301"/>
                  </a:cubicBezTo>
                  <a:lnTo>
                    <a:pt x="3547" y="42321"/>
                  </a:lnTo>
                  <a:lnTo>
                    <a:pt x="0" y="43503"/>
                  </a:lnTo>
                  <a:lnTo>
                    <a:pt x="113512" y="398228"/>
                  </a:lnTo>
                  <a:lnTo>
                    <a:pt x="118241" y="397045"/>
                  </a:lnTo>
                  <a:lnTo>
                    <a:pt x="238848" y="358026"/>
                  </a:lnTo>
                  <a:cubicBezTo>
                    <a:pt x="266043" y="348566"/>
                    <a:pt x="288509" y="327283"/>
                    <a:pt x="301516" y="29890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41" name="Freeform: Shape 40">
              <a:extLst>
                <a:ext uri="{FF2B5EF4-FFF2-40B4-BE49-F238E27FC236}">
                  <a16:creationId xmlns:a16="http://schemas.microsoft.com/office/drawing/2014/main" id="{DE5F0B6F-DE4F-4ED5-835B-547F916DAF5D}"/>
                </a:ext>
              </a:extLst>
            </p:cNvPr>
            <p:cNvSpPr/>
            <p:nvPr/>
          </p:nvSpPr>
          <p:spPr>
            <a:xfrm>
              <a:off x="6984953" y="3378537"/>
              <a:ext cx="280658" cy="312911"/>
            </a:xfrm>
            <a:custGeom>
              <a:avLst/>
              <a:gdLst>
                <a:gd name="connsiteX0" fmla="*/ 271955 w 271955"/>
                <a:gd name="connsiteY0" fmla="*/ 91556 h 303208"/>
                <a:gd name="connsiteX1" fmla="*/ 85134 w 271955"/>
                <a:gd name="connsiteY1" fmla="*/ 1693 h 303208"/>
                <a:gd name="connsiteX2" fmla="*/ 0 w 271955"/>
                <a:gd name="connsiteY2" fmla="*/ 28888 h 303208"/>
                <a:gd name="connsiteX3" fmla="*/ 87499 w 271955"/>
                <a:gd name="connsiteY3" fmla="*/ 303208 h 303208"/>
                <a:gd name="connsiteX4" fmla="*/ 172632 w 271955"/>
                <a:gd name="connsiteY4" fmla="*/ 276013 h 303208"/>
                <a:gd name="connsiteX5" fmla="*/ 211652 w 271955"/>
                <a:gd name="connsiteY5" fmla="*/ 238175 h 303208"/>
                <a:gd name="connsiteX6" fmla="*/ 212834 w 271955"/>
                <a:gd name="connsiteY6" fmla="*/ 236993 h 303208"/>
                <a:gd name="connsiteX7" fmla="*/ 214017 w 271955"/>
                <a:gd name="connsiteY7" fmla="*/ 235811 h 303208"/>
                <a:gd name="connsiteX8" fmla="*/ 271955 w 271955"/>
                <a:gd name="connsiteY8" fmla="*/ 91556 h 30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955" h="303208">
                  <a:moveTo>
                    <a:pt x="271955" y="91556"/>
                  </a:moveTo>
                  <a:cubicBezTo>
                    <a:pt x="217564" y="53719"/>
                    <a:pt x="125336" y="-11314"/>
                    <a:pt x="85134" y="1693"/>
                  </a:cubicBezTo>
                  <a:lnTo>
                    <a:pt x="0" y="28888"/>
                  </a:lnTo>
                  <a:lnTo>
                    <a:pt x="87499" y="303208"/>
                  </a:lnTo>
                  <a:lnTo>
                    <a:pt x="172632" y="276013"/>
                  </a:lnTo>
                  <a:cubicBezTo>
                    <a:pt x="190369" y="270100"/>
                    <a:pt x="203375" y="254729"/>
                    <a:pt x="211652" y="238175"/>
                  </a:cubicBezTo>
                  <a:lnTo>
                    <a:pt x="212834" y="236993"/>
                  </a:lnTo>
                  <a:lnTo>
                    <a:pt x="214017" y="235811"/>
                  </a:lnTo>
                  <a:cubicBezTo>
                    <a:pt x="236483" y="194426"/>
                    <a:pt x="254219" y="140035"/>
                    <a:pt x="271955" y="91556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0D83D27-53D2-4CCD-8F32-5476AF2FBC39}"/>
                </a:ext>
              </a:extLst>
            </p:cNvPr>
            <p:cNvSpPr/>
            <p:nvPr/>
          </p:nvSpPr>
          <p:spPr>
            <a:xfrm>
              <a:off x="7111859" y="3074001"/>
              <a:ext cx="278246" cy="355093"/>
            </a:xfrm>
            <a:custGeom>
              <a:avLst/>
              <a:gdLst>
                <a:gd name="connsiteX0" fmla="*/ 263678 w 269618"/>
                <a:gd name="connsiteY0" fmla="*/ 199828 h 344082"/>
                <a:gd name="connsiteX1" fmla="*/ 210470 w 269618"/>
                <a:gd name="connsiteY1" fmla="*/ 344083 h 344082"/>
                <a:gd name="connsiteX2" fmla="*/ 39020 w 269618"/>
                <a:gd name="connsiteY2" fmla="*/ 191551 h 344082"/>
                <a:gd name="connsiteX3" fmla="*/ 1182 w 269618"/>
                <a:gd name="connsiteY3" fmla="*/ 74492 h 344082"/>
                <a:gd name="connsiteX4" fmla="*/ 0 w 269618"/>
                <a:gd name="connsiteY4" fmla="*/ 70945 h 344082"/>
                <a:gd name="connsiteX5" fmla="*/ 222294 w 269618"/>
                <a:gd name="connsiteY5" fmla="*/ 0 h 344082"/>
                <a:gd name="connsiteX6" fmla="*/ 223476 w 269618"/>
                <a:gd name="connsiteY6" fmla="*/ 3547 h 344082"/>
                <a:gd name="connsiteX7" fmla="*/ 261313 w 269618"/>
                <a:gd name="connsiteY7" fmla="*/ 120606 h 344082"/>
                <a:gd name="connsiteX8" fmla="*/ 263678 w 269618"/>
                <a:gd name="connsiteY8" fmla="*/ 199828 h 34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618" h="344082">
                  <a:moveTo>
                    <a:pt x="263678" y="199828"/>
                  </a:moveTo>
                  <a:cubicBezTo>
                    <a:pt x="254219" y="240030"/>
                    <a:pt x="225841" y="303881"/>
                    <a:pt x="210470" y="344083"/>
                  </a:cubicBezTo>
                  <a:cubicBezTo>
                    <a:pt x="163173" y="312157"/>
                    <a:pt x="61485" y="261314"/>
                    <a:pt x="39020" y="191551"/>
                  </a:cubicBezTo>
                  <a:lnTo>
                    <a:pt x="1182" y="74492"/>
                  </a:lnTo>
                  <a:lnTo>
                    <a:pt x="0" y="70945"/>
                  </a:lnTo>
                  <a:lnTo>
                    <a:pt x="222294" y="0"/>
                  </a:lnTo>
                  <a:lnTo>
                    <a:pt x="223476" y="3547"/>
                  </a:lnTo>
                  <a:lnTo>
                    <a:pt x="261313" y="120606"/>
                  </a:lnTo>
                  <a:cubicBezTo>
                    <a:pt x="271955" y="147802"/>
                    <a:pt x="271955" y="174997"/>
                    <a:pt x="263678" y="1998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4147761-4788-4985-A801-ABE91078A82A}"/>
                </a:ext>
              </a:extLst>
            </p:cNvPr>
            <p:cNvSpPr/>
            <p:nvPr/>
          </p:nvSpPr>
          <p:spPr>
            <a:xfrm>
              <a:off x="7285631" y="3471803"/>
              <a:ext cx="275280" cy="355093"/>
            </a:xfrm>
            <a:custGeom>
              <a:avLst/>
              <a:gdLst>
                <a:gd name="connsiteX0" fmla="*/ 182793 w 266744"/>
                <a:gd name="connsiteY0" fmla="*/ 86316 h 344082"/>
                <a:gd name="connsiteX1" fmla="*/ 56275 w 266744"/>
                <a:gd name="connsiteY1" fmla="*/ 0 h 344082"/>
                <a:gd name="connsiteX2" fmla="*/ 5431 w 266744"/>
                <a:gd name="connsiteY2" fmla="*/ 223476 h 344082"/>
                <a:gd name="connsiteX3" fmla="*/ 43269 w 266744"/>
                <a:gd name="connsiteY3" fmla="*/ 340535 h 344082"/>
                <a:gd name="connsiteX4" fmla="*/ 44451 w 266744"/>
                <a:gd name="connsiteY4" fmla="*/ 344083 h 344082"/>
                <a:gd name="connsiteX5" fmla="*/ 266745 w 266744"/>
                <a:gd name="connsiteY5" fmla="*/ 273138 h 344082"/>
                <a:gd name="connsiteX6" fmla="*/ 265562 w 266744"/>
                <a:gd name="connsiteY6" fmla="*/ 269590 h 344082"/>
                <a:gd name="connsiteX7" fmla="*/ 227725 w 266744"/>
                <a:gd name="connsiteY7" fmla="*/ 152531 h 344082"/>
                <a:gd name="connsiteX8" fmla="*/ 182793 w 266744"/>
                <a:gd name="connsiteY8" fmla="*/ 86316 h 34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744" h="344082">
                  <a:moveTo>
                    <a:pt x="182793" y="86316"/>
                  </a:moveTo>
                  <a:cubicBezTo>
                    <a:pt x="152050" y="59121"/>
                    <a:pt x="91748" y="23648"/>
                    <a:pt x="56275" y="0"/>
                  </a:cubicBezTo>
                  <a:cubicBezTo>
                    <a:pt x="36174" y="53209"/>
                    <a:pt x="-17035" y="153714"/>
                    <a:pt x="5431" y="223476"/>
                  </a:cubicBezTo>
                  <a:lnTo>
                    <a:pt x="43269" y="340535"/>
                  </a:lnTo>
                  <a:lnTo>
                    <a:pt x="44451" y="344083"/>
                  </a:lnTo>
                  <a:lnTo>
                    <a:pt x="266745" y="273138"/>
                  </a:lnTo>
                  <a:lnTo>
                    <a:pt x="265562" y="269590"/>
                  </a:lnTo>
                  <a:lnTo>
                    <a:pt x="227725" y="152531"/>
                  </a:lnTo>
                  <a:cubicBezTo>
                    <a:pt x="219448" y="125336"/>
                    <a:pt x="202894" y="102870"/>
                    <a:pt x="182793" y="863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FDD9948-A8D4-4D0F-BF1B-86CEBD03C148}"/>
                </a:ext>
              </a:extLst>
            </p:cNvPr>
            <p:cNvSpPr/>
            <p:nvPr/>
          </p:nvSpPr>
          <p:spPr>
            <a:xfrm rot="20534887">
              <a:off x="6935106" y="3461753"/>
              <a:ext cx="56132" cy="219648"/>
            </a:xfrm>
            <a:custGeom>
              <a:avLst/>
              <a:gdLst>
                <a:gd name="connsiteX0" fmla="*/ 0 w 54391"/>
                <a:gd name="connsiteY0" fmla="*/ 0 h 212837"/>
                <a:gd name="connsiteX1" fmla="*/ 54392 w 54391"/>
                <a:gd name="connsiteY1" fmla="*/ 0 h 212837"/>
                <a:gd name="connsiteX2" fmla="*/ 54392 w 54391"/>
                <a:gd name="connsiteY2" fmla="*/ 212838 h 212837"/>
                <a:gd name="connsiteX3" fmla="*/ 0 w 54391"/>
                <a:gd name="connsiteY3" fmla="*/ 212838 h 21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91" h="212837">
                  <a:moveTo>
                    <a:pt x="0" y="0"/>
                  </a:moveTo>
                  <a:lnTo>
                    <a:pt x="54392" y="0"/>
                  </a:lnTo>
                  <a:lnTo>
                    <a:pt x="54392" y="212838"/>
                  </a:lnTo>
                  <a:lnTo>
                    <a:pt x="0" y="21283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920C129-4B1D-4024-99CA-D5F17A0AD0C6}"/>
                </a:ext>
              </a:extLst>
            </p:cNvPr>
            <p:cNvSpPr/>
            <p:nvPr/>
          </p:nvSpPr>
          <p:spPr>
            <a:xfrm rot="20535975">
              <a:off x="6705675" y="3602495"/>
              <a:ext cx="235513" cy="28066"/>
            </a:xfrm>
            <a:custGeom>
              <a:avLst/>
              <a:gdLst>
                <a:gd name="connsiteX0" fmla="*/ 0 w 228210"/>
                <a:gd name="connsiteY0" fmla="*/ 0 h 27196"/>
                <a:gd name="connsiteX1" fmla="*/ 228210 w 228210"/>
                <a:gd name="connsiteY1" fmla="*/ 0 h 27196"/>
                <a:gd name="connsiteX2" fmla="*/ 228210 w 228210"/>
                <a:gd name="connsiteY2" fmla="*/ 27196 h 27196"/>
                <a:gd name="connsiteX3" fmla="*/ 0 w 228210"/>
                <a:gd name="connsiteY3" fmla="*/ 27196 h 2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0" h="27196">
                  <a:moveTo>
                    <a:pt x="0" y="0"/>
                  </a:moveTo>
                  <a:lnTo>
                    <a:pt x="228210" y="0"/>
                  </a:lnTo>
                  <a:lnTo>
                    <a:pt x="228210" y="27196"/>
                  </a:lnTo>
                  <a:lnTo>
                    <a:pt x="0" y="271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570C8E-D8C7-4150-971C-C481042C54C5}"/>
              </a:ext>
            </a:extLst>
          </p:cNvPr>
          <p:cNvGrpSpPr/>
          <p:nvPr/>
        </p:nvGrpSpPr>
        <p:grpSpPr>
          <a:xfrm>
            <a:off x="3619500" y="2632270"/>
            <a:ext cx="1954842" cy="1194626"/>
            <a:chOff x="3619500" y="2632270"/>
            <a:chExt cx="1954842" cy="119462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0F52274-F20D-4785-8369-9C24CA0E3394}"/>
                </a:ext>
              </a:extLst>
            </p:cNvPr>
            <p:cNvSpPr/>
            <p:nvPr/>
          </p:nvSpPr>
          <p:spPr>
            <a:xfrm>
              <a:off x="5436454" y="3488887"/>
              <a:ext cx="137888" cy="330688"/>
            </a:xfrm>
            <a:custGeom>
              <a:avLst/>
              <a:gdLst>
                <a:gd name="connsiteX0" fmla="*/ 101688 w 133612"/>
                <a:gd name="connsiteY0" fmla="*/ 0 h 320434"/>
                <a:gd name="connsiteX1" fmla="*/ 0 w 133612"/>
                <a:gd name="connsiteY1" fmla="*/ 320434 h 320434"/>
                <a:gd name="connsiteX2" fmla="*/ 41384 w 133612"/>
                <a:gd name="connsiteY2" fmla="*/ 319252 h 320434"/>
                <a:gd name="connsiteX3" fmla="*/ 133613 w 133612"/>
                <a:gd name="connsiteY3" fmla="*/ 24831 h 320434"/>
                <a:gd name="connsiteX4" fmla="*/ 101688 w 133612"/>
                <a:gd name="connsiteY4" fmla="*/ 0 h 3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612" h="320434">
                  <a:moveTo>
                    <a:pt x="101688" y="0"/>
                  </a:moveTo>
                  <a:cubicBezTo>
                    <a:pt x="39020" y="96958"/>
                    <a:pt x="4730" y="208105"/>
                    <a:pt x="0" y="320434"/>
                  </a:cubicBezTo>
                  <a:lnTo>
                    <a:pt x="41384" y="319252"/>
                  </a:lnTo>
                  <a:cubicBezTo>
                    <a:pt x="46114" y="216382"/>
                    <a:pt x="78039" y="114694"/>
                    <a:pt x="133613" y="24831"/>
                  </a:cubicBezTo>
                  <a:lnTo>
                    <a:pt x="101688" y="0"/>
                  </a:ln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BBA40DB-39CA-4F31-9878-C2605B78F94A}"/>
                </a:ext>
              </a:extLst>
            </p:cNvPr>
            <p:cNvSpPr/>
            <p:nvPr/>
          </p:nvSpPr>
          <p:spPr>
            <a:xfrm>
              <a:off x="3619500" y="2632270"/>
              <a:ext cx="1211709" cy="1135565"/>
            </a:xfrm>
            <a:custGeom>
              <a:avLst/>
              <a:gdLst>
                <a:gd name="connsiteX0" fmla="*/ 721272 w 1174136"/>
                <a:gd name="connsiteY0" fmla="*/ 1071267 h 1100354"/>
                <a:gd name="connsiteX1" fmla="*/ 830054 w 1174136"/>
                <a:gd name="connsiteY1" fmla="*/ 1008599 h 1100354"/>
                <a:gd name="connsiteX2" fmla="*/ 1174137 w 1174136"/>
                <a:gd name="connsiteY2" fmla="*/ 785123 h 1100354"/>
                <a:gd name="connsiteX3" fmla="*/ 1023970 w 1174136"/>
                <a:gd name="connsiteY3" fmla="*/ 404386 h 1100354"/>
                <a:gd name="connsiteX4" fmla="*/ 971944 w 1174136"/>
                <a:gd name="connsiteY4" fmla="*/ 289691 h 1100354"/>
                <a:gd name="connsiteX5" fmla="*/ 853703 w 1174136"/>
                <a:gd name="connsiteY5" fmla="*/ 179727 h 1100354"/>
                <a:gd name="connsiteX6" fmla="*/ 293239 w 1174136"/>
                <a:gd name="connsiteY6" fmla="*/ 0 h 1100354"/>
                <a:gd name="connsiteX7" fmla="*/ 0 w 1174136"/>
                <a:gd name="connsiteY7" fmla="*/ 911641 h 1100354"/>
                <a:gd name="connsiteX8" fmla="*/ 560464 w 1174136"/>
                <a:gd name="connsiteY8" fmla="*/ 1091368 h 1100354"/>
                <a:gd name="connsiteX9" fmla="*/ 721272 w 1174136"/>
                <a:gd name="connsiteY9" fmla="*/ 1071267 h 1100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136" h="1100354">
                  <a:moveTo>
                    <a:pt x="721272" y="1071267"/>
                  </a:moveTo>
                  <a:cubicBezTo>
                    <a:pt x="752015" y="1057078"/>
                    <a:pt x="789852" y="1034612"/>
                    <a:pt x="830054" y="1008599"/>
                  </a:cubicBezTo>
                  <a:cubicBezTo>
                    <a:pt x="898635" y="963667"/>
                    <a:pt x="1119746" y="819413"/>
                    <a:pt x="1174137" y="785123"/>
                  </a:cubicBezTo>
                  <a:cubicBezTo>
                    <a:pt x="1150489" y="726002"/>
                    <a:pt x="1053531" y="480060"/>
                    <a:pt x="1023970" y="404386"/>
                  </a:cubicBezTo>
                  <a:cubicBezTo>
                    <a:pt x="1006234" y="360636"/>
                    <a:pt x="988498" y="319252"/>
                    <a:pt x="971944" y="289691"/>
                  </a:cubicBezTo>
                  <a:cubicBezTo>
                    <a:pt x="945931" y="236483"/>
                    <a:pt x="905729" y="196281"/>
                    <a:pt x="853703" y="179727"/>
                  </a:cubicBezTo>
                  <a:lnTo>
                    <a:pt x="293239" y="0"/>
                  </a:lnTo>
                  <a:lnTo>
                    <a:pt x="0" y="911641"/>
                  </a:lnTo>
                  <a:lnTo>
                    <a:pt x="560464" y="1091368"/>
                  </a:lnTo>
                  <a:cubicBezTo>
                    <a:pt x="612490" y="1109104"/>
                    <a:pt x="669246" y="1099645"/>
                    <a:pt x="721272" y="1071267"/>
                  </a:cubicBez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E880CC5-03F9-4AE5-B681-44D5B37E8891}"/>
                </a:ext>
              </a:extLst>
            </p:cNvPr>
            <p:cNvSpPr/>
            <p:nvPr/>
          </p:nvSpPr>
          <p:spPr>
            <a:xfrm>
              <a:off x="4873918" y="3335388"/>
              <a:ext cx="386820" cy="410970"/>
            </a:xfrm>
            <a:custGeom>
              <a:avLst/>
              <a:gdLst>
                <a:gd name="connsiteX0" fmla="*/ 73310 w 374825"/>
                <a:gd name="connsiteY0" fmla="*/ 298905 h 398227"/>
                <a:gd name="connsiteX1" fmla="*/ 0 w 374825"/>
                <a:gd name="connsiteY1" fmla="*/ 117996 h 398227"/>
                <a:gd name="connsiteX2" fmla="*/ 250672 w 374825"/>
                <a:gd name="connsiteY2" fmla="*/ 3301 h 398227"/>
                <a:gd name="connsiteX3" fmla="*/ 371278 w 374825"/>
                <a:gd name="connsiteY3" fmla="*/ 42321 h 398227"/>
                <a:gd name="connsiteX4" fmla="*/ 374825 w 374825"/>
                <a:gd name="connsiteY4" fmla="*/ 43503 h 398227"/>
                <a:gd name="connsiteX5" fmla="*/ 261313 w 374825"/>
                <a:gd name="connsiteY5" fmla="*/ 398228 h 398227"/>
                <a:gd name="connsiteX6" fmla="*/ 256584 w 374825"/>
                <a:gd name="connsiteY6" fmla="*/ 397045 h 398227"/>
                <a:gd name="connsiteX7" fmla="*/ 135978 w 374825"/>
                <a:gd name="connsiteY7" fmla="*/ 358026 h 398227"/>
                <a:gd name="connsiteX8" fmla="*/ 73310 w 374825"/>
                <a:gd name="connsiteY8" fmla="*/ 298905 h 3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4825" h="398227">
                  <a:moveTo>
                    <a:pt x="73310" y="298905"/>
                  </a:moveTo>
                  <a:cubicBezTo>
                    <a:pt x="48479" y="256338"/>
                    <a:pt x="20101" y="167657"/>
                    <a:pt x="0" y="117996"/>
                  </a:cubicBezTo>
                  <a:cubicBezTo>
                    <a:pt x="61485" y="78976"/>
                    <a:pt x="178544" y="-19164"/>
                    <a:pt x="250672" y="3301"/>
                  </a:cubicBezTo>
                  <a:lnTo>
                    <a:pt x="371278" y="42321"/>
                  </a:lnTo>
                  <a:lnTo>
                    <a:pt x="374825" y="43503"/>
                  </a:lnTo>
                  <a:lnTo>
                    <a:pt x="261313" y="398228"/>
                  </a:lnTo>
                  <a:lnTo>
                    <a:pt x="256584" y="397045"/>
                  </a:lnTo>
                  <a:lnTo>
                    <a:pt x="135978" y="358026"/>
                  </a:lnTo>
                  <a:cubicBezTo>
                    <a:pt x="108782" y="348566"/>
                    <a:pt x="87499" y="327283"/>
                    <a:pt x="73310" y="298905"/>
                  </a:cubicBez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49" name="Freeform: Shape 48">
              <a:extLst>
                <a:ext uri="{FF2B5EF4-FFF2-40B4-BE49-F238E27FC236}">
                  <a16:creationId xmlns:a16="http://schemas.microsoft.com/office/drawing/2014/main" id="{A26695E5-8CB6-404C-B386-F6DAB2FDC22C}"/>
                </a:ext>
              </a:extLst>
            </p:cNvPr>
            <p:cNvSpPr/>
            <p:nvPr/>
          </p:nvSpPr>
          <p:spPr>
            <a:xfrm>
              <a:off x="4926389" y="3378537"/>
              <a:ext cx="280658" cy="312911"/>
            </a:xfrm>
            <a:custGeom>
              <a:avLst/>
              <a:gdLst>
                <a:gd name="connsiteX0" fmla="*/ 0 w 271955"/>
                <a:gd name="connsiteY0" fmla="*/ 91556 h 303208"/>
                <a:gd name="connsiteX1" fmla="*/ 186821 w 271955"/>
                <a:gd name="connsiteY1" fmla="*/ 1693 h 303208"/>
                <a:gd name="connsiteX2" fmla="*/ 271955 w 271955"/>
                <a:gd name="connsiteY2" fmla="*/ 28888 h 303208"/>
                <a:gd name="connsiteX3" fmla="*/ 184457 w 271955"/>
                <a:gd name="connsiteY3" fmla="*/ 303208 h 303208"/>
                <a:gd name="connsiteX4" fmla="*/ 99323 w 271955"/>
                <a:gd name="connsiteY4" fmla="*/ 276013 h 303208"/>
                <a:gd name="connsiteX5" fmla="*/ 60303 w 271955"/>
                <a:gd name="connsiteY5" fmla="*/ 238175 h 303208"/>
                <a:gd name="connsiteX6" fmla="*/ 59121 w 271955"/>
                <a:gd name="connsiteY6" fmla="*/ 236993 h 303208"/>
                <a:gd name="connsiteX7" fmla="*/ 57938 w 271955"/>
                <a:gd name="connsiteY7" fmla="*/ 235811 h 303208"/>
                <a:gd name="connsiteX8" fmla="*/ 0 w 271955"/>
                <a:gd name="connsiteY8" fmla="*/ 91556 h 30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955" h="303208">
                  <a:moveTo>
                    <a:pt x="0" y="91556"/>
                  </a:moveTo>
                  <a:cubicBezTo>
                    <a:pt x="54391" y="53719"/>
                    <a:pt x="146619" y="-11314"/>
                    <a:pt x="186821" y="1693"/>
                  </a:cubicBezTo>
                  <a:lnTo>
                    <a:pt x="271955" y="28888"/>
                  </a:lnTo>
                  <a:lnTo>
                    <a:pt x="184457" y="303208"/>
                  </a:lnTo>
                  <a:lnTo>
                    <a:pt x="99323" y="276013"/>
                  </a:lnTo>
                  <a:cubicBezTo>
                    <a:pt x="81587" y="270100"/>
                    <a:pt x="68580" y="254729"/>
                    <a:pt x="60303" y="238175"/>
                  </a:cubicBezTo>
                  <a:lnTo>
                    <a:pt x="59121" y="236993"/>
                  </a:lnTo>
                  <a:lnTo>
                    <a:pt x="57938" y="235811"/>
                  </a:lnTo>
                  <a:cubicBezTo>
                    <a:pt x="35472" y="194426"/>
                    <a:pt x="17736" y="140035"/>
                    <a:pt x="0" y="91556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9D49EB1-EDB2-452C-8CD1-F68A8B18290C}"/>
                </a:ext>
              </a:extLst>
            </p:cNvPr>
            <p:cNvSpPr/>
            <p:nvPr/>
          </p:nvSpPr>
          <p:spPr>
            <a:xfrm>
              <a:off x="4802806" y="3074001"/>
              <a:ext cx="277335" cy="355093"/>
            </a:xfrm>
            <a:custGeom>
              <a:avLst/>
              <a:gdLst>
                <a:gd name="connsiteX0" fmla="*/ 5057 w 268735"/>
                <a:gd name="connsiteY0" fmla="*/ 199828 h 344082"/>
                <a:gd name="connsiteX1" fmla="*/ 58266 w 268735"/>
                <a:gd name="connsiteY1" fmla="*/ 344083 h 344082"/>
                <a:gd name="connsiteX2" fmla="*/ 229716 w 268735"/>
                <a:gd name="connsiteY2" fmla="*/ 191551 h 344082"/>
                <a:gd name="connsiteX3" fmla="*/ 267553 w 268735"/>
                <a:gd name="connsiteY3" fmla="*/ 74492 h 344082"/>
                <a:gd name="connsiteX4" fmla="*/ 268735 w 268735"/>
                <a:gd name="connsiteY4" fmla="*/ 70945 h 344082"/>
                <a:gd name="connsiteX5" fmla="*/ 46442 w 268735"/>
                <a:gd name="connsiteY5" fmla="*/ 0 h 344082"/>
                <a:gd name="connsiteX6" fmla="*/ 45259 w 268735"/>
                <a:gd name="connsiteY6" fmla="*/ 3547 h 344082"/>
                <a:gd name="connsiteX7" fmla="*/ 7422 w 268735"/>
                <a:gd name="connsiteY7" fmla="*/ 120606 h 344082"/>
                <a:gd name="connsiteX8" fmla="*/ 5057 w 268735"/>
                <a:gd name="connsiteY8" fmla="*/ 199828 h 34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735" h="344082">
                  <a:moveTo>
                    <a:pt x="5057" y="199828"/>
                  </a:moveTo>
                  <a:cubicBezTo>
                    <a:pt x="14516" y="240030"/>
                    <a:pt x="42894" y="303881"/>
                    <a:pt x="58266" y="344083"/>
                  </a:cubicBezTo>
                  <a:cubicBezTo>
                    <a:pt x="105562" y="312157"/>
                    <a:pt x="207250" y="261314"/>
                    <a:pt x="229716" y="191551"/>
                  </a:cubicBezTo>
                  <a:lnTo>
                    <a:pt x="267553" y="74492"/>
                  </a:lnTo>
                  <a:lnTo>
                    <a:pt x="268735" y="70945"/>
                  </a:lnTo>
                  <a:lnTo>
                    <a:pt x="46442" y="0"/>
                  </a:lnTo>
                  <a:lnTo>
                    <a:pt x="45259" y="3547"/>
                  </a:lnTo>
                  <a:lnTo>
                    <a:pt x="7422" y="120606"/>
                  </a:lnTo>
                  <a:cubicBezTo>
                    <a:pt x="-2037" y="147802"/>
                    <a:pt x="-2037" y="174997"/>
                    <a:pt x="5057" y="199828"/>
                  </a:cubicBez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1F8F375-BADE-4654-890D-34E1190ED172}"/>
                </a:ext>
              </a:extLst>
            </p:cNvPr>
            <p:cNvSpPr/>
            <p:nvPr/>
          </p:nvSpPr>
          <p:spPr>
            <a:xfrm>
              <a:off x="4632308" y="3471803"/>
              <a:ext cx="275280" cy="355093"/>
            </a:xfrm>
            <a:custGeom>
              <a:avLst/>
              <a:gdLst>
                <a:gd name="connsiteX0" fmla="*/ 83951 w 266744"/>
                <a:gd name="connsiteY0" fmla="*/ 86316 h 344082"/>
                <a:gd name="connsiteX1" fmla="*/ 210470 w 266744"/>
                <a:gd name="connsiteY1" fmla="*/ 0 h 344082"/>
                <a:gd name="connsiteX2" fmla="*/ 261313 w 266744"/>
                <a:gd name="connsiteY2" fmla="*/ 223476 h 344082"/>
                <a:gd name="connsiteX3" fmla="*/ 223476 w 266744"/>
                <a:gd name="connsiteY3" fmla="*/ 340535 h 344082"/>
                <a:gd name="connsiteX4" fmla="*/ 222294 w 266744"/>
                <a:gd name="connsiteY4" fmla="*/ 344083 h 344082"/>
                <a:gd name="connsiteX5" fmla="*/ 0 w 266744"/>
                <a:gd name="connsiteY5" fmla="*/ 273138 h 344082"/>
                <a:gd name="connsiteX6" fmla="*/ 1182 w 266744"/>
                <a:gd name="connsiteY6" fmla="*/ 269590 h 344082"/>
                <a:gd name="connsiteX7" fmla="*/ 39020 w 266744"/>
                <a:gd name="connsiteY7" fmla="*/ 152531 h 344082"/>
                <a:gd name="connsiteX8" fmla="*/ 83951 w 266744"/>
                <a:gd name="connsiteY8" fmla="*/ 86316 h 34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744" h="344082">
                  <a:moveTo>
                    <a:pt x="83951" y="86316"/>
                  </a:moveTo>
                  <a:cubicBezTo>
                    <a:pt x="114694" y="59121"/>
                    <a:pt x="174997" y="23648"/>
                    <a:pt x="210470" y="0"/>
                  </a:cubicBezTo>
                  <a:cubicBezTo>
                    <a:pt x="230571" y="53209"/>
                    <a:pt x="283779" y="153714"/>
                    <a:pt x="261313" y="223476"/>
                  </a:cubicBezTo>
                  <a:lnTo>
                    <a:pt x="223476" y="340535"/>
                  </a:lnTo>
                  <a:lnTo>
                    <a:pt x="222294" y="344083"/>
                  </a:lnTo>
                  <a:lnTo>
                    <a:pt x="0" y="273138"/>
                  </a:lnTo>
                  <a:lnTo>
                    <a:pt x="1182" y="269590"/>
                  </a:lnTo>
                  <a:lnTo>
                    <a:pt x="39020" y="152531"/>
                  </a:lnTo>
                  <a:cubicBezTo>
                    <a:pt x="46114" y="125336"/>
                    <a:pt x="62668" y="102870"/>
                    <a:pt x="83951" y="86316"/>
                  </a:cubicBez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D95F554-D9B8-43A6-B53A-FE6DC346084D}"/>
                </a:ext>
              </a:extLst>
            </p:cNvPr>
            <p:cNvSpPr/>
            <p:nvPr/>
          </p:nvSpPr>
          <p:spPr>
            <a:xfrm rot="17264785">
              <a:off x="5120542" y="3543325"/>
              <a:ext cx="219642" cy="56130"/>
            </a:xfrm>
            <a:custGeom>
              <a:avLst/>
              <a:gdLst>
                <a:gd name="connsiteX0" fmla="*/ 0 w 212831"/>
                <a:gd name="connsiteY0" fmla="*/ 0 h 54390"/>
                <a:gd name="connsiteX1" fmla="*/ 212831 w 212831"/>
                <a:gd name="connsiteY1" fmla="*/ 0 h 54390"/>
                <a:gd name="connsiteX2" fmla="*/ 212831 w 212831"/>
                <a:gd name="connsiteY2" fmla="*/ 54390 h 54390"/>
                <a:gd name="connsiteX3" fmla="*/ 0 w 212831"/>
                <a:gd name="connsiteY3" fmla="*/ 54390 h 5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31" h="54390">
                  <a:moveTo>
                    <a:pt x="0" y="0"/>
                  </a:moveTo>
                  <a:lnTo>
                    <a:pt x="212831" y="0"/>
                  </a:lnTo>
                  <a:lnTo>
                    <a:pt x="212831" y="54390"/>
                  </a:lnTo>
                  <a:lnTo>
                    <a:pt x="0" y="54390"/>
                  </a:ln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034C498-B2E0-43EF-B8E8-2F40B170C354}"/>
                </a:ext>
              </a:extLst>
            </p:cNvPr>
            <p:cNvSpPr/>
            <p:nvPr/>
          </p:nvSpPr>
          <p:spPr>
            <a:xfrm rot="17264025">
              <a:off x="5355858" y="3497647"/>
              <a:ext cx="28066" cy="235513"/>
            </a:xfrm>
            <a:custGeom>
              <a:avLst/>
              <a:gdLst>
                <a:gd name="connsiteX0" fmla="*/ 0 w 27196"/>
                <a:gd name="connsiteY0" fmla="*/ 0 h 228210"/>
                <a:gd name="connsiteX1" fmla="*/ 27196 w 27196"/>
                <a:gd name="connsiteY1" fmla="*/ 0 h 228210"/>
                <a:gd name="connsiteX2" fmla="*/ 27196 w 27196"/>
                <a:gd name="connsiteY2" fmla="*/ 228210 h 228210"/>
                <a:gd name="connsiteX3" fmla="*/ 0 w 27196"/>
                <a:gd name="connsiteY3" fmla="*/ 228210 h 228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96" h="228210">
                  <a:moveTo>
                    <a:pt x="0" y="0"/>
                  </a:moveTo>
                  <a:lnTo>
                    <a:pt x="27196" y="0"/>
                  </a:lnTo>
                  <a:lnTo>
                    <a:pt x="27196" y="228210"/>
                  </a:lnTo>
                  <a:lnTo>
                    <a:pt x="0" y="228210"/>
                  </a:lnTo>
                  <a:close/>
                </a:path>
              </a:pathLst>
            </a:custGeom>
            <a:solidFill>
              <a:schemeClr val="accent3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907E57-6F12-4740-8A5C-9B69A947F7E2}"/>
              </a:ext>
            </a:extLst>
          </p:cNvPr>
          <p:cNvGrpSpPr/>
          <p:nvPr/>
        </p:nvGrpSpPr>
        <p:grpSpPr>
          <a:xfrm>
            <a:off x="6611556" y="3884248"/>
            <a:ext cx="1956063" cy="1206828"/>
            <a:chOff x="6611556" y="3884248"/>
            <a:chExt cx="1956063" cy="120682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15CD26D-15E8-4F7D-88BF-7E410F9205FC}"/>
                </a:ext>
              </a:extLst>
            </p:cNvPr>
            <p:cNvSpPr/>
            <p:nvPr/>
          </p:nvSpPr>
          <p:spPr>
            <a:xfrm>
              <a:off x="6611556" y="3886689"/>
              <a:ext cx="143989" cy="328247"/>
            </a:xfrm>
            <a:custGeom>
              <a:avLst/>
              <a:gdLst>
                <a:gd name="connsiteX0" fmla="*/ 139525 w 139524"/>
                <a:gd name="connsiteY0" fmla="*/ 0 h 318069"/>
                <a:gd name="connsiteX1" fmla="*/ 31925 w 139524"/>
                <a:gd name="connsiteY1" fmla="*/ 318069 h 318069"/>
                <a:gd name="connsiteX2" fmla="*/ 0 w 139524"/>
                <a:gd name="connsiteY2" fmla="*/ 292056 h 318069"/>
                <a:gd name="connsiteX3" fmla="*/ 99323 w 139524"/>
                <a:gd name="connsiteY3" fmla="*/ 0 h 318069"/>
                <a:gd name="connsiteX4" fmla="*/ 139525 w 139524"/>
                <a:gd name="connsiteY4" fmla="*/ 0 h 31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24" h="318069">
                  <a:moveTo>
                    <a:pt x="139525" y="0"/>
                  </a:moveTo>
                  <a:cubicBezTo>
                    <a:pt x="132430" y="114694"/>
                    <a:pt x="94593" y="224659"/>
                    <a:pt x="31925" y="318069"/>
                  </a:cubicBezTo>
                  <a:lnTo>
                    <a:pt x="0" y="292056"/>
                  </a:lnTo>
                  <a:cubicBezTo>
                    <a:pt x="56756" y="205740"/>
                    <a:pt x="92228" y="105235"/>
                    <a:pt x="99323" y="0"/>
                  </a:cubicBezTo>
                  <a:lnTo>
                    <a:pt x="1395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649E9E1-658B-440B-819B-9D3B9FB48CDE}"/>
                </a:ext>
              </a:extLst>
            </p:cNvPr>
            <p:cNvSpPr/>
            <p:nvPr/>
          </p:nvSpPr>
          <p:spPr>
            <a:xfrm>
              <a:off x="7355910" y="3951507"/>
              <a:ext cx="1211709" cy="1139569"/>
            </a:xfrm>
            <a:custGeom>
              <a:avLst/>
              <a:gdLst>
                <a:gd name="connsiteX0" fmla="*/ 196280 w 1174136"/>
                <a:gd name="connsiteY0" fmla="*/ 806266 h 1104233"/>
                <a:gd name="connsiteX1" fmla="*/ 145437 w 1174136"/>
                <a:gd name="connsiteY1" fmla="*/ 691571 h 1104233"/>
                <a:gd name="connsiteX2" fmla="*/ 0 w 1174136"/>
                <a:gd name="connsiteY2" fmla="*/ 308469 h 1104233"/>
                <a:gd name="connsiteX3" fmla="*/ 346447 w 1174136"/>
                <a:gd name="connsiteY3" fmla="*/ 89723 h 1104233"/>
                <a:gd name="connsiteX4" fmla="*/ 455229 w 1174136"/>
                <a:gd name="connsiteY4" fmla="*/ 28237 h 1104233"/>
                <a:gd name="connsiteX5" fmla="*/ 616037 w 1174136"/>
                <a:gd name="connsiteY5" fmla="*/ 9319 h 1104233"/>
                <a:gd name="connsiteX6" fmla="*/ 1174137 w 1174136"/>
                <a:gd name="connsiteY6" fmla="*/ 196140 h 1104233"/>
                <a:gd name="connsiteX7" fmla="*/ 870256 w 1174136"/>
                <a:gd name="connsiteY7" fmla="*/ 1104234 h 1104233"/>
                <a:gd name="connsiteX8" fmla="*/ 312157 w 1174136"/>
                <a:gd name="connsiteY8" fmla="*/ 917412 h 1104233"/>
                <a:gd name="connsiteX9" fmla="*/ 196280 w 1174136"/>
                <a:gd name="connsiteY9" fmla="*/ 806266 h 110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136" h="1104233">
                  <a:moveTo>
                    <a:pt x="196280" y="806266"/>
                  </a:moveTo>
                  <a:cubicBezTo>
                    <a:pt x="179727" y="776705"/>
                    <a:pt x="163173" y="735321"/>
                    <a:pt x="145437" y="691571"/>
                  </a:cubicBezTo>
                  <a:cubicBezTo>
                    <a:pt x="115876" y="614714"/>
                    <a:pt x="23648" y="367590"/>
                    <a:pt x="0" y="308469"/>
                  </a:cubicBezTo>
                  <a:cubicBezTo>
                    <a:pt x="54391" y="275362"/>
                    <a:pt x="277867" y="133472"/>
                    <a:pt x="346447" y="89723"/>
                  </a:cubicBezTo>
                  <a:cubicBezTo>
                    <a:pt x="386649" y="64892"/>
                    <a:pt x="424486" y="42426"/>
                    <a:pt x="455229" y="28237"/>
                  </a:cubicBezTo>
                  <a:cubicBezTo>
                    <a:pt x="507255" y="-141"/>
                    <a:pt x="564011" y="-8418"/>
                    <a:pt x="616037" y="9319"/>
                  </a:cubicBezTo>
                  <a:lnTo>
                    <a:pt x="1174137" y="196140"/>
                  </a:lnTo>
                  <a:lnTo>
                    <a:pt x="870256" y="1104234"/>
                  </a:lnTo>
                  <a:lnTo>
                    <a:pt x="312157" y="917412"/>
                  </a:lnTo>
                  <a:cubicBezTo>
                    <a:pt x="261313" y="900859"/>
                    <a:pt x="221111" y="859474"/>
                    <a:pt x="196280" y="80626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5C9D61A-FCF6-487E-9979-4F844D4CD257}"/>
                </a:ext>
              </a:extLst>
            </p:cNvPr>
            <p:cNvSpPr/>
            <p:nvPr/>
          </p:nvSpPr>
          <p:spPr>
            <a:xfrm>
              <a:off x="6923940" y="3964785"/>
              <a:ext cx="389260" cy="412048"/>
            </a:xfrm>
            <a:custGeom>
              <a:avLst/>
              <a:gdLst>
                <a:gd name="connsiteX0" fmla="*/ 210470 w 377190"/>
                <a:gd name="connsiteY0" fmla="*/ 384285 h 399271"/>
                <a:gd name="connsiteX1" fmla="*/ 377190 w 377190"/>
                <a:gd name="connsiteY1" fmla="*/ 281415 h 399271"/>
                <a:gd name="connsiteX2" fmla="*/ 242395 w 377190"/>
                <a:gd name="connsiteY2" fmla="*/ 41384 h 399271"/>
                <a:gd name="connsiteX3" fmla="*/ 121789 w 377190"/>
                <a:gd name="connsiteY3" fmla="*/ 1182 h 399271"/>
                <a:gd name="connsiteX4" fmla="*/ 118241 w 377190"/>
                <a:gd name="connsiteY4" fmla="*/ 0 h 399271"/>
                <a:gd name="connsiteX5" fmla="*/ 0 w 377190"/>
                <a:gd name="connsiteY5" fmla="*/ 353542 h 399271"/>
                <a:gd name="connsiteX6" fmla="*/ 3547 w 377190"/>
                <a:gd name="connsiteY6" fmla="*/ 354724 h 399271"/>
                <a:gd name="connsiteX7" fmla="*/ 124153 w 377190"/>
                <a:gd name="connsiteY7" fmla="*/ 394926 h 399271"/>
                <a:gd name="connsiteX8" fmla="*/ 210470 w 377190"/>
                <a:gd name="connsiteY8" fmla="*/ 384285 h 39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7190" h="399271">
                  <a:moveTo>
                    <a:pt x="210470" y="384285"/>
                  </a:moveTo>
                  <a:cubicBezTo>
                    <a:pt x="255401" y="364184"/>
                    <a:pt x="329894" y="309793"/>
                    <a:pt x="377190" y="281415"/>
                  </a:cubicBezTo>
                  <a:cubicBezTo>
                    <a:pt x="351177" y="214017"/>
                    <a:pt x="314522" y="65033"/>
                    <a:pt x="242395" y="41384"/>
                  </a:cubicBezTo>
                  <a:lnTo>
                    <a:pt x="121789" y="1182"/>
                  </a:lnTo>
                  <a:lnTo>
                    <a:pt x="118241" y="0"/>
                  </a:lnTo>
                  <a:lnTo>
                    <a:pt x="0" y="353542"/>
                  </a:lnTo>
                  <a:lnTo>
                    <a:pt x="3547" y="354724"/>
                  </a:lnTo>
                  <a:lnTo>
                    <a:pt x="124153" y="394926"/>
                  </a:lnTo>
                  <a:cubicBezTo>
                    <a:pt x="152532" y="403203"/>
                    <a:pt x="182092" y="399656"/>
                    <a:pt x="210470" y="38428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57" name="Freeform: Shape 56">
              <a:extLst>
                <a:ext uri="{FF2B5EF4-FFF2-40B4-BE49-F238E27FC236}">
                  <a16:creationId xmlns:a16="http://schemas.microsoft.com/office/drawing/2014/main" id="{F1279162-212A-440A-9051-BD76C2CD4293}"/>
                </a:ext>
              </a:extLst>
            </p:cNvPr>
            <p:cNvSpPr/>
            <p:nvPr/>
          </p:nvSpPr>
          <p:spPr>
            <a:xfrm>
              <a:off x="6978852" y="4018475"/>
              <a:ext cx="281877" cy="313890"/>
            </a:xfrm>
            <a:custGeom>
              <a:avLst/>
              <a:gdLst>
                <a:gd name="connsiteX0" fmla="*/ 273138 w 273137"/>
                <a:gd name="connsiteY0" fmla="*/ 211652 h 304157"/>
                <a:gd name="connsiteX1" fmla="*/ 176180 w 273137"/>
                <a:gd name="connsiteY1" fmla="*/ 28378 h 304157"/>
                <a:gd name="connsiteX2" fmla="*/ 91046 w 273137"/>
                <a:gd name="connsiteY2" fmla="*/ 0 h 304157"/>
                <a:gd name="connsiteX3" fmla="*/ 0 w 273137"/>
                <a:gd name="connsiteY3" fmla="*/ 273138 h 304157"/>
                <a:gd name="connsiteX4" fmla="*/ 85134 w 273137"/>
                <a:gd name="connsiteY4" fmla="*/ 301516 h 304157"/>
                <a:gd name="connsiteX5" fmla="*/ 138343 w 273137"/>
                <a:gd name="connsiteY5" fmla="*/ 294421 h 304157"/>
                <a:gd name="connsiteX6" fmla="*/ 139525 w 273137"/>
                <a:gd name="connsiteY6" fmla="*/ 293239 h 304157"/>
                <a:gd name="connsiteX7" fmla="*/ 140708 w 273137"/>
                <a:gd name="connsiteY7" fmla="*/ 293239 h 304157"/>
                <a:gd name="connsiteX8" fmla="*/ 273138 w 273137"/>
                <a:gd name="connsiteY8" fmla="*/ 211652 h 304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3137" h="304157">
                  <a:moveTo>
                    <a:pt x="273138" y="211652"/>
                  </a:moveTo>
                  <a:cubicBezTo>
                    <a:pt x="251854" y="148984"/>
                    <a:pt x="215199" y="41384"/>
                    <a:pt x="176180" y="28378"/>
                  </a:cubicBezTo>
                  <a:lnTo>
                    <a:pt x="91046" y="0"/>
                  </a:lnTo>
                  <a:lnTo>
                    <a:pt x="0" y="273138"/>
                  </a:lnTo>
                  <a:lnTo>
                    <a:pt x="85134" y="301516"/>
                  </a:lnTo>
                  <a:cubicBezTo>
                    <a:pt x="102870" y="307428"/>
                    <a:pt x="121789" y="302698"/>
                    <a:pt x="138343" y="294421"/>
                  </a:cubicBezTo>
                  <a:lnTo>
                    <a:pt x="139525" y="293239"/>
                  </a:lnTo>
                  <a:lnTo>
                    <a:pt x="140708" y="293239"/>
                  </a:lnTo>
                  <a:cubicBezTo>
                    <a:pt x="183274" y="274320"/>
                    <a:pt x="229389" y="240030"/>
                    <a:pt x="273138" y="211652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4528553-777D-4EAB-AB10-9698C0D7B71B}"/>
                </a:ext>
              </a:extLst>
            </p:cNvPr>
            <p:cNvSpPr/>
            <p:nvPr/>
          </p:nvSpPr>
          <p:spPr>
            <a:xfrm>
              <a:off x="7282553" y="3884248"/>
              <a:ext cx="277138" cy="355093"/>
            </a:xfrm>
            <a:custGeom>
              <a:avLst/>
              <a:gdLst>
                <a:gd name="connsiteX0" fmla="*/ 181046 w 268544"/>
                <a:gd name="connsiteY0" fmla="*/ 258949 h 344082"/>
                <a:gd name="connsiteX1" fmla="*/ 53346 w 268544"/>
                <a:gd name="connsiteY1" fmla="*/ 344082 h 344082"/>
                <a:gd name="connsiteX2" fmla="*/ 6049 w 268544"/>
                <a:gd name="connsiteY2" fmla="*/ 120606 h 344082"/>
                <a:gd name="connsiteX3" fmla="*/ 45069 w 268544"/>
                <a:gd name="connsiteY3" fmla="*/ 3547 h 344082"/>
                <a:gd name="connsiteX4" fmla="*/ 46251 w 268544"/>
                <a:gd name="connsiteY4" fmla="*/ 0 h 344082"/>
                <a:gd name="connsiteX5" fmla="*/ 268545 w 268544"/>
                <a:gd name="connsiteY5" fmla="*/ 74492 h 344082"/>
                <a:gd name="connsiteX6" fmla="*/ 267362 w 268544"/>
                <a:gd name="connsiteY6" fmla="*/ 78039 h 344082"/>
                <a:gd name="connsiteX7" fmla="*/ 228343 w 268544"/>
                <a:gd name="connsiteY7" fmla="*/ 195098 h 344082"/>
                <a:gd name="connsiteX8" fmla="*/ 181046 w 268544"/>
                <a:gd name="connsiteY8" fmla="*/ 258949 h 34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544" h="344082">
                  <a:moveTo>
                    <a:pt x="181046" y="258949"/>
                  </a:moveTo>
                  <a:cubicBezTo>
                    <a:pt x="150303" y="284962"/>
                    <a:pt x="88818" y="320434"/>
                    <a:pt x="53346" y="344082"/>
                  </a:cubicBezTo>
                  <a:cubicBezTo>
                    <a:pt x="34427" y="289691"/>
                    <a:pt x="-17599" y="190369"/>
                    <a:pt x="6049" y="120606"/>
                  </a:cubicBezTo>
                  <a:lnTo>
                    <a:pt x="45069" y="3547"/>
                  </a:lnTo>
                  <a:lnTo>
                    <a:pt x="46251" y="0"/>
                  </a:lnTo>
                  <a:lnTo>
                    <a:pt x="268545" y="74492"/>
                  </a:lnTo>
                  <a:lnTo>
                    <a:pt x="267362" y="78039"/>
                  </a:lnTo>
                  <a:lnTo>
                    <a:pt x="228343" y="195098"/>
                  </a:lnTo>
                  <a:cubicBezTo>
                    <a:pt x="218883" y="221111"/>
                    <a:pt x="202329" y="243577"/>
                    <a:pt x="181046" y="2589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2F5300D-7192-4FB8-8A29-C5C695EB53E7}"/>
                </a:ext>
              </a:extLst>
            </p:cNvPr>
            <p:cNvSpPr/>
            <p:nvPr/>
          </p:nvSpPr>
          <p:spPr>
            <a:xfrm>
              <a:off x="7104537" y="4283270"/>
              <a:ext cx="277463" cy="356312"/>
            </a:xfrm>
            <a:custGeom>
              <a:avLst/>
              <a:gdLst>
                <a:gd name="connsiteX0" fmla="*/ 263678 w 268859"/>
                <a:gd name="connsiteY0" fmla="*/ 144254 h 345264"/>
                <a:gd name="connsiteX1" fmla="*/ 212834 w 268859"/>
                <a:gd name="connsiteY1" fmla="*/ 0 h 345264"/>
                <a:gd name="connsiteX2" fmla="*/ 40202 w 268859"/>
                <a:gd name="connsiteY2" fmla="*/ 150167 h 345264"/>
                <a:gd name="connsiteX3" fmla="*/ 1182 w 268859"/>
                <a:gd name="connsiteY3" fmla="*/ 267226 h 345264"/>
                <a:gd name="connsiteX4" fmla="*/ 0 w 268859"/>
                <a:gd name="connsiteY4" fmla="*/ 270773 h 345264"/>
                <a:gd name="connsiteX5" fmla="*/ 222294 w 268859"/>
                <a:gd name="connsiteY5" fmla="*/ 345265 h 345264"/>
                <a:gd name="connsiteX6" fmla="*/ 223476 w 268859"/>
                <a:gd name="connsiteY6" fmla="*/ 341718 h 345264"/>
                <a:gd name="connsiteX7" fmla="*/ 262496 w 268859"/>
                <a:gd name="connsiteY7" fmla="*/ 224659 h 345264"/>
                <a:gd name="connsiteX8" fmla="*/ 263678 w 268859"/>
                <a:gd name="connsiteY8" fmla="*/ 144254 h 345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859" h="345264">
                  <a:moveTo>
                    <a:pt x="263678" y="144254"/>
                  </a:moveTo>
                  <a:cubicBezTo>
                    <a:pt x="255401" y="104052"/>
                    <a:pt x="227023" y="40202"/>
                    <a:pt x="212834" y="0"/>
                  </a:cubicBezTo>
                  <a:cubicBezTo>
                    <a:pt x="165538" y="31925"/>
                    <a:pt x="63850" y="80404"/>
                    <a:pt x="40202" y="150167"/>
                  </a:cubicBezTo>
                  <a:lnTo>
                    <a:pt x="1182" y="267226"/>
                  </a:lnTo>
                  <a:lnTo>
                    <a:pt x="0" y="270773"/>
                  </a:lnTo>
                  <a:lnTo>
                    <a:pt x="222294" y="345265"/>
                  </a:lnTo>
                  <a:lnTo>
                    <a:pt x="223476" y="341718"/>
                  </a:lnTo>
                  <a:lnTo>
                    <a:pt x="262496" y="224659"/>
                  </a:lnTo>
                  <a:cubicBezTo>
                    <a:pt x="270773" y="196281"/>
                    <a:pt x="270773" y="169085"/>
                    <a:pt x="263678" y="144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7E14E79-73B4-4780-8571-60E239668A14}"/>
                </a:ext>
              </a:extLst>
            </p:cNvPr>
            <p:cNvSpPr/>
            <p:nvPr/>
          </p:nvSpPr>
          <p:spPr>
            <a:xfrm rot="17308163">
              <a:off x="6847309" y="4108392"/>
              <a:ext cx="219647" cy="56132"/>
            </a:xfrm>
            <a:custGeom>
              <a:avLst/>
              <a:gdLst>
                <a:gd name="connsiteX0" fmla="*/ 0 w 212836"/>
                <a:gd name="connsiteY0" fmla="*/ 0 h 54391"/>
                <a:gd name="connsiteX1" fmla="*/ 212836 w 212836"/>
                <a:gd name="connsiteY1" fmla="*/ 0 h 54391"/>
                <a:gd name="connsiteX2" fmla="*/ 212836 w 212836"/>
                <a:gd name="connsiteY2" fmla="*/ 54391 h 54391"/>
                <a:gd name="connsiteX3" fmla="*/ 0 w 212836"/>
                <a:gd name="connsiteY3" fmla="*/ 54391 h 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36" h="54391">
                  <a:moveTo>
                    <a:pt x="0" y="0"/>
                  </a:moveTo>
                  <a:lnTo>
                    <a:pt x="212836" y="0"/>
                  </a:lnTo>
                  <a:lnTo>
                    <a:pt x="212836" y="54391"/>
                  </a:lnTo>
                  <a:lnTo>
                    <a:pt x="0" y="5439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C3AA2F2-BCC8-4D39-80B1-8634F46AADB7}"/>
                </a:ext>
              </a:extLst>
            </p:cNvPr>
            <p:cNvSpPr/>
            <p:nvPr/>
          </p:nvSpPr>
          <p:spPr>
            <a:xfrm rot="17307402">
              <a:off x="6805291" y="3972405"/>
              <a:ext cx="28066" cy="235517"/>
            </a:xfrm>
            <a:custGeom>
              <a:avLst/>
              <a:gdLst>
                <a:gd name="connsiteX0" fmla="*/ 0 w 27196"/>
                <a:gd name="connsiteY0" fmla="*/ 0 h 228214"/>
                <a:gd name="connsiteX1" fmla="*/ 27196 w 27196"/>
                <a:gd name="connsiteY1" fmla="*/ 0 h 228214"/>
                <a:gd name="connsiteX2" fmla="*/ 27196 w 27196"/>
                <a:gd name="connsiteY2" fmla="*/ 228215 h 228214"/>
                <a:gd name="connsiteX3" fmla="*/ 0 w 27196"/>
                <a:gd name="connsiteY3" fmla="*/ 228215 h 22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96" h="228214">
                  <a:moveTo>
                    <a:pt x="0" y="0"/>
                  </a:moveTo>
                  <a:lnTo>
                    <a:pt x="27196" y="0"/>
                  </a:lnTo>
                  <a:lnTo>
                    <a:pt x="27196" y="228215"/>
                  </a:lnTo>
                  <a:lnTo>
                    <a:pt x="0" y="22821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1E2593-C3C3-4FA1-974B-26731FDE8677}"/>
              </a:ext>
            </a:extLst>
          </p:cNvPr>
          <p:cNvGrpSpPr/>
          <p:nvPr/>
        </p:nvGrpSpPr>
        <p:grpSpPr>
          <a:xfrm>
            <a:off x="3624380" y="3884248"/>
            <a:ext cx="1957283" cy="1206828"/>
            <a:chOff x="3624380" y="3884248"/>
            <a:chExt cx="1957283" cy="1206828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C73E318-93C9-4EEB-B54E-6EC0E663D04D}"/>
                </a:ext>
              </a:extLst>
            </p:cNvPr>
            <p:cNvSpPr/>
            <p:nvPr/>
          </p:nvSpPr>
          <p:spPr>
            <a:xfrm>
              <a:off x="5437674" y="3886689"/>
              <a:ext cx="143989" cy="328247"/>
            </a:xfrm>
            <a:custGeom>
              <a:avLst/>
              <a:gdLst>
                <a:gd name="connsiteX0" fmla="*/ 0 w 139524"/>
                <a:gd name="connsiteY0" fmla="*/ 0 h 318069"/>
                <a:gd name="connsiteX1" fmla="*/ 107600 w 139524"/>
                <a:gd name="connsiteY1" fmla="*/ 318069 h 318069"/>
                <a:gd name="connsiteX2" fmla="*/ 139525 w 139524"/>
                <a:gd name="connsiteY2" fmla="*/ 292056 h 318069"/>
                <a:gd name="connsiteX3" fmla="*/ 40202 w 139524"/>
                <a:gd name="connsiteY3" fmla="*/ 0 h 318069"/>
                <a:gd name="connsiteX4" fmla="*/ 0 w 139524"/>
                <a:gd name="connsiteY4" fmla="*/ 0 h 31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24" h="318069">
                  <a:moveTo>
                    <a:pt x="0" y="0"/>
                  </a:moveTo>
                  <a:cubicBezTo>
                    <a:pt x="7095" y="114694"/>
                    <a:pt x="44932" y="224659"/>
                    <a:pt x="107600" y="318069"/>
                  </a:cubicBezTo>
                  <a:lnTo>
                    <a:pt x="139525" y="292056"/>
                  </a:lnTo>
                  <a:cubicBezTo>
                    <a:pt x="82769" y="205740"/>
                    <a:pt x="47297" y="105235"/>
                    <a:pt x="4020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6799B76-EDFE-4E97-8977-16AC29918D91}"/>
                </a:ext>
              </a:extLst>
            </p:cNvPr>
            <p:cNvSpPr/>
            <p:nvPr/>
          </p:nvSpPr>
          <p:spPr>
            <a:xfrm>
              <a:off x="3624380" y="3951507"/>
              <a:ext cx="1211709" cy="1139569"/>
            </a:xfrm>
            <a:custGeom>
              <a:avLst/>
              <a:gdLst>
                <a:gd name="connsiteX0" fmla="*/ 977856 w 1174136"/>
                <a:gd name="connsiteY0" fmla="*/ 806266 h 1104233"/>
                <a:gd name="connsiteX1" fmla="*/ 1028700 w 1174136"/>
                <a:gd name="connsiteY1" fmla="*/ 691571 h 1104233"/>
                <a:gd name="connsiteX2" fmla="*/ 1174137 w 1174136"/>
                <a:gd name="connsiteY2" fmla="*/ 308469 h 1104233"/>
                <a:gd name="connsiteX3" fmla="*/ 827690 w 1174136"/>
                <a:gd name="connsiteY3" fmla="*/ 89723 h 1104233"/>
                <a:gd name="connsiteX4" fmla="*/ 718908 w 1174136"/>
                <a:gd name="connsiteY4" fmla="*/ 28237 h 1104233"/>
                <a:gd name="connsiteX5" fmla="*/ 558099 w 1174136"/>
                <a:gd name="connsiteY5" fmla="*/ 9319 h 1104233"/>
                <a:gd name="connsiteX6" fmla="*/ 0 w 1174136"/>
                <a:gd name="connsiteY6" fmla="*/ 194958 h 1104233"/>
                <a:gd name="connsiteX7" fmla="*/ 302698 w 1174136"/>
                <a:gd name="connsiteY7" fmla="*/ 1104234 h 1104233"/>
                <a:gd name="connsiteX8" fmla="*/ 860797 w 1174136"/>
                <a:gd name="connsiteY8" fmla="*/ 917412 h 1104233"/>
                <a:gd name="connsiteX9" fmla="*/ 977856 w 1174136"/>
                <a:gd name="connsiteY9" fmla="*/ 806266 h 110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136" h="1104233">
                  <a:moveTo>
                    <a:pt x="977856" y="806266"/>
                  </a:moveTo>
                  <a:cubicBezTo>
                    <a:pt x="994410" y="776705"/>
                    <a:pt x="1010964" y="735321"/>
                    <a:pt x="1028700" y="691571"/>
                  </a:cubicBezTo>
                  <a:cubicBezTo>
                    <a:pt x="1058260" y="614714"/>
                    <a:pt x="1150489" y="367590"/>
                    <a:pt x="1174137" y="308469"/>
                  </a:cubicBezTo>
                  <a:cubicBezTo>
                    <a:pt x="1119746" y="275362"/>
                    <a:pt x="896270" y="133472"/>
                    <a:pt x="827690" y="89723"/>
                  </a:cubicBezTo>
                  <a:cubicBezTo>
                    <a:pt x="787488" y="64892"/>
                    <a:pt x="749650" y="42426"/>
                    <a:pt x="718908" y="28237"/>
                  </a:cubicBezTo>
                  <a:cubicBezTo>
                    <a:pt x="666881" y="-141"/>
                    <a:pt x="610126" y="-8418"/>
                    <a:pt x="558099" y="9319"/>
                  </a:cubicBezTo>
                  <a:lnTo>
                    <a:pt x="0" y="194958"/>
                  </a:lnTo>
                  <a:lnTo>
                    <a:pt x="302698" y="1104234"/>
                  </a:lnTo>
                  <a:lnTo>
                    <a:pt x="860797" y="917412"/>
                  </a:lnTo>
                  <a:cubicBezTo>
                    <a:pt x="914006" y="900859"/>
                    <a:pt x="953026" y="859474"/>
                    <a:pt x="977856" y="806266"/>
                  </a:cubicBez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D30656D-08FD-45F5-84F5-B41FACF85C9C}"/>
                </a:ext>
              </a:extLst>
            </p:cNvPr>
            <p:cNvSpPr/>
            <p:nvPr/>
          </p:nvSpPr>
          <p:spPr>
            <a:xfrm>
              <a:off x="4878798" y="3964785"/>
              <a:ext cx="390480" cy="412048"/>
            </a:xfrm>
            <a:custGeom>
              <a:avLst/>
              <a:gdLst>
                <a:gd name="connsiteX0" fmla="*/ 166720 w 378372"/>
                <a:gd name="connsiteY0" fmla="*/ 384285 h 399271"/>
                <a:gd name="connsiteX1" fmla="*/ 0 w 378372"/>
                <a:gd name="connsiteY1" fmla="*/ 281415 h 399271"/>
                <a:gd name="connsiteX2" fmla="*/ 134795 w 378372"/>
                <a:gd name="connsiteY2" fmla="*/ 41384 h 399271"/>
                <a:gd name="connsiteX3" fmla="*/ 255401 w 378372"/>
                <a:gd name="connsiteY3" fmla="*/ 1182 h 399271"/>
                <a:gd name="connsiteX4" fmla="*/ 260131 w 378372"/>
                <a:gd name="connsiteY4" fmla="*/ 0 h 399271"/>
                <a:gd name="connsiteX5" fmla="*/ 378372 w 378372"/>
                <a:gd name="connsiteY5" fmla="*/ 353542 h 399271"/>
                <a:gd name="connsiteX6" fmla="*/ 374825 w 378372"/>
                <a:gd name="connsiteY6" fmla="*/ 354724 h 399271"/>
                <a:gd name="connsiteX7" fmla="*/ 254219 w 378372"/>
                <a:gd name="connsiteY7" fmla="*/ 394926 h 399271"/>
                <a:gd name="connsiteX8" fmla="*/ 166720 w 378372"/>
                <a:gd name="connsiteY8" fmla="*/ 384285 h 39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372" h="399271">
                  <a:moveTo>
                    <a:pt x="166720" y="384285"/>
                  </a:moveTo>
                  <a:cubicBezTo>
                    <a:pt x="121789" y="364184"/>
                    <a:pt x="47297" y="309793"/>
                    <a:pt x="0" y="281415"/>
                  </a:cubicBezTo>
                  <a:cubicBezTo>
                    <a:pt x="26013" y="214017"/>
                    <a:pt x="62668" y="65033"/>
                    <a:pt x="134795" y="41384"/>
                  </a:cubicBezTo>
                  <a:lnTo>
                    <a:pt x="255401" y="1182"/>
                  </a:lnTo>
                  <a:lnTo>
                    <a:pt x="260131" y="0"/>
                  </a:lnTo>
                  <a:lnTo>
                    <a:pt x="378372" y="353542"/>
                  </a:lnTo>
                  <a:lnTo>
                    <a:pt x="374825" y="354724"/>
                  </a:lnTo>
                  <a:lnTo>
                    <a:pt x="254219" y="394926"/>
                  </a:lnTo>
                  <a:cubicBezTo>
                    <a:pt x="225841" y="403203"/>
                    <a:pt x="195098" y="399656"/>
                    <a:pt x="166720" y="384285"/>
                  </a:cubicBez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65" name="Freeform: Shape 64">
              <a:extLst>
                <a:ext uri="{FF2B5EF4-FFF2-40B4-BE49-F238E27FC236}">
                  <a16:creationId xmlns:a16="http://schemas.microsoft.com/office/drawing/2014/main" id="{90378A1D-7B7F-43C8-B026-4FD1C93BFAC2}"/>
                </a:ext>
              </a:extLst>
            </p:cNvPr>
            <p:cNvSpPr/>
            <p:nvPr/>
          </p:nvSpPr>
          <p:spPr>
            <a:xfrm>
              <a:off x="4932490" y="4018475"/>
              <a:ext cx="281877" cy="313890"/>
            </a:xfrm>
            <a:custGeom>
              <a:avLst/>
              <a:gdLst>
                <a:gd name="connsiteX0" fmla="*/ 0 w 273137"/>
                <a:gd name="connsiteY0" fmla="*/ 211652 h 304157"/>
                <a:gd name="connsiteX1" fmla="*/ 96958 w 273137"/>
                <a:gd name="connsiteY1" fmla="*/ 28378 h 304157"/>
                <a:gd name="connsiteX2" fmla="*/ 182092 w 273137"/>
                <a:gd name="connsiteY2" fmla="*/ 0 h 304157"/>
                <a:gd name="connsiteX3" fmla="*/ 273138 w 273137"/>
                <a:gd name="connsiteY3" fmla="*/ 273138 h 304157"/>
                <a:gd name="connsiteX4" fmla="*/ 188004 w 273137"/>
                <a:gd name="connsiteY4" fmla="*/ 301516 h 304157"/>
                <a:gd name="connsiteX5" fmla="*/ 134795 w 273137"/>
                <a:gd name="connsiteY5" fmla="*/ 294421 h 304157"/>
                <a:gd name="connsiteX6" fmla="*/ 133613 w 273137"/>
                <a:gd name="connsiteY6" fmla="*/ 293239 h 304157"/>
                <a:gd name="connsiteX7" fmla="*/ 132430 w 273137"/>
                <a:gd name="connsiteY7" fmla="*/ 293239 h 304157"/>
                <a:gd name="connsiteX8" fmla="*/ 0 w 273137"/>
                <a:gd name="connsiteY8" fmla="*/ 211652 h 304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3137" h="304157">
                  <a:moveTo>
                    <a:pt x="0" y="211652"/>
                  </a:moveTo>
                  <a:cubicBezTo>
                    <a:pt x="21283" y="148984"/>
                    <a:pt x="57938" y="41384"/>
                    <a:pt x="96958" y="28378"/>
                  </a:cubicBezTo>
                  <a:lnTo>
                    <a:pt x="182092" y="0"/>
                  </a:lnTo>
                  <a:lnTo>
                    <a:pt x="273138" y="273138"/>
                  </a:lnTo>
                  <a:lnTo>
                    <a:pt x="188004" y="301516"/>
                  </a:lnTo>
                  <a:cubicBezTo>
                    <a:pt x="170268" y="307428"/>
                    <a:pt x="151349" y="302698"/>
                    <a:pt x="134795" y="294421"/>
                  </a:cubicBezTo>
                  <a:lnTo>
                    <a:pt x="133613" y="293239"/>
                  </a:lnTo>
                  <a:lnTo>
                    <a:pt x="132430" y="293239"/>
                  </a:lnTo>
                  <a:cubicBezTo>
                    <a:pt x="88681" y="274320"/>
                    <a:pt x="42567" y="240030"/>
                    <a:pt x="0" y="211652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8483EB-AD34-4413-9EB0-BE3B0C541ACD}"/>
                </a:ext>
              </a:extLst>
            </p:cNvPr>
            <p:cNvSpPr/>
            <p:nvPr/>
          </p:nvSpPr>
          <p:spPr>
            <a:xfrm>
              <a:off x="4632308" y="3884248"/>
              <a:ext cx="277138" cy="355093"/>
            </a:xfrm>
            <a:custGeom>
              <a:avLst/>
              <a:gdLst>
                <a:gd name="connsiteX0" fmla="*/ 87499 w 268544"/>
                <a:gd name="connsiteY0" fmla="*/ 258949 h 344082"/>
                <a:gd name="connsiteX1" fmla="*/ 215199 w 268544"/>
                <a:gd name="connsiteY1" fmla="*/ 344082 h 344082"/>
                <a:gd name="connsiteX2" fmla="*/ 262496 w 268544"/>
                <a:gd name="connsiteY2" fmla="*/ 120606 h 344082"/>
                <a:gd name="connsiteX3" fmla="*/ 223476 w 268544"/>
                <a:gd name="connsiteY3" fmla="*/ 3547 h 344082"/>
                <a:gd name="connsiteX4" fmla="*/ 222294 w 268544"/>
                <a:gd name="connsiteY4" fmla="*/ 0 h 344082"/>
                <a:gd name="connsiteX5" fmla="*/ 0 w 268544"/>
                <a:gd name="connsiteY5" fmla="*/ 74492 h 344082"/>
                <a:gd name="connsiteX6" fmla="*/ 1182 w 268544"/>
                <a:gd name="connsiteY6" fmla="*/ 78039 h 344082"/>
                <a:gd name="connsiteX7" fmla="*/ 40202 w 268544"/>
                <a:gd name="connsiteY7" fmla="*/ 195098 h 344082"/>
                <a:gd name="connsiteX8" fmla="*/ 87499 w 268544"/>
                <a:gd name="connsiteY8" fmla="*/ 258949 h 34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544" h="344082">
                  <a:moveTo>
                    <a:pt x="87499" y="258949"/>
                  </a:moveTo>
                  <a:cubicBezTo>
                    <a:pt x="118241" y="284962"/>
                    <a:pt x="179727" y="320434"/>
                    <a:pt x="215199" y="344082"/>
                  </a:cubicBezTo>
                  <a:cubicBezTo>
                    <a:pt x="234118" y="289691"/>
                    <a:pt x="286144" y="190369"/>
                    <a:pt x="262496" y="120606"/>
                  </a:cubicBezTo>
                  <a:lnTo>
                    <a:pt x="223476" y="3547"/>
                  </a:lnTo>
                  <a:lnTo>
                    <a:pt x="222294" y="0"/>
                  </a:lnTo>
                  <a:lnTo>
                    <a:pt x="0" y="74492"/>
                  </a:lnTo>
                  <a:lnTo>
                    <a:pt x="1182" y="78039"/>
                  </a:lnTo>
                  <a:lnTo>
                    <a:pt x="40202" y="195098"/>
                  </a:lnTo>
                  <a:cubicBezTo>
                    <a:pt x="50844" y="221111"/>
                    <a:pt x="67398" y="243577"/>
                    <a:pt x="87499" y="258949"/>
                  </a:cubicBez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F8E33D2-9684-45EE-8416-6B9EE56511B1}"/>
                </a:ext>
              </a:extLst>
            </p:cNvPr>
            <p:cNvSpPr/>
            <p:nvPr/>
          </p:nvSpPr>
          <p:spPr>
            <a:xfrm>
              <a:off x="4811219" y="4283270"/>
              <a:ext cx="277463" cy="356312"/>
            </a:xfrm>
            <a:custGeom>
              <a:avLst/>
              <a:gdLst>
                <a:gd name="connsiteX0" fmla="*/ 5182 w 268859"/>
                <a:gd name="connsiteY0" fmla="*/ 144254 h 345264"/>
                <a:gd name="connsiteX1" fmla="*/ 56025 w 268859"/>
                <a:gd name="connsiteY1" fmla="*/ 0 h 345264"/>
                <a:gd name="connsiteX2" fmla="*/ 228658 w 268859"/>
                <a:gd name="connsiteY2" fmla="*/ 150167 h 345264"/>
                <a:gd name="connsiteX3" fmla="*/ 267678 w 268859"/>
                <a:gd name="connsiteY3" fmla="*/ 267226 h 345264"/>
                <a:gd name="connsiteX4" fmla="*/ 268860 w 268859"/>
                <a:gd name="connsiteY4" fmla="*/ 270773 h 345264"/>
                <a:gd name="connsiteX5" fmla="*/ 46566 w 268859"/>
                <a:gd name="connsiteY5" fmla="*/ 345265 h 345264"/>
                <a:gd name="connsiteX6" fmla="*/ 45384 w 268859"/>
                <a:gd name="connsiteY6" fmla="*/ 341718 h 345264"/>
                <a:gd name="connsiteX7" fmla="*/ 6364 w 268859"/>
                <a:gd name="connsiteY7" fmla="*/ 224659 h 345264"/>
                <a:gd name="connsiteX8" fmla="*/ 5182 w 268859"/>
                <a:gd name="connsiteY8" fmla="*/ 144254 h 345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859" h="345264">
                  <a:moveTo>
                    <a:pt x="5182" y="144254"/>
                  </a:moveTo>
                  <a:cubicBezTo>
                    <a:pt x="13459" y="104052"/>
                    <a:pt x="41836" y="40202"/>
                    <a:pt x="56025" y="0"/>
                  </a:cubicBezTo>
                  <a:cubicBezTo>
                    <a:pt x="103322" y="31925"/>
                    <a:pt x="205010" y="80404"/>
                    <a:pt x="228658" y="150167"/>
                  </a:cubicBezTo>
                  <a:lnTo>
                    <a:pt x="267678" y="267226"/>
                  </a:lnTo>
                  <a:lnTo>
                    <a:pt x="268860" y="270773"/>
                  </a:lnTo>
                  <a:lnTo>
                    <a:pt x="46566" y="345265"/>
                  </a:lnTo>
                  <a:lnTo>
                    <a:pt x="45384" y="341718"/>
                  </a:lnTo>
                  <a:lnTo>
                    <a:pt x="6364" y="224659"/>
                  </a:lnTo>
                  <a:cubicBezTo>
                    <a:pt x="-1913" y="196281"/>
                    <a:pt x="-1913" y="169085"/>
                    <a:pt x="5182" y="144254"/>
                  </a:cubicBez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0E8F113-6403-41D0-A2A9-CA30867EA29A}"/>
                </a:ext>
              </a:extLst>
            </p:cNvPr>
            <p:cNvSpPr/>
            <p:nvPr/>
          </p:nvSpPr>
          <p:spPr>
            <a:xfrm rot="20491838">
              <a:off x="5206796" y="4027167"/>
              <a:ext cx="56132" cy="219647"/>
            </a:xfrm>
            <a:custGeom>
              <a:avLst/>
              <a:gdLst>
                <a:gd name="connsiteX0" fmla="*/ 0 w 54391"/>
                <a:gd name="connsiteY0" fmla="*/ 0 h 212836"/>
                <a:gd name="connsiteX1" fmla="*/ 54392 w 54391"/>
                <a:gd name="connsiteY1" fmla="*/ 0 h 212836"/>
                <a:gd name="connsiteX2" fmla="*/ 54392 w 54391"/>
                <a:gd name="connsiteY2" fmla="*/ 212836 h 212836"/>
                <a:gd name="connsiteX3" fmla="*/ 0 w 54391"/>
                <a:gd name="connsiteY3" fmla="*/ 212836 h 21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91" h="212836">
                  <a:moveTo>
                    <a:pt x="0" y="0"/>
                  </a:moveTo>
                  <a:lnTo>
                    <a:pt x="54392" y="0"/>
                  </a:lnTo>
                  <a:lnTo>
                    <a:pt x="54392" y="212836"/>
                  </a:lnTo>
                  <a:lnTo>
                    <a:pt x="0" y="212836"/>
                  </a:ln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8F4EDD0-CE10-4E68-B6E5-0348BF9B95F8}"/>
                </a:ext>
              </a:extLst>
            </p:cNvPr>
            <p:cNvSpPr/>
            <p:nvPr/>
          </p:nvSpPr>
          <p:spPr>
            <a:xfrm rot="20492599">
              <a:off x="5255928" y="4077223"/>
              <a:ext cx="235517" cy="28066"/>
            </a:xfrm>
            <a:custGeom>
              <a:avLst/>
              <a:gdLst>
                <a:gd name="connsiteX0" fmla="*/ 0 w 228214"/>
                <a:gd name="connsiteY0" fmla="*/ 0 h 27196"/>
                <a:gd name="connsiteX1" fmla="*/ 228215 w 228214"/>
                <a:gd name="connsiteY1" fmla="*/ 0 h 27196"/>
                <a:gd name="connsiteX2" fmla="*/ 228215 w 228214"/>
                <a:gd name="connsiteY2" fmla="*/ 27197 h 27196"/>
                <a:gd name="connsiteX3" fmla="*/ 0 w 228214"/>
                <a:gd name="connsiteY3" fmla="*/ 27197 h 2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14" h="27196">
                  <a:moveTo>
                    <a:pt x="0" y="0"/>
                  </a:moveTo>
                  <a:lnTo>
                    <a:pt x="228215" y="0"/>
                  </a:lnTo>
                  <a:lnTo>
                    <a:pt x="228215" y="27197"/>
                  </a:lnTo>
                  <a:lnTo>
                    <a:pt x="0" y="27197"/>
                  </a:lnTo>
                  <a:close/>
                </a:path>
              </a:pathLst>
            </a:custGeom>
            <a:solidFill>
              <a:schemeClr val="accent2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A91BAD3-11E0-4ADA-A901-B02936436084}"/>
              </a:ext>
            </a:extLst>
          </p:cNvPr>
          <p:cNvGrpSpPr/>
          <p:nvPr/>
        </p:nvGrpSpPr>
        <p:grpSpPr>
          <a:xfrm>
            <a:off x="6308933" y="4245442"/>
            <a:ext cx="1599750" cy="1881627"/>
            <a:chOff x="6308933" y="4245442"/>
            <a:chExt cx="1599750" cy="1881627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A3B7069-2BDB-4475-9019-601640D258B4}"/>
                </a:ext>
              </a:extLst>
            </p:cNvPr>
            <p:cNvSpPr/>
            <p:nvPr/>
          </p:nvSpPr>
          <p:spPr>
            <a:xfrm>
              <a:off x="6308933" y="4245442"/>
              <a:ext cx="295301" cy="223305"/>
            </a:xfrm>
            <a:custGeom>
              <a:avLst/>
              <a:gdLst>
                <a:gd name="connsiteX0" fmla="*/ 286144 w 286144"/>
                <a:gd name="connsiteY0" fmla="*/ 23648 h 216381"/>
                <a:gd name="connsiteX1" fmla="*/ 10642 w 286144"/>
                <a:gd name="connsiteY1" fmla="*/ 216382 h 216381"/>
                <a:gd name="connsiteX2" fmla="*/ 0 w 286144"/>
                <a:gd name="connsiteY2" fmla="*/ 177362 h 216381"/>
                <a:gd name="connsiteX3" fmla="*/ 251854 w 286144"/>
                <a:gd name="connsiteY3" fmla="*/ 0 h 216381"/>
                <a:gd name="connsiteX4" fmla="*/ 286144 w 286144"/>
                <a:gd name="connsiteY4" fmla="*/ 23648 h 2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44" h="216381">
                  <a:moveTo>
                    <a:pt x="286144" y="23648"/>
                  </a:moveTo>
                  <a:cubicBezTo>
                    <a:pt x="212834" y="112329"/>
                    <a:pt x="117059" y="178545"/>
                    <a:pt x="10642" y="216382"/>
                  </a:cubicBezTo>
                  <a:lnTo>
                    <a:pt x="0" y="177362"/>
                  </a:lnTo>
                  <a:cubicBezTo>
                    <a:pt x="96958" y="141890"/>
                    <a:pt x="184457" y="80404"/>
                    <a:pt x="251854" y="0"/>
                  </a:cubicBezTo>
                  <a:lnTo>
                    <a:pt x="286144" y="236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D3D6A32-27AD-41FE-A904-7DE2F882DB1D}"/>
                </a:ext>
              </a:extLst>
            </p:cNvPr>
            <p:cNvSpPr/>
            <p:nvPr/>
          </p:nvSpPr>
          <p:spPr>
            <a:xfrm>
              <a:off x="6716085" y="4933664"/>
              <a:ext cx="1192598" cy="1193405"/>
            </a:xfrm>
            <a:custGeom>
              <a:avLst/>
              <a:gdLst>
                <a:gd name="connsiteX0" fmla="*/ 5130 w 1155618"/>
                <a:gd name="connsiteY0" fmla="*/ 516715 h 1156400"/>
                <a:gd name="connsiteX1" fmla="*/ 32325 w 1155618"/>
                <a:gd name="connsiteY1" fmla="*/ 394927 h 1156400"/>
                <a:gd name="connsiteX2" fmla="*/ 141107 w 1155618"/>
                <a:gd name="connsiteY2" fmla="*/ 0 h 1156400"/>
                <a:gd name="connsiteX3" fmla="*/ 550222 w 1155618"/>
                <a:gd name="connsiteY3" fmla="*/ 28378 h 1156400"/>
                <a:gd name="connsiteX4" fmla="*/ 674376 w 1155618"/>
                <a:gd name="connsiteY4" fmla="*/ 43749 h 1156400"/>
                <a:gd name="connsiteX5" fmla="*/ 815083 w 1155618"/>
                <a:gd name="connsiteY5" fmla="*/ 122971 h 1156400"/>
                <a:gd name="connsiteX6" fmla="*/ 1155618 w 1155618"/>
                <a:gd name="connsiteY6" fmla="*/ 603031 h 1156400"/>
                <a:gd name="connsiteX7" fmla="*/ 374043 w 1155618"/>
                <a:gd name="connsiteY7" fmla="*/ 1156401 h 1156400"/>
                <a:gd name="connsiteX8" fmla="*/ 33508 w 1155618"/>
                <a:gd name="connsiteY8" fmla="*/ 676341 h 1156400"/>
                <a:gd name="connsiteX9" fmla="*/ 5130 w 1155618"/>
                <a:gd name="connsiteY9" fmla="*/ 516715 h 115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5618" h="1156400">
                  <a:moveTo>
                    <a:pt x="5130" y="516715"/>
                  </a:moveTo>
                  <a:cubicBezTo>
                    <a:pt x="9859" y="483608"/>
                    <a:pt x="19319" y="439858"/>
                    <a:pt x="32325" y="394927"/>
                  </a:cubicBezTo>
                  <a:cubicBezTo>
                    <a:pt x="53608" y="315705"/>
                    <a:pt x="124553" y="61486"/>
                    <a:pt x="141107" y="0"/>
                  </a:cubicBezTo>
                  <a:cubicBezTo>
                    <a:pt x="204958" y="4730"/>
                    <a:pt x="468636" y="22466"/>
                    <a:pt x="550222" y="28378"/>
                  </a:cubicBezTo>
                  <a:cubicBezTo>
                    <a:pt x="597519" y="31925"/>
                    <a:pt x="641268" y="36655"/>
                    <a:pt x="674376" y="43749"/>
                  </a:cubicBezTo>
                  <a:cubicBezTo>
                    <a:pt x="733496" y="52027"/>
                    <a:pt x="783158" y="78039"/>
                    <a:pt x="815083" y="122971"/>
                  </a:cubicBezTo>
                  <a:lnTo>
                    <a:pt x="1155618" y="603031"/>
                  </a:lnTo>
                  <a:lnTo>
                    <a:pt x="374043" y="1156401"/>
                  </a:lnTo>
                  <a:lnTo>
                    <a:pt x="33508" y="676341"/>
                  </a:lnTo>
                  <a:cubicBezTo>
                    <a:pt x="1582" y="631409"/>
                    <a:pt x="-6695" y="575836"/>
                    <a:pt x="5130" y="51671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E210B7B-E8AB-429C-9903-DDB855B5A8D6}"/>
                </a:ext>
              </a:extLst>
            </p:cNvPr>
            <p:cNvSpPr/>
            <p:nvPr/>
          </p:nvSpPr>
          <p:spPr>
            <a:xfrm>
              <a:off x="6478549" y="4502916"/>
              <a:ext cx="408188" cy="392921"/>
            </a:xfrm>
            <a:custGeom>
              <a:avLst/>
              <a:gdLst>
                <a:gd name="connsiteX0" fmla="*/ 151349 w 395531"/>
                <a:gd name="connsiteY0" fmla="*/ 365366 h 380737"/>
                <a:gd name="connsiteX1" fmla="*/ 346447 w 395531"/>
                <a:gd name="connsiteY1" fmla="*/ 380737 h 380737"/>
                <a:gd name="connsiteX2" fmla="*/ 379555 w 395531"/>
                <a:gd name="connsiteY2" fmla="*/ 107600 h 380737"/>
                <a:gd name="connsiteX3" fmla="*/ 306245 w 395531"/>
                <a:gd name="connsiteY3" fmla="*/ 3547 h 380737"/>
                <a:gd name="connsiteX4" fmla="*/ 303880 w 395531"/>
                <a:gd name="connsiteY4" fmla="*/ 0 h 380737"/>
                <a:gd name="connsiteX5" fmla="*/ 0 w 395531"/>
                <a:gd name="connsiteY5" fmla="*/ 215199 h 380737"/>
                <a:gd name="connsiteX6" fmla="*/ 2365 w 395531"/>
                <a:gd name="connsiteY6" fmla="*/ 218747 h 380737"/>
                <a:gd name="connsiteX7" fmla="*/ 75674 w 395531"/>
                <a:gd name="connsiteY7" fmla="*/ 322799 h 380737"/>
                <a:gd name="connsiteX8" fmla="*/ 151349 w 395531"/>
                <a:gd name="connsiteY8" fmla="*/ 365366 h 38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531" h="380737">
                  <a:moveTo>
                    <a:pt x="151349" y="365366"/>
                  </a:moveTo>
                  <a:cubicBezTo>
                    <a:pt x="199828" y="376007"/>
                    <a:pt x="292056" y="376007"/>
                    <a:pt x="346447" y="380737"/>
                  </a:cubicBezTo>
                  <a:cubicBezTo>
                    <a:pt x="365366" y="310975"/>
                    <a:pt x="423304" y="169085"/>
                    <a:pt x="379555" y="107600"/>
                  </a:cubicBezTo>
                  <a:lnTo>
                    <a:pt x="306245" y="3547"/>
                  </a:lnTo>
                  <a:lnTo>
                    <a:pt x="303880" y="0"/>
                  </a:lnTo>
                  <a:lnTo>
                    <a:pt x="0" y="215199"/>
                  </a:lnTo>
                  <a:lnTo>
                    <a:pt x="2365" y="218747"/>
                  </a:lnTo>
                  <a:lnTo>
                    <a:pt x="75674" y="322799"/>
                  </a:lnTo>
                  <a:cubicBezTo>
                    <a:pt x="92228" y="346447"/>
                    <a:pt x="119424" y="360636"/>
                    <a:pt x="151349" y="36536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73" name="Freeform: Shape 72">
              <a:extLst>
                <a:ext uri="{FF2B5EF4-FFF2-40B4-BE49-F238E27FC236}">
                  <a16:creationId xmlns:a16="http://schemas.microsoft.com/office/drawing/2014/main" id="{79240A1C-3FA6-4E97-B9AA-8DA256A9CCB7}"/>
                </a:ext>
              </a:extLst>
            </p:cNvPr>
            <p:cNvSpPr/>
            <p:nvPr/>
          </p:nvSpPr>
          <p:spPr>
            <a:xfrm>
              <a:off x="6538341" y="4563928"/>
              <a:ext cx="305482" cy="286759"/>
            </a:xfrm>
            <a:custGeom>
              <a:avLst/>
              <a:gdLst>
                <a:gd name="connsiteX0" fmla="*/ 257766 w 296010"/>
                <a:gd name="connsiteY0" fmla="*/ 277867 h 277867"/>
                <a:gd name="connsiteX1" fmla="*/ 287327 w 296010"/>
                <a:gd name="connsiteY1" fmla="*/ 73310 h 277867"/>
                <a:gd name="connsiteX2" fmla="*/ 235300 w 296010"/>
                <a:gd name="connsiteY2" fmla="*/ 0 h 277867"/>
                <a:gd name="connsiteX3" fmla="*/ 0 w 296010"/>
                <a:gd name="connsiteY3" fmla="*/ 166720 h 277867"/>
                <a:gd name="connsiteX4" fmla="*/ 52026 w 296010"/>
                <a:gd name="connsiteY4" fmla="*/ 240030 h 277867"/>
                <a:gd name="connsiteX5" fmla="*/ 99323 w 296010"/>
                <a:gd name="connsiteY5" fmla="*/ 266043 h 277867"/>
                <a:gd name="connsiteX6" fmla="*/ 100505 w 296010"/>
                <a:gd name="connsiteY6" fmla="*/ 266043 h 277867"/>
                <a:gd name="connsiteX7" fmla="*/ 101688 w 296010"/>
                <a:gd name="connsiteY7" fmla="*/ 266043 h 277867"/>
                <a:gd name="connsiteX8" fmla="*/ 257766 w 296010"/>
                <a:gd name="connsiteY8" fmla="*/ 277867 h 27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010" h="277867">
                  <a:moveTo>
                    <a:pt x="257766" y="277867"/>
                  </a:moveTo>
                  <a:cubicBezTo>
                    <a:pt x="277867" y="215199"/>
                    <a:pt x="312157" y="107600"/>
                    <a:pt x="287327" y="73310"/>
                  </a:cubicBezTo>
                  <a:lnTo>
                    <a:pt x="235300" y="0"/>
                  </a:lnTo>
                  <a:lnTo>
                    <a:pt x="0" y="166720"/>
                  </a:lnTo>
                  <a:lnTo>
                    <a:pt x="52026" y="240030"/>
                  </a:lnTo>
                  <a:cubicBezTo>
                    <a:pt x="62668" y="255401"/>
                    <a:pt x="80404" y="262496"/>
                    <a:pt x="99323" y="266043"/>
                  </a:cubicBezTo>
                  <a:lnTo>
                    <a:pt x="100505" y="266043"/>
                  </a:lnTo>
                  <a:lnTo>
                    <a:pt x="101688" y="266043"/>
                  </a:lnTo>
                  <a:cubicBezTo>
                    <a:pt x="148984" y="275502"/>
                    <a:pt x="205740" y="275502"/>
                    <a:pt x="257766" y="277867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F6824CF-9E3A-4971-8481-E3F5AADD2A76}"/>
                </a:ext>
              </a:extLst>
            </p:cNvPr>
            <p:cNvSpPr/>
            <p:nvPr/>
          </p:nvSpPr>
          <p:spPr>
            <a:xfrm>
              <a:off x="6865368" y="4606637"/>
              <a:ext cx="342890" cy="299860"/>
            </a:xfrm>
            <a:custGeom>
              <a:avLst/>
              <a:gdLst>
                <a:gd name="connsiteX0" fmla="*/ 153714 w 332258"/>
                <a:gd name="connsiteY0" fmla="*/ 289691 h 290562"/>
                <a:gd name="connsiteX1" fmla="*/ 0 w 332258"/>
                <a:gd name="connsiteY1" fmla="*/ 282597 h 290562"/>
                <a:gd name="connsiteX2" fmla="*/ 93411 w 332258"/>
                <a:gd name="connsiteY2" fmla="*/ 73310 h 290562"/>
                <a:gd name="connsiteX3" fmla="*/ 193916 w 332258"/>
                <a:gd name="connsiteY3" fmla="*/ 2365 h 290562"/>
                <a:gd name="connsiteX4" fmla="*/ 197463 w 332258"/>
                <a:gd name="connsiteY4" fmla="*/ 0 h 290562"/>
                <a:gd name="connsiteX5" fmla="*/ 332258 w 332258"/>
                <a:gd name="connsiteY5" fmla="*/ 190369 h 290562"/>
                <a:gd name="connsiteX6" fmla="*/ 328711 w 332258"/>
                <a:gd name="connsiteY6" fmla="*/ 192733 h 290562"/>
                <a:gd name="connsiteX7" fmla="*/ 228206 w 332258"/>
                <a:gd name="connsiteY7" fmla="*/ 263678 h 290562"/>
                <a:gd name="connsiteX8" fmla="*/ 153714 w 332258"/>
                <a:gd name="connsiteY8" fmla="*/ 289691 h 29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258" h="290562">
                  <a:moveTo>
                    <a:pt x="153714" y="289691"/>
                  </a:moveTo>
                  <a:cubicBezTo>
                    <a:pt x="113512" y="293239"/>
                    <a:pt x="43749" y="284962"/>
                    <a:pt x="0" y="282597"/>
                  </a:cubicBezTo>
                  <a:cubicBezTo>
                    <a:pt x="16554" y="228206"/>
                    <a:pt x="34290" y="115876"/>
                    <a:pt x="93411" y="73310"/>
                  </a:cubicBezTo>
                  <a:lnTo>
                    <a:pt x="193916" y="2365"/>
                  </a:lnTo>
                  <a:lnTo>
                    <a:pt x="197463" y="0"/>
                  </a:lnTo>
                  <a:lnTo>
                    <a:pt x="332258" y="190369"/>
                  </a:lnTo>
                  <a:lnTo>
                    <a:pt x="328711" y="192733"/>
                  </a:lnTo>
                  <a:lnTo>
                    <a:pt x="228206" y="263678"/>
                  </a:lnTo>
                  <a:cubicBezTo>
                    <a:pt x="205740" y="281414"/>
                    <a:pt x="178545" y="289691"/>
                    <a:pt x="153714" y="2896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1B6C42-1451-4A1A-B3C6-DD8074962EF7}"/>
                </a:ext>
              </a:extLst>
            </p:cNvPr>
            <p:cNvSpPr/>
            <p:nvPr/>
          </p:nvSpPr>
          <p:spPr>
            <a:xfrm>
              <a:off x="6485870" y="4917484"/>
              <a:ext cx="342890" cy="299278"/>
            </a:xfrm>
            <a:custGeom>
              <a:avLst/>
              <a:gdLst>
                <a:gd name="connsiteX0" fmla="*/ 287327 w 332258"/>
                <a:gd name="connsiteY0" fmla="*/ 154021 h 289998"/>
                <a:gd name="connsiteX1" fmla="*/ 332258 w 332258"/>
                <a:gd name="connsiteY1" fmla="*/ 7402 h 289998"/>
                <a:gd name="connsiteX2" fmla="*/ 104052 w 332258"/>
                <a:gd name="connsiteY2" fmla="*/ 26320 h 289998"/>
                <a:gd name="connsiteX3" fmla="*/ 3547 w 332258"/>
                <a:gd name="connsiteY3" fmla="*/ 97265 h 289998"/>
                <a:gd name="connsiteX4" fmla="*/ 0 w 332258"/>
                <a:gd name="connsiteY4" fmla="*/ 99630 h 289998"/>
                <a:gd name="connsiteX5" fmla="*/ 134795 w 332258"/>
                <a:gd name="connsiteY5" fmla="*/ 289998 h 289998"/>
                <a:gd name="connsiteX6" fmla="*/ 138343 w 332258"/>
                <a:gd name="connsiteY6" fmla="*/ 287634 h 289998"/>
                <a:gd name="connsiteX7" fmla="*/ 238848 w 332258"/>
                <a:gd name="connsiteY7" fmla="*/ 216689 h 289998"/>
                <a:gd name="connsiteX8" fmla="*/ 287327 w 332258"/>
                <a:gd name="connsiteY8" fmla="*/ 154021 h 28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258" h="289998">
                  <a:moveTo>
                    <a:pt x="287327" y="154021"/>
                  </a:moveTo>
                  <a:cubicBezTo>
                    <a:pt x="303881" y="116183"/>
                    <a:pt x="319252" y="47604"/>
                    <a:pt x="332258" y="7402"/>
                  </a:cubicBezTo>
                  <a:cubicBezTo>
                    <a:pt x="275503" y="5037"/>
                    <a:pt x="164356" y="-16247"/>
                    <a:pt x="104052" y="26320"/>
                  </a:cubicBezTo>
                  <a:lnTo>
                    <a:pt x="3547" y="97265"/>
                  </a:lnTo>
                  <a:lnTo>
                    <a:pt x="0" y="99630"/>
                  </a:lnTo>
                  <a:lnTo>
                    <a:pt x="134795" y="289998"/>
                  </a:lnTo>
                  <a:lnTo>
                    <a:pt x="138343" y="287634"/>
                  </a:lnTo>
                  <a:lnTo>
                    <a:pt x="238848" y="216689"/>
                  </a:lnTo>
                  <a:cubicBezTo>
                    <a:pt x="262496" y="200135"/>
                    <a:pt x="279050" y="177669"/>
                    <a:pt x="287327" y="1540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1234C2C-2764-4941-A499-2B11264CB425}"/>
                </a:ext>
              </a:extLst>
            </p:cNvPr>
            <p:cNvSpPr/>
            <p:nvPr/>
          </p:nvSpPr>
          <p:spPr>
            <a:xfrm rot="19483045">
              <a:off x="6508833" y="4562787"/>
              <a:ext cx="219642" cy="56130"/>
            </a:xfrm>
            <a:custGeom>
              <a:avLst/>
              <a:gdLst>
                <a:gd name="connsiteX0" fmla="*/ 0 w 212831"/>
                <a:gd name="connsiteY0" fmla="*/ 0 h 54390"/>
                <a:gd name="connsiteX1" fmla="*/ 212831 w 212831"/>
                <a:gd name="connsiteY1" fmla="*/ 0 h 54390"/>
                <a:gd name="connsiteX2" fmla="*/ 212831 w 212831"/>
                <a:gd name="connsiteY2" fmla="*/ 54390 h 54390"/>
                <a:gd name="connsiteX3" fmla="*/ 0 w 212831"/>
                <a:gd name="connsiteY3" fmla="*/ 54390 h 5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31" h="54390">
                  <a:moveTo>
                    <a:pt x="0" y="0"/>
                  </a:moveTo>
                  <a:lnTo>
                    <a:pt x="212831" y="0"/>
                  </a:lnTo>
                  <a:lnTo>
                    <a:pt x="212831" y="54390"/>
                  </a:lnTo>
                  <a:lnTo>
                    <a:pt x="0" y="5439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0C27B409-AA87-4FD0-A89F-CF72A8FFBEAC}"/>
                </a:ext>
              </a:extLst>
            </p:cNvPr>
            <p:cNvSpPr/>
            <p:nvPr/>
          </p:nvSpPr>
          <p:spPr>
            <a:xfrm rot="19481806">
              <a:off x="6520189" y="4354240"/>
              <a:ext cx="28065" cy="235507"/>
            </a:xfrm>
            <a:custGeom>
              <a:avLst/>
              <a:gdLst>
                <a:gd name="connsiteX0" fmla="*/ 0 w 27195"/>
                <a:gd name="connsiteY0" fmla="*/ 0 h 228204"/>
                <a:gd name="connsiteX1" fmla="*/ 27195 w 27195"/>
                <a:gd name="connsiteY1" fmla="*/ 0 h 228204"/>
                <a:gd name="connsiteX2" fmla="*/ 27195 w 27195"/>
                <a:gd name="connsiteY2" fmla="*/ 228205 h 228204"/>
                <a:gd name="connsiteX3" fmla="*/ 0 w 27195"/>
                <a:gd name="connsiteY3" fmla="*/ 228205 h 228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95" h="228204">
                  <a:moveTo>
                    <a:pt x="0" y="0"/>
                  </a:moveTo>
                  <a:lnTo>
                    <a:pt x="27195" y="0"/>
                  </a:lnTo>
                  <a:lnTo>
                    <a:pt x="27195" y="228205"/>
                  </a:lnTo>
                  <a:lnTo>
                    <a:pt x="0" y="22820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5B71BE-FC1E-490D-9AEC-3A5FD18997CF}"/>
              </a:ext>
            </a:extLst>
          </p:cNvPr>
          <p:cNvGrpSpPr/>
          <p:nvPr/>
        </p:nvGrpSpPr>
        <p:grpSpPr>
          <a:xfrm>
            <a:off x="4283317" y="4245442"/>
            <a:ext cx="1600969" cy="1881627"/>
            <a:chOff x="4283317" y="4245442"/>
            <a:chExt cx="1600969" cy="1881627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053D7B-71FB-4534-B719-8D4F46514E8F}"/>
                </a:ext>
              </a:extLst>
            </p:cNvPr>
            <p:cNvSpPr/>
            <p:nvPr/>
          </p:nvSpPr>
          <p:spPr>
            <a:xfrm>
              <a:off x="5588985" y="4245442"/>
              <a:ext cx="295301" cy="223305"/>
            </a:xfrm>
            <a:custGeom>
              <a:avLst/>
              <a:gdLst>
                <a:gd name="connsiteX0" fmla="*/ 0 w 286144"/>
                <a:gd name="connsiteY0" fmla="*/ 23648 h 216381"/>
                <a:gd name="connsiteX1" fmla="*/ 275502 w 286144"/>
                <a:gd name="connsiteY1" fmla="*/ 216382 h 216381"/>
                <a:gd name="connsiteX2" fmla="*/ 286144 w 286144"/>
                <a:gd name="connsiteY2" fmla="*/ 177362 h 216381"/>
                <a:gd name="connsiteX3" fmla="*/ 34290 w 286144"/>
                <a:gd name="connsiteY3" fmla="*/ 0 h 216381"/>
                <a:gd name="connsiteX4" fmla="*/ 0 w 286144"/>
                <a:gd name="connsiteY4" fmla="*/ 23648 h 2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44" h="216381">
                  <a:moveTo>
                    <a:pt x="0" y="23648"/>
                  </a:moveTo>
                  <a:cubicBezTo>
                    <a:pt x="73310" y="112329"/>
                    <a:pt x="169085" y="178545"/>
                    <a:pt x="275502" y="216382"/>
                  </a:cubicBezTo>
                  <a:lnTo>
                    <a:pt x="286144" y="177362"/>
                  </a:lnTo>
                  <a:cubicBezTo>
                    <a:pt x="189186" y="141890"/>
                    <a:pt x="101688" y="80404"/>
                    <a:pt x="34290" y="0"/>
                  </a:cubicBezTo>
                  <a:lnTo>
                    <a:pt x="0" y="23648"/>
                  </a:ln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465D307-1331-4EE5-8E6F-668DCF3E7757}"/>
                </a:ext>
              </a:extLst>
            </p:cNvPr>
            <p:cNvSpPr/>
            <p:nvPr/>
          </p:nvSpPr>
          <p:spPr>
            <a:xfrm>
              <a:off x="4283317" y="4933664"/>
              <a:ext cx="1192598" cy="1193405"/>
            </a:xfrm>
            <a:custGeom>
              <a:avLst/>
              <a:gdLst>
                <a:gd name="connsiteX0" fmla="*/ 1150489 w 1155618"/>
                <a:gd name="connsiteY0" fmla="*/ 516715 h 1156400"/>
                <a:gd name="connsiteX1" fmla="*/ 1123293 w 1155618"/>
                <a:gd name="connsiteY1" fmla="*/ 394927 h 1156400"/>
                <a:gd name="connsiteX2" fmla="*/ 1014511 w 1155618"/>
                <a:gd name="connsiteY2" fmla="*/ 0 h 1156400"/>
                <a:gd name="connsiteX3" fmla="*/ 605396 w 1155618"/>
                <a:gd name="connsiteY3" fmla="*/ 28378 h 1156400"/>
                <a:gd name="connsiteX4" fmla="*/ 481242 w 1155618"/>
                <a:gd name="connsiteY4" fmla="*/ 43749 h 1156400"/>
                <a:gd name="connsiteX5" fmla="*/ 340535 w 1155618"/>
                <a:gd name="connsiteY5" fmla="*/ 122971 h 1156400"/>
                <a:gd name="connsiteX6" fmla="*/ 0 w 1155618"/>
                <a:gd name="connsiteY6" fmla="*/ 603031 h 1156400"/>
                <a:gd name="connsiteX7" fmla="*/ 781576 w 1155618"/>
                <a:gd name="connsiteY7" fmla="*/ 1156401 h 1156400"/>
                <a:gd name="connsiteX8" fmla="*/ 1122111 w 1155618"/>
                <a:gd name="connsiteY8" fmla="*/ 676341 h 1156400"/>
                <a:gd name="connsiteX9" fmla="*/ 1150489 w 1155618"/>
                <a:gd name="connsiteY9" fmla="*/ 516715 h 115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5618" h="1156400">
                  <a:moveTo>
                    <a:pt x="1150489" y="516715"/>
                  </a:moveTo>
                  <a:cubicBezTo>
                    <a:pt x="1145759" y="483608"/>
                    <a:pt x="1136300" y="439858"/>
                    <a:pt x="1123293" y="394927"/>
                  </a:cubicBezTo>
                  <a:cubicBezTo>
                    <a:pt x="1102010" y="315705"/>
                    <a:pt x="1031065" y="61486"/>
                    <a:pt x="1014511" y="0"/>
                  </a:cubicBezTo>
                  <a:cubicBezTo>
                    <a:pt x="950661" y="4730"/>
                    <a:pt x="686982" y="22466"/>
                    <a:pt x="605396" y="28378"/>
                  </a:cubicBezTo>
                  <a:cubicBezTo>
                    <a:pt x="558099" y="31925"/>
                    <a:pt x="514350" y="36655"/>
                    <a:pt x="481242" y="43749"/>
                  </a:cubicBezTo>
                  <a:cubicBezTo>
                    <a:pt x="422122" y="52027"/>
                    <a:pt x="372460" y="78039"/>
                    <a:pt x="340535" y="122971"/>
                  </a:cubicBezTo>
                  <a:lnTo>
                    <a:pt x="0" y="603031"/>
                  </a:lnTo>
                  <a:lnTo>
                    <a:pt x="781576" y="1156401"/>
                  </a:lnTo>
                  <a:lnTo>
                    <a:pt x="1122111" y="676341"/>
                  </a:lnTo>
                  <a:cubicBezTo>
                    <a:pt x="1154036" y="631409"/>
                    <a:pt x="1162313" y="575836"/>
                    <a:pt x="1150489" y="516715"/>
                  </a:cubicBez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1C990FD9-489D-4A28-A211-AE4F5B8C327B}"/>
                </a:ext>
              </a:extLst>
            </p:cNvPr>
            <p:cNvSpPr/>
            <p:nvPr/>
          </p:nvSpPr>
          <p:spPr>
            <a:xfrm>
              <a:off x="5306482" y="4502916"/>
              <a:ext cx="408188" cy="392921"/>
            </a:xfrm>
            <a:custGeom>
              <a:avLst/>
              <a:gdLst>
                <a:gd name="connsiteX0" fmla="*/ 244183 w 395531"/>
                <a:gd name="connsiteY0" fmla="*/ 365366 h 380737"/>
                <a:gd name="connsiteX1" fmla="*/ 49085 w 395531"/>
                <a:gd name="connsiteY1" fmla="*/ 380737 h 380737"/>
                <a:gd name="connsiteX2" fmla="*/ 15977 w 395531"/>
                <a:gd name="connsiteY2" fmla="*/ 107600 h 380737"/>
                <a:gd name="connsiteX3" fmla="*/ 89287 w 395531"/>
                <a:gd name="connsiteY3" fmla="*/ 3547 h 380737"/>
                <a:gd name="connsiteX4" fmla="*/ 91651 w 395531"/>
                <a:gd name="connsiteY4" fmla="*/ 0 h 380737"/>
                <a:gd name="connsiteX5" fmla="*/ 395532 w 395531"/>
                <a:gd name="connsiteY5" fmla="*/ 215199 h 380737"/>
                <a:gd name="connsiteX6" fmla="*/ 393167 w 395531"/>
                <a:gd name="connsiteY6" fmla="*/ 218747 h 380737"/>
                <a:gd name="connsiteX7" fmla="*/ 319857 w 395531"/>
                <a:gd name="connsiteY7" fmla="*/ 322799 h 380737"/>
                <a:gd name="connsiteX8" fmla="*/ 244183 w 395531"/>
                <a:gd name="connsiteY8" fmla="*/ 365366 h 38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531" h="380737">
                  <a:moveTo>
                    <a:pt x="244183" y="365366"/>
                  </a:moveTo>
                  <a:cubicBezTo>
                    <a:pt x="195704" y="376007"/>
                    <a:pt x="103476" y="376007"/>
                    <a:pt x="49085" y="380737"/>
                  </a:cubicBezTo>
                  <a:cubicBezTo>
                    <a:pt x="30166" y="310975"/>
                    <a:pt x="-27772" y="169085"/>
                    <a:pt x="15977" y="107600"/>
                  </a:cubicBezTo>
                  <a:lnTo>
                    <a:pt x="89287" y="3547"/>
                  </a:lnTo>
                  <a:lnTo>
                    <a:pt x="91651" y="0"/>
                  </a:lnTo>
                  <a:lnTo>
                    <a:pt x="395532" y="215199"/>
                  </a:lnTo>
                  <a:lnTo>
                    <a:pt x="393167" y="218747"/>
                  </a:lnTo>
                  <a:lnTo>
                    <a:pt x="319857" y="322799"/>
                  </a:lnTo>
                  <a:cubicBezTo>
                    <a:pt x="302121" y="346447"/>
                    <a:pt x="274926" y="360636"/>
                    <a:pt x="244183" y="365366"/>
                  </a:cubicBez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 useBgFill="1">
          <p:nvSpPr>
            <p:cNvPr id="81" name="Freeform: Shape 80">
              <a:extLst>
                <a:ext uri="{FF2B5EF4-FFF2-40B4-BE49-F238E27FC236}">
                  <a16:creationId xmlns:a16="http://schemas.microsoft.com/office/drawing/2014/main" id="{B7573CDD-51D4-4562-9915-A3FBF9E7B62D}"/>
                </a:ext>
              </a:extLst>
            </p:cNvPr>
            <p:cNvSpPr/>
            <p:nvPr/>
          </p:nvSpPr>
          <p:spPr>
            <a:xfrm>
              <a:off x="5349396" y="4563928"/>
              <a:ext cx="305482" cy="286759"/>
            </a:xfrm>
            <a:custGeom>
              <a:avLst/>
              <a:gdLst>
                <a:gd name="connsiteX0" fmla="*/ 38244 w 296010"/>
                <a:gd name="connsiteY0" fmla="*/ 277867 h 277867"/>
                <a:gd name="connsiteX1" fmla="*/ 8684 w 296010"/>
                <a:gd name="connsiteY1" fmla="*/ 73310 h 277867"/>
                <a:gd name="connsiteX2" fmla="*/ 60710 w 296010"/>
                <a:gd name="connsiteY2" fmla="*/ 0 h 277867"/>
                <a:gd name="connsiteX3" fmla="*/ 296010 w 296010"/>
                <a:gd name="connsiteY3" fmla="*/ 166720 h 277867"/>
                <a:gd name="connsiteX4" fmla="*/ 243984 w 296010"/>
                <a:gd name="connsiteY4" fmla="*/ 240030 h 277867"/>
                <a:gd name="connsiteX5" fmla="*/ 196688 w 296010"/>
                <a:gd name="connsiteY5" fmla="*/ 266043 h 277867"/>
                <a:gd name="connsiteX6" fmla="*/ 195505 w 296010"/>
                <a:gd name="connsiteY6" fmla="*/ 266043 h 277867"/>
                <a:gd name="connsiteX7" fmla="*/ 194323 w 296010"/>
                <a:gd name="connsiteY7" fmla="*/ 266043 h 277867"/>
                <a:gd name="connsiteX8" fmla="*/ 38244 w 296010"/>
                <a:gd name="connsiteY8" fmla="*/ 277867 h 27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010" h="277867">
                  <a:moveTo>
                    <a:pt x="38244" y="277867"/>
                  </a:moveTo>
                  <a:cubicBezTo>
                    <a:pt x="18143" y="215199"/>
                    <a:pt x="-16147" y="107600"/>
                    <a:pt x="8684" y="73310"/>
                  </a:cubicBezTo>
                  <a:lnTo>
                    <a:pt x="60710" y="0"/>
                  </a:lnTo>
                  <a:lnTo>
                    <a:pt x="296010" y="166720"/>
                  </a:lnTo>
                  <a:lnTo>
                    <a:pt x="243984" y="240030"/>
                  </a:lnTo>
                  <a:cubicBezTo>
                    <a:pt x="233342" y="255401"/>
                    <a:pt x="215606" y="262496"/>
                    <a:pt x="196688" y="266043"/>
                  </a:cubicBezTo>
                  <a:lnTo>
                    <a:pt x="195505" y="266043"/>
                  </a:lnTo>
                  <a:lnTo>
                    <a:pt x="194323" y="266043"/>
                  </a:lnTo>
                  <a:cubicBezTo>
                    <a:pt x="147026" y="275502"/>
                    <a:pt x="89088" y="275502"/>
                    <a:pt x="38244" y="277867"/>
                  </a:cubicBezTo>
                  <a:close/>
                </a:path>
              </a:pathLst>
            </a:custGeom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D480A4A-59D7-4AED-9383-108AADA05506}"/>
                </a:ext>
              </a:extLst>
            </p:cNvPr>
            <p:cNvSpPr/>
            <p:nvPr/>
          </p:nvSpPr>
          <p:spPr>
            <a:xfrm>
              <a:off x="4984961" y="4606637"/>
              <a:ext cx="342890" cy="299860"/>
            </a:xfrm>
            <a:custGeom>
              <a:avLst/>
              <a:gdLst>
                <a:gd name="connsiteX0" fmla="*/ 178544 w 332258"/>
                <a:gd name="connsiteY0" fmla="*/ 289691 h 290562"/>
                <a:gd name="connsiteX1" fmla="*/ 332258 w 332258"/>
                <a:gd name="connsiteY1" fmla="*/ 282597 h 290562"/>
                <a:gd name="connsiteX2" fmla="*/ 238848 w 332258"/>
                <a:gd name="connsiteY2" fmla="*/ 73310 h 290562"/>
                <a:gd name="connsiteX3" fmla="*/ 138342 w 332258"/>
                <a:gd name="connsiteY3" fmla="*/ 2365 h 290562"/>
                <a:gd name="connsiteX4" fmla="*/ 134795 w 332258"/>
                <a:gd name="connsiteY4" fmla="*/ 0 h 290562"/>
                <a:gd name="connsiteX5" fmla="*/ 0 w 332258"/>
                <a:gd name="connsiteY5" fmla="*/ 190369 h 290562"/>
                <a:gd name="connsiteX6" fmla="*/ 3547 w 332258"/>
                <a:gd name="connsiteY6" fmla="*/ 192733 h 290562"/>
                <a:gd name="connsiteX7" fmla="*/ 104052 w 332258"/>
                <a:gd name="connsiteY7" fmla="*/ 263678 h 290562"/>
                <a:gd name="connsiteX8" fmla="*/ 178544 w 332258"/>
                <a:gd name="connsiteY8" fmla="*/ 289691 h 29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258" h="290562">
                  <a:moveTo>
                    <a:pt x="178544" y="289691"/>
                  </a:moveTo>
                  <a:cubicBezTo>
                    <a:pt x="218746" y="293239"/>
                    <a:pt x="288509" y="284962"/>
                    <a:pt x="332258" y="282597"/>
                  </a:cubicBezTo>
                  <a:cubicBezTo>
                    <a:pt x="315705" y="228206"/>
                    <a:pt x="297968" y="115876"/>
                    <a:pt x="238848" y="73310"/>
                  </a:cubicBezTo>
                  <a:lnTo>
                    <a:pt x="138342" y="2365"/>
                  </a:lnTo>
                  <a:lnTo>
                    <a:pt x="134795" y="0"/>
                  </a:lnTo>
                  <a:lnTo>
                    <a:pt x="0" y="190369"/>
                  </a:lnTo>
                  <a:lnTo>
                    <a:pt x="3547" y="192733"/>
                  </a:lnTo>
                  <a:lnTo>
                    <a:pt x="104052" y="263678"/>
                  </a:lnTo>
                  <a:cubicBezTo>
                    <a:pt x="126518" y="281414"/>
                    <a:pt x="152531" y="289691"/>
                    <a:pt x="178544" y="289691"/>
                  </a:cubicBez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4C59F07-A92B-41AC-B1E3-0A9CC47B0E77}"/>
                </a:ext>
              </a:extLst>
            </p:cNvPr>
            <p:cNvSpPr/>
            <p:nvPr/>
          </p:nvSpPr>
          <p:spPr>
            <a:xfrm>
              <a:off x="5363239" y="4917484"/>
              <a:ext cx="342890" cy="299278"/>
            </a:xfrm>
            <a:custGeom>
              <a:avLst/>
              <a:gdLst>
                <a:gd name="connsiteX0" fmla="*/ 44932 w 332258"/>
                <a:gd name="connsiteY0" fmla="*/ 154021 h 289998"/>
                <a:gd name="connsiteX1" fmla="*/ 0 w 332258"/>
                <a:gd name="connsiteY1" fmla="*/ 7402 h 289998"/>
                <a:gd name="connsiteX2" fmla="*/ 228206 w 332258"/>
                <a:gd name="connsiteY2" fmla="*/ 26320 h 289998"/>
                <a:gd name="connsiteX3" fmla="*/ 328711 w 332258"/>
                <a:gd name="connsiteY3" fmla="*/ 97265 h 289998"/>
                <a:gd name="connsiteX4" fmla="*/ 332258 w 332258"/>
                <a:gd name="connsiteY4" fmla="*/ 99630 h 289998"/>
                <a:gd name="connsiteX5" fmla="*/ 197463 w 332258"/>
                <a:gd name="connsiteY5" fmla="*/ 289998 h 289998"/>
                <a:gd name="connsiteX6" fmla="*/ 193916 w 332258"/>
                <a:gd name="connsiteY6" fmla="*/ 287634 h 289998"/>
                <a:gd name="connsiteX7" fmla="*/ 93411 w 332258"/>
                <a:gd name="connsiteY7" fmla="*/ 216689 h 289998"/>
                <a:gd name="connsiteX8" fmla="*/ 44932 w 332258"/>
                <a:gd name="connsiteY8" fmla="*/ 154021 h 28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258" h="289998">
                  <a:moveTo>
                    <a:pt x="44932" y="154021"/>
                  </a:moveTo>
                  <a:cubicBezTo>
                    <a:pt x="28378" y="116183"/>
                    <a:pt x="13007" y="47604"/>
                    <a:pt x="0" y="7402"/>
                  </a:cubicBezTo>
                  <a:cubicBezTo>
                    <a:pt x="56756" y="5037"/>
                    <a:pt x="167903" y="-16247"/>
                    <a:pt x="228206" y="26320"/>
                  </a:cubicBezTo>
                  <a:lnTo>
                    <a:pt x="328711" y="97265"/>
                  </a:lnTo>
                  <a:lnTo>
                    <a:pt x="332258" y="99630"/>
                  </a:lnTo>
                  <a:lnTo>
                    <a:pt x="197463" y="289998"/>
                  </a:lnTo>
                  <a:lnTo>
                    <a:pt x="193916" y="287634"/>
                  </a:lnTo>
                  <a:lnTo>
                    <a:pt x="93411" y="216689"/>
                  </a:lnTo>
                  <a:cubicBezTo>
                    <a:pt x="70945" y="200135"/>
                    <a:pt x="54391" y="177669"/>
                    <a:pt x="44932" y="154021"/>
                  </a:cubicBez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2F96441-F17D-4307-BE47-69B71BD35E7E}"/>
                </a:ext>
              </a:extLst>
            </p:cNvPr>
            <p:cNvSpPr/>
            <p:nvPr/>
          </p:nvSpPr>
          <p:spPr>
            <a:xfrm rot="18316955">
              <a:off x="5545085" y="4481508"/>
              <a:ext cx="56130" cy="219642"/>
            </a:xfrm>
            <a:custGeom>
              <a:avLst/>
              <a:gdLst>
                <a:gd name="connsiteX0" fmla="*/ 0 w 54390"/>
                <a:gd name="connsiteY0" fmla="*/ 0 h 212831"/>
                <a:gd name="connsiteX1" fmla="*/ 54390 w 54390"/>
                <a:gd name="connsiteY1" fmla="*/ 0 h 212831"/>
                <a:gd name="connsiteX2" fmla="*/ 54390 w 54390"/>
                <a:gd name="connsiteY2" fmla="*/ 212831 h 212831"/>
                <a:gd name="connsiteX3" fmla="*/ 0 w 54390"/>
                <a:gd name="connsiteY3" fmla="*/ 212831 h 2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90" h="212831">
                  <a:moveTo>
                    <a:pt x="0" y="0"/>
                  </a:moveTo>
                  <a:lnTo>
                    <a:pt x="54390" y="0"/>
                  </a:lnTo>
                  <a:lnTo>
                    <a:pt x="54390" y="212831"/>
                  </a:lnTo>
                  <a:lnTo>
                    <a:pt x="0" y="212831"/>
                  </a:ln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6DC4A32-8F0A-4842-AC7E-4BD6F02D792D}"/>
                </a:ext>
              </a:extLst>
            </p:cNvPr>
            <p:cNvSpPr/>
            <p:nvPr/>
          </p:nvSpPr>
          <p:spPr>
            <a:xfrm rot="18318194">
              <a:off x="5540365" y="4457869"/>
              <a:ext cx="235507" cy="28065"/>
            </a:xfrm>
            <a:custGeom>
              <a:avLst/>
              <a:gdLst>
                <a:gd name="connsiteX0" fmla="*/ 0 w 228204"/>
                <a:gd name="connsiteY0" fmla="*/ 0 h 27195"/>
                <a:gd name="connsiteX1" fmla="*/ 228204 w 228204"/>
                <a:gd name="connsiteY1" fmla="*/ 0 h 27195"/>
                <a:gd name="connsiteX2" fmla="*/ 228204 w 228204"/>
                <a:gd name="connsiteY2" fmla="*/ 27195 h 27195"/>
                <a:gd name="connsiteX3" fmla="*/ 0 w 228204"/>
                <a:gd name="connsiteY3" fmla="*/ 27195 h 2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204" h="27195">
                  <a:moveTo>
                    <a:pt x="0" y="0"/>
                  </a:moveTo>
                  <a:lnTo>
                    <a:pt x="228204" y="0"/>
                  </a:lnTo>
                  <a:lnTo>
                    <a:pt x="228204" y="27195"/>
                  </a:lnTo>
                  <a:lnTo>
                    <a:pt x="0" y="27195"/>
                  </a:ln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20EFD74-B914-4637-ACD9-E9E5C42920FB}"/>
              </a:ext>
            </a:extLst>
          </p:cNvPr>
          <p:cNvGrpSpPr/>
          <p:nvPr/>
        </p:nvGrpSpPr>
        <p:grpSpPr>
          <a:xfrm>
            <a:off x="5923334" y="4444344"/>
            <a:ext cx="346551" cy="2413656"/>
            <a:chOff x="5923334" y="4444344"/>
            <a:chExt cx="346551" cy="241365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B69EE6B-DD99-49AA-AE96-0B34D05F59F6}"/>
                </a:ext>
              </a:extLst>
            </p:cNvPr>
            <p:cNvSpPr/>
            <p:nvPr/>
          </p:nvSpPr>
          <p:spPr>
            <a:xfrm>
              <a:off x="5923334" y="4444344"/>
              <a:ext cx="346551" cy="63767"/>
            </a:xfrm>
            <a:custGeom>
              <a:avLst/>
              <a:gdLst>
                <a:gd name="connsiteX0" fmla="*/ 0 w 335805"/>
                <a:gd name="connsiteY0" fmla="*/ 40202 h 61790"/>
                <a:gd name="connsiteX1" fmla="*/ 335805 w 335805"/>
                <a:gd name="connsiteY1" fmla="*/ 39020 h 61790"/>
                <a:gd name="connsiteX2" fmla="*/ 321617 w 335805"/>
                <a:gd name="connsiteY2" fmla="*/ 0 h 61790"/>
                <a:gd name="connsiteX3" fmla="*/ 13006 w 335805"/>
                <a:gd name="connsiteY3" fmla="*/ 1182 h 61790"/>
                <a:gd name="connsiteX4" fmla="*/ 0 w 335805"/>
                <a:gd name="connsiteY4" fmla="*/ 40202 h 61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805" h="61790">
                  <a:moveTo>
                    <a:pt x="0" y="40202"/>
                  </a:moveTo>
                  <a:cubicBezTo>
                    <a:pt x="111147" y="69763"/>
                    <a:pt x="227023" y="68580"/>
                    <a:pt x="335805" y="39020"/>
                  </a:cubicBezTo>
                  <a:lnTo>
                    <a:pt x="321617" y="0"/>
                  </a:lnTo>
                  <a:cubicBezTo>
                    <a:pt x="221111" y="27196"/>
                    <a:pt x="114694" y="28378"/>
                    <a:pt x="13006" y="1182"/>
                  </a:cubicBezTo>
                  <a:lnTo>
                    <a:pt x="0" y="40202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4466E65-89F5-47C1-A6DD-CA4671A67147}"/>
                </a:ext>
              </a:extLst>
            </p:cNvPr>
            <p:cNvSpPr/>
            <p:nvPr/>
          </p:nvSpPr>
          <p:spPr>
            <a:xfrm>
              <a:off x="6022174" y="4485832"/>
              <a:ext cx="150090" cy="2372168"/>
            </a:xfrm>
            <a:custGeom>
              <a:avLst/>
              <a:gdLst>
                <a:gd name="connsiteX0" fmla="*/ 0 w 145436"/>
                <a:gd name="connsiteY0" fmla="*/ 0 h 2298612"/>
                <a:gd name="connsiteX1" fmla="*/ 145437 w 145436"/>
                <a:gd name="connsiteY1" fmla="*/ 0 h 2298612"/>
                <a:gd name="connsiteX2" fmla="*/ 145437 w 145436"/>
                <a:gd name="connsiteY2" fmla="*/ 2298613 h 2298612"/>
                <a:gd name="connsiteX3" fmla="*/ 0 w 145436"/>
                <a:gd name="connsiteY3" fmla="*/ 2298613 h 229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436" h="2298612">
                  <a:moveTo>
                    <a:pt x="0" y="0"/>
                  </a:moveTo>
                  <a:lnTo>
                    <a:pt x="145437" y="0"/>
                  </a:lnTo>
                  <a:lnTo>
                    <a:pt x="145437" y="2298613"/>
                  </a:lnTo>
                  <a:lnTo>
                    <a:pt x="0" y="2298613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F3138DA-2629-4B72-97A1-B802CFB25841}"/>
              </a:ext>
            </a:extLst>
          </p:cNvPr>
          <p:cNvGrpSpPr/>
          <p:nvPr/>
        </p:nvGrpSpPr>
        <p:grpSpPr>
          <a:xfrm>
            <a:off x="5532607" y="3282708"/>
            <a:ext cx="1125076" cy="1127517"/>
            <a:chOff x="5532607" y="3282708"/>
            <a:chExt cx="1125076" cy="1127517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A14753A-69FC-4B9D-A2F8-6FB3234873FD}"/>
                </a:ext>
              </a:extLst>
            </p:cNvPr>
            <p:cNvSpPr/>
            <p:nvPr/>
          </p:nvSpPr>
          <p:spPr>
            <a:xfrm rot="19446319">
              <a:off x="5532607" y="3282708"/>
              <a:ext cx="1125076" cy="1127517"/>
            </a:xfrm>
            <a:custGeom>
              <a:avLst/>
              <a:gdLst>
                <a:gd name="connsiteX0" fmla="*/ 1090191 w 1090190"/>
                <a:gd name="connsiteY0" fmla="*/ 546278 h 1092555"/>
                <a:gd name="connsiteX1" fmla="*/ 545095 w 1090190"/>
                <a:gd name="connsiteY1" fmla="*/ 1092556 h 1092555"/>
                <a:gd name="connsiteX2" fmla="*/ 0 w 1090190"/>
                <a:gd name="connsiteY2" fmla="*/ 546278 h 1092555"/>
                <a:gd name="connsiteX3" fmla="*/ 545095 w 1090190"/>
                <a:gd name="connsiteY3" fmla="*/ 0 h 1092555"/>
                <a:gd name="connsiteX4" fmla="*/ 1090191 w 1090190"/>
                <a:gd name="connsiteY4" fmla="*/ 546278 h 1092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190" h="1092555">
                  <a:moveTo>
                    <a:pt x="1090191" y="546278"/>
                  </a:moveTo>
                  <a:cubicBezTo>
                    <a:pt x="1090191" y="847979"/>
                    <a:pt x="846143" y="1092556"/>
                    <a:pt x="545095" y="1092556"/>
                  </a:cubicBezTo>
                  <a:cubicBezTo>
                    <a:pt x="244047" y="1092556"/>
                    <a:pt x="0" y="847979"/>
                    <a:pt x="0" y="546278"/>
                  </a:cubicBezTo>
                  <a:cubicBezTo>
                    <a:pt x="0" y="244577"/>
                    <a:pt x="244047" y="0"/>
                    <a:pt x="545095" y="0"/>
                  </a:cubicBezTo>
                  <a:cubicBezTo>
                    <a:pt x="846143" y="0"/>
                    <a:pt x="1090191" y="244577"/>
                    <a:pt x="1090191" y="546278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A9ABBA4-E216-4E73-8BCF-0AE4FE675755}"/>
                </a:ext>
              </a:extLst>
            </p:cNvPr>
            <p:cNvSpPr/>
            <p:nvPr/>
          </p:nvSpPr>
          <p:spPr>
            <a:xfrm>
              <a:off x="5661245" y="3386963"/>
              <a:ext cx="893915" cy="918916"/>
            </a:xfrm>
            <a:custGeom>
              <a:avLst/>
              <a:gdLst>
                <a:gd name="connsiteX0" fmla="*/ 179470 w 866196"/>
                <a:gd name="connsiteY0" fmla="*/ 84575 h 890422"/>
                <a:gd name="connsiteX1" fmla="*/ 783684 w 866196"/>
                <a:gd name="connsiteY1" fmla="*/ 183898 h 890422"/>
                <a:gd name="connsiteX2" fmla="*/ 686726 w 866196"/>
                <a:gd name="connsiteY2" fmla="*/ 805847 h 890422"/>
                <a:gd name="connsiteX3" fmla="*/ 82512 w 866196"/>
                <a:gd name="connsiteY3" fmla="*/ 706525 h 890422"/>
                <a:gd name="connsiteX4" fmla="*/ 179470 w 866196"/>
                <a:gd name="connsiteY4" fmla="*/ 84575 h 89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196" h="890422">
                  <a:moveTo>
                    <a:pt x="179470" y="84575"/>
                  </a:moveTo>
                  <a:cubicBezTo>
                    <a:pt x="373386" y="-59680"/>
                    <a:pt x="644159" y="-14748"/>
                    <a:pt x="783684" y="183898"/>
                  </a:cubicBezTo>
                  <a:cubicBezTo>
                    <a:pt x="924391" y="383726"/>
                    <a:pt x="880642" y="661593"/>
                    <a:pt x="686726" y="805847"/>
                  </a:cubicBezTo>
                  <a:cubicBezTo>
                    <a:pt x="492810" y="950102"/>
                    <a:pt x="222037" y="905170"/>
                    <a:pt x="82512" y="706525"/>
                  </a:cubicBezTo>
                  <a:cubicBezTo>
                    <a:pt x="-58195" y="507879"/>
                    <a:pt x="-14445" y="228829"/>
                    <a:pt x="179470" y="84575"/>
                  </a:cubicBezTo>
                  <a:close/>
                </a:path>
              </a:pathLst>
            </a:custGeom>
            <a:solidFill>
              <a:schemeClr val="accent1"/>
            </a:solidFill>
            <a:ln w="118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AD40C76A-9F46-463E-84B3-CDDC3A735C6C}"/>
              </a:ext>
            </a:extLst>
          </p:cNvPr>
          <p:cNvSpPr/>
          <p:nvPr/>
        </p:nvSpPr>
        <p:spPr>
          <a:xfrm>
            <a:off x="5774253" y="3640001"/>
            <a:ext cx="632512" cy="397652"/>
          </a:xfrm>
          <a:custGeom>
            <a:avLst/>
            <a:gdLst>
              <a:gd name="connsiteX0" fmla="*/ 521003 w 521003"/>
              <a:gd name="connsiteY0" fmla="*/ 242077 h 327546"/>
              <a:gd name="connsiteX1" fmla="*/ 465218 w 521003"/>
              <a:gd name="connsiteY1" fmla="*/ 152514 h 327546"/>
              <a:gd name="connsiteX2" fmla="*/ 492343 w 521003"/>
              <a:gd name="connsiteY2" fmla="*/ 152514 h 327546"/>
              <a:gd name="connsiteX3" fmla="*/ 492343 w 521003"/>
              <a:gd name="connsiteY3" fmla="*/ 78304 h 327546"/>
              <a:gd name="connsiteX4" fmla="*/ 492343 w 521003"/>
              <a:gd name="connsiteY4" fmla="*/ 73186 h 327546"/>
              <a:gd name="connsiteX5" fmla="*/ 491831 w 521003"/>
              <a:gd name="connsiteY5" fmla="*/ 68068 h 327546"/>
              <a:gd name="connsiteX6" fmla="*/ 485178 w 521003"/>
              <a:gd name="connsiteY6" fmla="*/ 46573 h 327546"/>
              <a:gd name="connsiteX7" fmla="*/ 454470 w 521003"/>
              <a:gd name="connsiteY7" fmla="*/ 13818 h 327546"/>
              <a:gd name="connsiteX8" fmla="*/ 452935 w 521003"/>
              <a:gd name="connsiteY8" fmla="*/ 12795 h 327546"/>
              <a:gd name="connsiteX9" fmla="*/ 450888 w 521003"/>
              <a:gd name="connsiteY9" fmla="*/ 11771 h 327546"/>
              <a:gd name="connsiteX10" fmla="*/ 445258 w 521003"/>
              <a:gd name="connsiteY10" fmla="*/ 9212 h 327546"/>
              <a:gd name="connsiteX11" fmla="*/ 418133 w 521003"/>
              <a:gd name="connsiteY11" fmla="*/ 4094 h 327546"/>
              <a:gd name="connsiteX12" fmla="*/ 351600 w 521003"/>
              <a:gd name="connsiteY12" fmla="*/ 45549 h 327546"/>
              <a:gd name="connsiteX13" fmla="*/ 346482 w 521003"/>
              <a:gd name="connsiteY13" fmla="*/ 59879 h 327546"/>
              <a:gd name="connsiteX14" fmla="*/ 344435 w 521003"/>
              <a:gd name="connsiteY14" fmla="*/ 72674 h 327546"/>
              <a:gd name="connsiteX15" fmla="*/ 344435 w 521003"/>
              <a:gd name="connsiteY15" fmla="*/ 77792 h 327546"/>
              <a:gd name="connsiteX16" fmla="*/ 344435 w 521003"/>
              <a:gd name="connsiteY16" fmla="*/ 91099 h 327546"/>
              <a:gd name="connsiteX17" fmla="*/ 343412 w 521003"/>
              <a:gd name="connsiteY17" fmla="*/ 89051 h 327546"/>
              <a:gd name="connsiteX18" fmla="*/ 307075 w 521003"/>
              <a:gd name="connsiteY18" fmla="*/ 50667 h 327546"/>
              <a:gd name="connsiteX19" fmla="*/ 303492 w 521003"/>
              <a:gd name="connsiteY19" fmla="*/ 48620 h 327546"/>
              <a:gd name="connsiteX20" fmla="*/ 297862 w 521003"/>
              <a:gd name="connsiteY20" fmla="*/ 46061 h 327546"/>
              <a:gd name="connsiteX21" fmla="*/ 265108 w 521003"/>
              <a:gd name="connsiteY21" fmla="*/ 39408 h 327546"/>
              <a:gd name="connsiteX22" fmla="*/ 186804 w 521003"/>
              <a:gd name="connsiteY22" fmla="*/ 88028 h 327546"/>
              <a:gd name="connsiteX23" fmla="*/ 180662 w 521003"/>
              <a:gd name="connsiteY23" fmla="*/ 104917 h 327546"/>
              <a:gd name="connsiteX24" fmla="*/ 178103 w 521003"/>
              <a:gd name="connsiteY24" fmla="*/ 125900 h 327546"/>
              <a:gd name="connsiteX25" fmla="*/ 192433 w 521003"/>
              <a:gd name="connsiteY25" fmla="*/ 173497 h 327546"/>
              <a:gd name="connsiteX26" fmla="*/ 193969 w 521003"/>
              <a:gd name="connsiteY26" fmla="*/ 176056 h 327546"/>
              <a:gd name="connsiteX27" fmla="*/ 199087 w 521003"/>
              <a:gd name="connsiteY27" fmla="*/ 182709 h 327546"/>
              <a:gd name="connsiteX28" fmla="*/ 233377 w 521003"/>
              <a:gd name="connsiteY28" fmla="*/ 206763 h 327546"/>
              <a:gd name="connsiteX29" fmla="*/ 208299 w 521003"/>
              <a:gd name="connsiteY29" fmla="*/ 216488 h 327546"/>
              <a:gd name="connsiteX30" fmla="*/ 137160 w 521003"/>
              <a:gd name="connsiteY30" fmla="*/ 148419 h 327546"/>
              <a:gd name="connsiteX31" fmla="*/ 165308 w 521003"/>
              <a:gd name="connsiteY31" fmla="*/ 127948 h 327546"/>
              <a:gd name="connsiteX32" fmla="*/ 170426 w 521003"/>
              <a:gd name="connsiteY32" fmla="*/ 121294 h 327546"/>
              <a:gd name="connsiteX33" fmla="*/ 171962 w 521003"/>
              <a:gd name="connsiteY33" fmla="*/ 118735 h 327546"/>
              <a:gd name="connsiteX34" fmla="*/ 184245 w 521003"/>
              <a:gd name="connsiteY34" fmla="*/ 77280 h 327546"/>
              <a:gd name="connsiteX35" fmla="*/ 183221 w 521003"/>
              <a:gd name="connsiteY35" fmla="*/ 66533 h 327546"/>
              <a:gd name="connsiteX36" fmla="*/ 176568 w 521003"/>
              <a:gd name="connsiteY36" fmla="*/ 44014 h 327546"/>
              <a:gd name="connsiteX37" fmla="*/ 144837 w 521003"/>
              <a:gd name="connsiteY37" fmla="*/ 10236 h 327546"/>
              <a:gd name="connsiteX38" fmla="*/ 141254 w 521003"/>
              <a:gd name="connsiteY38" fmla="*/ 8189 h 327546"/>
              <a:gd name="connsiteX39" fmla="*/ 135625 w 521003"/>
              <a:gd name="connsiteY39" fmla="*/ 5630 h 327546"/>
              <a:gd name="connsiteX40" fmla="*/ 107476 w 521003"/>
              <a:gd name="connsiteY40" fmla="*/ 0 h 327546"/>
              <a:gd name="connsiteX41" fmla="*/ 38384 w 521003"/>
              <a:gd name="connsiteY41" fmla="*/ 42990 h 327546"/>
              <a:gd name="connsiteX42" fmla="*/ 32755 w 521003"/>
              <a:gd name="connsiteY42" fmla="*/ 57832 h 327546"/>
              <a:gd name="connsiteX43" fmla="*/ 30196 w 521003"/>
              <a:gd name="connsiteY43" fmla="*/ 76257 h 327546"/>
              <a:gd name="connsiteX44" fmla="*/ 42479 w 521003"/>
              <a:gd name="connsiteY44" fmla="*/ 118224 h 327546"/>
              <a:gd name="connsiteX45" fmla="*/ 44014 w 521003"/>
              <a:gd name="connsiteY45" fmla="*/ 120783 h 327546"/>
              <a:gd name="connsiteX46" fmla="*/ 49132 w 521003"/>
              <a:gd name="connsiteY46" fmla="*/ 127436 h 327546"/>
              <a:gd name="connsiteX47" fmla="*/ 76769 w 521003"/>
              <a:gd name="connsiteY47" fmla="*/ 147396 h 327546"/>
              <a:gd name="connsiteX48" fmla="*/ 0 w 521003"/>
              <a:gd name="connsiteY48" fmla="*/ 249754 h 327546"/>
              <a:gd name="connsiteX49" fmla="*/ 0 w 521003"/>
              <a:gd name="connsiteY49" fmla="*/ 254872 h 327546"/>
              <a:gd name="connsiteX50" fmla="*/ 163773 w 521003"/>
              <a:gd name="connsiteY50" fmla="*/ 254872 h 327546"/>
              <a:gd name="connsiteX51" fmla="*/ 143301 w 521003"/>
              <a:gd name="connsiteY51" fmla="*/ 322428 h 327546"/>
              <a:gd name="connsiteX52" fmla="*/ 143301 w 521003"/>
              <a:gd name="connsiteY52" fmla="*/ 327546 h 327546"/>
              <a:gd name="connsiteX53" fmla="*/ 385379 w 521003"/>
              <a:gd name="connsiteY53" fmla="*/ 327546 h 327546"/>
              <a:gd name="connsiteX54" fmla="*/ 385379 w 521003"/>
              <a:gd name="connsiteY54" fmla="*/ 322428 h 327546"/>
              <a:gd name="connsiteX55" fmla="*/ 359789 w 521003"/>
              <a:gd name="connsiteY55" fmla="*/ 248219 h 327546"/>
              <a:gd name="connsiteX56" fmla="*/ 521003 w 521003"/>
              <a:gd name="connsiteY56" fmla="*/ 248219 h 327546"/>
              <a:gd name="connsiteX57" fmla="*/ 521003 w 521003"/>
              <a:gd name="connsiteY57" fmla="*/ 242077 h 327546"/>
              <a:gd name="connsiteX58" fmla="*/ 54250 w 521003"/>
              <a:gd name="connsiteY58" fmla="*/ 119759 h 327546"/>
              <a:gd name="connsiteX59" fmla="*/ 54250 w 521003"/>
              <a:gd name="connsiteY59" fmla="*/ 119759 h 327546"/>
              <a:gd name="connsiteX60" fmla="*/ 55273 w 521003"/>
              <a:gd name="connsiteY60" fmla="*/ 117200 h 327546"/>
              <a:gd name="connsiteX61" fmla="*/ 56297 w 521003"/>
              <a:gd name="connsiteY61" fmla="*/ 114641 h 327546"/>
              <a:gd name="connsiteX62" fmla="*/ 56297 w 521003"/>
              <a:gd name="connsiteY62" fmla="*/ 114129 h 327546"/>
              <a:gd name="connsiteX63" fmla="*/ 57832 w 521003"/>
              <a:gd name="connsiteY63" fmla="*/ 110035 h 327546"/>
              <a:gd name="connsiteX64" fmla="*/ 58856 w 521003"/>
              <a:gd name="connsiteY64" fmla="*/ 105941 h 327546"/>
              <a:gd name="connsiteX65" fmla="*/ 58856 w 521003"/>
              <a:gd name="connsiteY65" fmla="*/ 105429 h 327546"/>
              <a:gd name="connsiteX66" fmla="*/ 59368 w 521003"/>
              <a:gd name="connsiteY66" fmla="*/ 102870 h 327546"/>
              <a:gd name="connsiteX67" fmla="*/ 59880 w 521003"/>
              <a:gd name="connsiteY67" fmla="*/ 100311 h 327546"/>
              <a:gd name="connsiteX68" fmla="*/ 60391 w 521003"/>
              <a:gd name="connsiteY68" fmla="*/ 97240 h 327546"/>
              <a:gd name="connsiteX69" fmla="*/ 60903 w 521003"/>
              <a:gd name="connsiteY69" fmla="*/ 94681 h 327546"/>
              <a:gd name="connsiteX70" fmla="*/ 60903 w 521003"/>
              <a:gd name="connsiteY70" fmla="*/ 88540 h 327546"/>
              <a:gd name="connsiteX71" fmla="*/ 59368 w 521003"/>
              <a:gd name="connsiteY71" fmla="*/ 73186 h 327546"/>
              <a:gd name="connsiteX72" fmla="*/ 69092 w 521003"/>
              <a:gd name="connsiteY72" fmla="*/ 73698 h 327546"/>
              <a:gd name="connsiteX73" fmla="*/ 73186 w 521003"/>
              <a:gd name="connsiteY73" fmla="*/ 73698 h 327546"/>
              <a:gd name="connsiteX74" fmla="*/ 80863 w 521003"/>
              <a:gd name="connsiteY74" fmla="*/ 73186 h 327546"/>
              <a:gd name="connsiteX75" fmla="*/ 84446 w 521003"/>
              <a:gd name="connsiteY75" fmla="*/ 72674 h 327546"/>
              <a:gd name="connsiteX76" fmla="*/ 88028 w 521003"/>
              <a:gd name="connsiteY76" fmla="*/ 71651 h 327546"/>
              <a:gd name="connsiteX77" fmla="*/ 95193 w 521003"/>
              <a:gd name="connsiteY77" fmla="*/ 69603 h 327546"/>
              <a:gd name="connsiteX78" fmla="*/ 98776 w 521003"/>
              <a:gd name="connsiteY78" fmla="*/ 68068 h 327546"/>
              <a:gd name="connsiteX79" fmla="*/ 105429 w 521003"/>
              <a:gd name="connsiteY79" fmla="*/ 64997 h 327546"/>
              <a:gd name="connsiteX80" fmla="*/ 106964 w 521003"/>
              <a:gd name="connsiteY80" fmla="*/ 63974 h 327546"/>
              <a:gd name="connsiteX81" fmla="*/ 106964 w 521003"/>
              <a:gd name="connsiteY81" fmla="*/ 63974 h 327546"/>
              <a:gd name="connsiteX82" fmla="*/ 108500 w 521003"/>
              <a:gd name="connsiteY82" fmla="*/ 62950 h 327546"/>
              <a:gd name="connsiteX83" fmla="*/ 112082 w 521003"/>
              <a:gd name="connsiteY83" fmla="*/ 60903 h 327546"/>
              <a:gd name="connsiteX84" fmla="*/ 114641 w 521003"/>
              <a:gd name="connsiteY84" fmla="*/ 58856 h 327546"/>
              <a:gd name="connsiteX85" fmla="*/ 118224 w 521003"/>
              <a:gd name="connsiteY85" fmla="*/ 56297 h 327546"/>
              <a:gd name="connsiteX86" fmla="*/ 121294 w 521003"/>
              <a:gd name="connsiteY86" fmla="*/ 53738 h 327546"/>
              <a:gd name="connsiteX87" fmla="*/ 121294 w 521003"/>
              <a:gd name="connsiteY87" fmla="*/ 53738 h 327546"/>
              <a:gd name="connsiteX88" fmla="*/ 123853 w 521003"/>
              <a:gd name="connsiteY88" fmla="*/ 51179 h 327546"/>
              <a:gd name="connsiteX89" fmla="*/ 123853 w 521003"/>
              <a:gd name="connsiteY89" fmla="*/ 51179 h 327546"/>
              <a:gd name="connsiteX90" fmla="*/ 127436 w 521003"/>
              <a:gd name="connsiteY90" fmla="*/ 54250 h 327546"/>
              <a:gd name="connsiteX91" fmla="*/ 131019 w 521003"/>
              <a:gd name="connsiteY91" fmla="*/ 56809 h 327546"/>
              <a:gd name="connsiteX92" fmla="*/ 131530 w 521003"/>
              <a:gd name="connsiteY92" fmla="*/ 57320 h 327546"/>
              <a:gd name="connsiteX93" fmla="*/ 135113 w 521003"/>
              <a:gd name="connsiteY93" fmla="*/ 59879 h 327546"/>
              <a:gd name="connsiteX94" fmla="*/ 138184 w 521003"/>
              <a:gd name="connsiteY94" fmla="*/ 61927 h 327546"/>
              <a:gd name="connsiteX95" fmla="*/ 140231 w 521003"/>
              <a:gd name="connsiteY95" fmla="*/ 62950 h 327546"/>
              <a:gd name="connsiteX96" fmla="*/ 142790 w 521003"/>
              <a:gd name="connsiteY96" fmla="*/ 64486 h 327546"/>
              <a:gd name="connsiteX97" fmla="*/ 144325 w 521003"/>
              <a:gd name="connsiteY97" fmla="*/ 65509 h 327546"/>
              <a:gd name="connsiteX98" fmla="*/ 146884 w 521003"/>
              <a:gd name="connsiteY98" fmla="*/ 67045 h 327546"/>
              <a:gd name="connsiteX99" fmla="*/ 149955 w 521003"/>
              <a:gd name="connsiteY99" fmla="*/ 68580 h 327546"/>
              <a:gd name="connsiteX100" fmla="*/ 156096 w 521003"/>
              <a:gd name="connsiteY100" fmla="*/ 70627 h 327546"/>
              <a:gd name="connsiteX101" fmla="*/ 154049 w 521003"/>
              <a:gd name="connsiteY101" fmla="*/ 89051 h 327546"/>
              <a:gd name="connsiteX102" fmla="*/ 154049 w 521003"/>
              <a:gd name="connsiteY102" fmla="*/ 93146 h 327546"/>
              <a:gd name="connsiteX103" fmla="*/ 154561 w 521003"/>
              <a:gd name="connsiteY103" fmla="*/ 97240 h 327546"/>
              <a:gd name="connsiteX104" fmla="*/ 154561 w 521003"/>
              <a:gd name="connsiteY104" fmla="*/ 99799 h 327546"/>
              <a:gd name="connsiteX105" fmla="*/ 155073 w 521003"/>
              <a:gd name="connsiteY105" fmla="*/ 102358 h 327546"/>
              <a:gd name="connsiteX106" fmla="*/ 156096 w 521003"/>
              <a:gd name="connsiteY106" fmla="*/ 106452 h 327546"/>
              <a:gd name="connsiteX107" fmla="*/ 157120 w 521003"/>
              <a:gd name="connsiteY107" fmla="*/ 110035 h 327546"/>
              <a:gd name="connsiteX108" fmla="*/ 158143 w 521003"/>
              <a:gd name="connsiteY108" fmla="*/ 113106 h 327546"/>
              <a:gd name="connsiteX109" fmla="*/ 159167 w 521003"/>
              <a:gd name="connsiteY109" fmla="*/ 115665 h 327546"/>
              <a:gd name="connsiteX110" fmla="*/ 160702 w 521003"/>
              <a:gd name="connsiteY110" fmla="*/ 119247 h 327546"/>
              <a:gd name="connsiteX111" fmla="*/ 111570 w 521003"/>
              <a:gd name="connsiteY111" fmla="*/ 145348 h 327546"/>
              <a:gd name="connsiteX112" fmla="*/ 111059 w 521003"/>
              <a:gd name="connsiteY112" fmla="*/ 145348 h 327546"/>
              <a:gd name="connsiteX113" fmla="*/ 107988 w 521003"/>
              <a:gd name="connsiteY113" fmla="*/ 145348 h 327546"/>
              <a:gd name="connsiteX114" fmla="*/ 107988 w 521003"/>
              <a:gd name="connsiteY114" fmla="*/ 145348 h 327546"/>
              <a:gd name="connsiteX115" fmla="*/ 103894 w 521003"/>
              <a:gd name="connsiteY115" fmla="*/ 145348 h 327546"/>
              <a:gd name="connsiteX116" fmla="*/ 103894 w 521003"/>
              <a:gd name="connsiteY116" fmla="*/ 145348 h 327546"/>
              <a:gd name="connsiteX117" fmla="*/ 54250 w 521003"/>
              <a:gd name="connsiteY117" fmla="*/ 119759 h 327546"/>
              <a:gd name="connsiteX118" fmla="*/ 127436 w 521003"/>
              <a:gd name="connsiteY118" fmla="*/ 215464 h 327546"/>
              <a:gd name="connsiteX119" fmla="*/ 106964 w 521003"/>
              <a:gd name="connsiteY119" fmla="*/ 228259 h 327546"/>
              <a:gd name="connsiteX120" fmla="*/ 86493 w 521003"/>
              <a:gd name="connsiteY120" fmla="*/ 215464 h 327546"/>
              <a:gd name="connsiteX121" fmla="*/ 92122 w 521003"/>
              <a:gd name="connsiteY121" fmla="*/ 161726 h 327546"/>
              <a:gd name="connsiteX122" fmla="*/ 81375 w 521003"/>
              <a:gd name="connsiteY122" fmla="*/ 150978 h 327546"/>
              <a:gd name="connsiteX123" fmla="*/ 91611 w 521003"/>
              <a:gd name="connsiteY123" fmla="*/ 154049 h 327546"/>
              <a:gd name="connsiteX124" fmla="*/ 93146 w 521003"/>
              <a:gd name="connsiteY124" fmla="*/ 154561 h 327546"/>
              <a:gd name="connsiteX125" fmla="*/ 100311 w 521003"/>
              <a:gd name="connsiteY125" fmla="*/ 155584 h 327546"/>
              <a:gd name="connsiteX126" fmla="*/ 103382 w 521003"/>
              <a:gd name="connsiteY126" fmla="*/ 155584 h 327546"/>
              <a:gd name="connsiteX127" fmla="*/ 103894 w 521003"/>
              <a:gd name="connsiteY127" fmla="*/ 155584 h 327546"/>
              <a:gd name="connsiteX128" fmla="*/ 107476 w 521003"/>
              <a:gd name="connsiteY128" fmla="*/ 155584 h 327546"/>
              <a:gd name="connsiteX129" fmla="*/ 110547 w 521003"/>
              <a:gd name="connsiteY129" fmla="*/ 155584 h 327546"/>
              <a:gd name="connsiteX130" fmla="*/ 114641 w 521003"/>
              <a:gd name="connsiteY130" fmla="*/ 155584 h 327546"/>
              <a:gd name="connsiteX131" fmla="*/ 121806 w 521003"/>
              <a:gd name="connsiteY131" fmla="*/ 154561 h 327546"/>
              <a:gd name="connsiteX132" fmla="*/ 123342 w 521003"/>
              <a:gd name="connsiteY132" fmla="*/ 154049 h 327546"/>
              <a:gd name="connsiteX133" fmla="*/ 123342 w 521003"/>
              <a:gd name="connsiteY133" fmla="*/ 154049 h 327546"/>
              <a:gd name="connsiteX134" fmla="*/ 133577 w 521003"/>
              <a:gd name="connsiteY134" fmla="*/ 150978 h 327546"/>
              <a:gd name="connsiteX135" fmla="*/ 122318 w 521003"/>
              <a:gd name="connsiteY135" fmla="*/ 161726 h 327546"/>
              <a:gd name="connsiteX136" fmla="*/ 127436 w 521003"/>
              <a:gd name="connsiteY136" fmla="*/ 215464 h 327546"/>
              <a:gd name="connsiteX137" fmla="*/ 203693 w 521003"/>
              <a:gd name="connsiteY137" fmla="*/ 173497 h 327546"/>
              <a:gd name="connsiteX138" fmla="*/ 204205 w 521003"/>
              <a:gd name="connsiteY138" fmla="*/ 172473 h 327546"/>
              <a:gd name="connsiteX139" fmla="*/ 204716 w 521003"/>
              <a:gd name="connsiteY139" fmla="*/ 171450 h 327546"/>
              <a:gd name="connsiteX140" fmla="*/ 205740 w 521003"/>
              <a:gd name="connsiteY140" fmla="*/ 168891 h 327546"/>
              <a:gd name="connsiteX141" fmla="*/ 205740 w 521003"/>
              <a:gd name="connsiteY141" fmla="*/ 168379 h 327546"/>
              <a:gd name="connsiteX142" fmla="*/ 206252 w 521003"/>
              <a:gd name="connsiteY142" fmla="*/ 166332 h 327546"/>
              <a:gd name="connsiteX143" fmla="*/ 208299 w 521003"/>
              <a:gd name="connsiteY143" fmla="*/ 159167 h 327546"/>
              <a:gd name="connsiteX144" fmla="*/ 208811 w 521003"/>
              <a:gd name="connsiteY144" fmla="*/ 156608 h 327546"/>
              <a:gd name="connsiteX145" fmla="*/ 210346 w 521003"/>
              <a:gd name="connsiteY145" fmla="*/ 147907 h 327546"/>
              <a:gd name="connsiteX146" fmla="*/ 210858 w 521003"/>
              <a:gd name="connsiteY146" fmla="*/ 143302 h 327546"/>
              <a:gd name="connsiteX147" fmla="*/ 210858 w 521003"/>
              <a:gd name="connsiteY147" fmla="*/ 138184 h 327546"/>
              <a:gd name="connsiteX148" fmla="*/ 208811 w 521003"/>
              <a:gd name="connsiteY148" fmla="*/ 119759 h 327546"/>
              <a:gd name="connsiteX149" fmla="*/ 221094 w 521003"/>
              <a:gd name="connsiteY149" fmla="*/ 120783 h 327546"/>
              <a:gd name="connsiteX150" fmla="*/ 227747 w 521003"/>
              <a:gd name="connsiteY150" fmla="*/ 120783 h 327546"/>
              <a:gd name="connsiteX151" fmla="*/ 230306 w 521003"/>
              <a:gd name="connsiteY151" fmla="*/ 120783 h 327546"/>
              <a:gd name="connsiteX152" fmla="*/ 234912 w 521003"/>
              <a:gd name="connsiteY152" fmla="*/ 120271 h 327546"/>
              <a:gd name="connsiteX153" fmla="*/ 237983 w 521003"/>
              <a:gd name="connsiteY153" fmla="*/ 119759 h 327546"/>
              <a:gd name="connsiteX154" fmla="*/ 243613 w 521003"/>
              <a:gd name="connsiteY154" fmla="*/ 118735 h 327546"/>
              <a:gd name="connsiteX155" fmla="*/ 245660 w 521003"/>
              <a:gd name="connsiteY155" fmla="*/ 118224 h 327546"/>
              <a:gd name="connsiteX156" fmla="*/ 247707 w 521003"/>
              <a:gd name="connsiteY156" fmla="*/ 117712 h 327546"/>
              <a:gd name="connsiteX157" fmla="*/ 251801 w 521003"/>
              <a:gd name="connsiteY157" fmla="*/ 116176 h 327546"/>
              <a:gd name="connsiteX158" fmla="*/ 255896 w 521003"/>
              <a:gd name="connsiteY158" fmla="*/ 114641 h 327546"/>
              <a:gd name="connsiteX159" fmla="*/ 259990 w 521003"/>
              <a:gd name="connsiteY159" fmla="*/ 112594 h 327546"/>
              <a:gd name="connsiteX160" fmla="*/ 265108 w 521003"/>
              <a:gd name="connsiteY160" fmla="*/ 110035 h 327546"/>
              <a:gd name="connsiteX161" fmla="*/ 266131 w 521003"/>
              <a:gd name="connsiteY161" fmla="*/ 109523 h 327546"/>
              <a:gd name="connsiteX162" fmla="*/ 267155 w 521003"/>
              <a:gd name="connsiteY162" fmla="*/ 109011 h 327546"/>
              <a:gd name="connsiteX163" fmla="*/ 270737 w 521003"/>
              <a:gd name="connsiteY163" fmla="*/ 106452 h 327546"/>
              <a:gd name="connsiteX164" fmla="*/ 274320 w 521003"/>
              <a:gd name="connsiteY164" fmla="*/ 103894 h 327546"/>
              <a:gd name="connsiteX165" fmla="*/ 277902 w 521003"/>
              <a:gd name="connsiteY165" fmla="*/ 101335 h 327546"/>
              <a:gd name="connsiteX166" fmla="*/ 281485 w 521003"/>
              <a:gd name="connsiteY166" fmla="*/ 97752 h 327546"/>
              <a:gd name="connsiteX167" fmla="*/ 284044 w 521003"/>
              <a:gd name="connsiteY167" fmla="*/ 95193 h 327546"/>
              <a:gd name="connsiteX168" fmla="*/ 284044 w 521003"/>
              <a:gd name="connsiteY168" fmla="*/ 95193 h 327546"/>
              <a:gd name="connsiteX169" fmla="*/ 287626 w 521003"/>
              <a:gd name="connsiteY169" fmla="*/ 98264 h 327546"/>
              <a:gd name="connsiteX170" fmla="*/ 288650 w 521003"/>
              <a:gd name="connsiteY170" fmla="*/ 99287 h 327546"/>
              <a:gd name="connsiteX171" fmla="*/ 291721 w 521003"/>
              <a:gd name="connsiteY171" fmla="*/ 101846 h 327546"/>
              <a:gd name="connsiteX172" fmla="*/ 292744 w 521003"/>
              <a:gd name="connsiteY172" fmla="*/ 102870 h 327546"/>
              <a:gd name="connsiteX173" fmla="*/ 294280 w 521003"/>
              <a:gd name="connsiteY173" fmla="*/ 103894 h 327546"/>
              <a:gd name="connsiteX174" fmla="*/ 302980 w 521003"/>
              <a:gd name="connsiteY174" fmla="*/ 109523 h 327546"/>
              <a:gd name="connsiteX175" fmla="*/ 306563 w 521003"/>
              <a:gd name="connsiteY175" fmla="*/ 111570 h 327546"/>
              <a:gd name="connsiteX176" fmla="*/ 310145 w 521003"/>
              <a:gd name="connsiteY176" fmla="*/ 113617 h 327546"/>
              <a:gd name="connsiteX177" fmla="*/ 321917 w 521003"/>
              <a:gd name="connsiteY177" fmla="*/ 118224 h 327546"/>
              <a:gd name="connsiteX178" fmla="*/ 319358 w 521003"/>
              <a:gd name="connsiteY178" fmla="*/ 139719 h 327546"/>
              <a:gd name="connsiteX179" fmla="*/ 319869 w 521003"/>
              <a:gd name="connsiteY179" fmla="*/ 148931 h 327546"/>
              <a:gd name="connsiteX180" fmla="*/ 319869 w 521003"/>
              <a:gd name="connsiteY180" fmla="*/ 150978 h 327546"/>
              <a:gd name="connsiteX181" fmla="*/ 320381 w 521003"/>
              <a:gd name="connsiteY181" fmla="*/ 153025 h 327546"/>
              <a:gd name="connsiteX182" fmla="*/ 320893 w 521003"/>
              <a:gd name="connsiteY182" fmla="*/ 155584 h 327546"/>
              <a:gd name="connsiteX183" fmla="*/ 321405 w 521003"/>
              <a:gd name="connsiteY183" fmla="*/ 158143 h 327546"/>
              <a:gd name="connsiteX184" fmla="*/ 322428 w 521003"/>
              <a:gd name="connsiteY184" fmla="*/ 161726 h 327546"/>
              <a:gd name="connsiteX185" fmla="*/ 323452 w 521003"/>
              <a:gd name="connsiteY185" fmla="*/ 165308 h 327546"/>
              <a:gd name="connsiteX186" fmla="*/ 326011 w 521003"/>
              <a:gd name="connsiteY186" fmla="*/ 172985 h 327546"/>
              <a:gd name="connsiteX187" fmla="*/ 326523 w 521003"/>
              <a:gd name="connsiteY187" fmla="*/ 174009 h 327546"/>
              <a:gd name="connsiteX188" fmla="*/ 268178 w 521003"/>
              <a:gd name="connsiteY188" fmla="*/ 204716 h 327546"/>
              <a:gd name="connsiteX189" fmla="*/ 265108 w 521003"/>
              <a:gd name="connsiteY189" fmla="*/ 204716 h 327546"/>
              <a:gd name="connsiteX190" fmla="*/ 261525 w 521003"/>
              <a:gd name="connsiteY190" fmla="*/ 204716 h 327546"/>
              <a:gd name="connsiteX191" fmla="*/ 203693 w 521003"/>
              <a:gd name="connsiteY191" fmla="*/ 173497 h 327546"/>
              <a:gd name="connsiteX192" fmla="*/ 287115 w 521003"/>
              <a:gd name="connsiteY192" fmla="*/ 282508 h 327546"/>
              <a:gd name="connsiteX193" fmla="*/ 264596 w 521003"/>
              <a:gd name="connsiteY193" fmla="*/ 296327 h 327546"/>
              <a:gd name="connsiteX194" fmla="*/ 242077 w 521003"/>
              <a:gd name="connsiteY194" fmla="*/ 282508 h 327546"/>
              <a:gd name="connsiteX195" fmla="*/ 248730 w 521003"/>
              <a:gd name="connsiteY195" fmla="*/ 221605 h 327546"/>
              <a:gd name="connsiteX196" fmla="*/ 235936 w 521003"/>
              <a:gd name="connsiteY196" fmla="*/ 208811 h 327546"/>
              <a:gd name="connsiteX197" fmla="*/ 246172 w 521003"/>
              <a:gd name="connsiteY197" fmla="*/ 211881 h 327546"/>
              <a:gd name="connsiteX198" fmla="*/ 249754 w 521003"/>
              <a:gd name="connsiteY198" fmla="*/ 212905 h 327546"/>
              <a:gd name="connsiteX199" fmla="*/ 254872 w 521003"/>
              <a:gd name="connsiteY199" fmla="*/ 213929 h 327546"/>
              <a:gd name="connsiteX200" fmla="*/ 261013 w 521003"/>
              <a:gd name="connsiteY200" fmla="*/ 214440 h 327546"/>
              <a:gd name="connsiteX201" fmla="*/ 265108 w 521003"/>
              <a:gd name="connsiteY201" fmla="*/ 214440 h 327546"/>
              <a:gd name="connsiteX202" fmla="*/ 268178 w 521003"/>
              <a:gd name="connsiteY202" fmla="*/ 214440 h 327546"/>
              <a:gd name="connsiteX203" fmla="*/ 275344 w 521003"/>
              <a:gd name="connsiteY203" fmla="*/ 213929 h 327546"/>
              <a:gd name="connsiteX204" fmla="*/ 280461 w 521003"/>
              <a:gd name="connsiteY204" fmla="*/ 213417 h 327546"/>
              <a:gd name="connsiteX205" fmla="*/ 284044 w 521003"/>
              <a:gd name="connsiteY205" fmla="*/ 212393 h 327546"/>
              <a:gd name="connsiteX206" fmla="*/ 294280 w 521003"/>
              <a:gd name="connsiteY206" fmla="*/ 209322 h 327546"/>
              <a:gd name="connsiteX207" fmla="*/ 281485 w 521003"/>
              <a:gd name="connsiteY207" fmla="*/ 222117 h 327546"/>
              <a:gd name="connsiteX208" fmla="*/ 287115 w 521003"/>
              <a:gd name="connsiteY208" fmla="*/ 282508 h 327546"/>
              <a:gd name="connsiteX209" fmla="*/ 318846 w 521003"/>
              <a:gd name="connsiteY209" fmla="*/ 216488 h 327546"/>
              <a:gd name="connsiteX210" fmla="*/ 296327 w 521003"/>
              <a:gd name="connsiteY210" fmla="*/ 207787 h 327546"/>
              <a:gd name="connsiteX211" fmla="*/ 331129 w 521003"/>
              <a:gd name="connsiteY211" fmla="*/ 183221 h 327546"/>
              <a:gd name="connsiteX212" fmla="*/ 336247 w 521003"/>
              <a:gd name="connsiteY212" fmla="*/ 176568 h 327546"/>
              <a:gd name="connsiteX213" fmla="*/ 337782 w 521003"/>
              <a:gd name="connsiteY213" fmla="*/ 174009 h 327546"/>
              <a:gd name="connsiteX214" fmla="*/ 348018 w 521003"/>
              <a:gd name="connsiteY214" fmla="*/ 152514 h 327546"/>
              <a:gd name="connsiteX215" fmla="*/ 371560 w 521003"/>
              <a:gd name="connsiteY215" fmla="*/ 152514 h 327546"/>
              <a:gd name="connsiteX216" fmla="*/ 318846 w 521003"/>
              <a:gd name="connsiteY216" fmla="*/ 216488 h 327546"/>
              <a:gd name="connsiteX217" fmla="*/ 445258 w 521003"/>
              <a:gd name="connsiteY217" fmla="*/ 152514 h 327546"/>
              <a:gd name="connsiteX218" fmla="*/ 418133 w 521003"/>
              <a:gd name="connsiteY218" fmla="*/ 175032 h 327546"/>
              <a:gd name="connsiteX219" fmla="*/ 391008 w 521003"/>
              <a:gd name="connsiteY219" fmla="*/ 152514 h 327546"/>
              <a:gd name="connsiteX220" fmla="*/ 390496 w 521003"/>
              <a:gd name="connsiteY220" fmla="*/ 150466 h 327546"/>
              <a:gd name="connsiteX221" fmla="*/ 396126 w 521003"/>
              <a:gd name="connsiteY221" fmla="*/ 148931 h 327546"/>
              <a:gd name="connsiteX222" fmla="*/ 396126 w 521003"/>
              <a:gd name="connsiteY222" fmla="*/ 148931 h 327546"/>
              <a:gd name="connsiteX223" fmla="*/ 415063 w 521003"/>
              <a:gd name="connsiteY223" fmla="*/ 146884 h 327546"/>
              <a:gd name="connsiteX224" fmla="*/ 420692 w 521003"/>
              <a:gd name="connsiteY224" fmla="*/ 146884 h 327546"/>
              <a:gd name="connsiteX225" fmla="*/ 439628 w 521003"/>
              <a:gd name="connsiteY225" fmla="*/ 148931 h 327546"/>
              <a:gd name="connsiteX226" fmla="*/ 445770 w 521003"/>
              <a:gd name="connsiteY226" fmla="*/ 150466 h 327546"/>
              <a:gd name="connsiteX227" fmla="*/ 445258 w 521003"/>
              <a:gd name="connsiteY227" fmla="*/ 152514 h 327546"/>
              <a:gd name="connsiteX228" fmla="*/ 418133 w 521003"/>
              <a:gd name="connsiteY228" fmla="*/ 142278 h 327546"/>
              <a:gd name="connsiteX229" fmla="*/ 418133 w 521003"/>
              <a:gd name="connsiteY229" fmla="*/ 142278 h 327546"/>
              <a:gd name="connsiteX230" fmla="*/ 367466 w 521003"/>
              <a:gd name="connsiteY230" fmla="*/ 117712 h 327546"/>
              <a:gd name="connsiteX231" fmla="*/ 370537 w 521003"/>
              <a:gd name="connsiteY231" fmla="*/ 110035 h 327546"/>
              <a:gd name="connsiteX232" fmla="*/ 371048 w 521003"/>
              <a:gd name="connsiteY232" fmla="*/ 107988 h 327546"/>
              <a:gd name="connsiteX233" fmla="*/ 371560 w 521003"/>
              <a:gd name="connsiteY233" fmla="*/ 105429 h 327546"/>
              <a:gd name="connsiteX234" fmla="*/ 371560 w 521003"/>
              <a:gd name="connsiteY234" fmla="*/ 104917 h 327546"/>
              <a:gd name="connsiteX235" fmla="*/ 372072 w 521003"/>
              <a:gd name="connsiteY235" fmla="*/ 101335 h 327546"/>
              <a:gd name="connsiteX236" fmla="*/ 372072 w 521003"/>
              <a:gd name="connsiteY236" fmla="*/ 100823 h 327546"/>
              <a:gd name="connsiteX237" fmla="*/ 372584 w 521003"/>
              <a:gd name="connsiteY237" fmla="*/ 98264 h 327546"/>
              <a:gd name="connsiteX238" fmla="*/ 373096 w 521003"/>
              <a:gd name="connsiteY238" fmla="*/ 95705 h 327546"/>
              <a:gd name="connsiteX239" fmla="*/ 373607 w 521003"/>
              <a:gd name="connsiteY239" fmla="*/ 91610 h 327546"/>
              <a:gd name="connsiteX240" fmla="*/ 373607 w 521003"/>
              <a:gd name="connsiteY240" fmla="*/ 87516 h 327546"/>
              <a:gd name="connsiteX241" fmla="*/ 373607 w 521003"/>
              <a:gd name="connsiteY241" fmla="*/ 82910 h 327546"/>
              <a:gd name="connsiteX242" fmla="*/ 373096 w 521003"/>
              <a:gd name="connsiteY242" fmla="*/ 77792 h 327546"/>
              <a:gd name="connsiteX243" fmla="*/ 372072 w 521003"/>
              <a:gd name="connsiteY243" fmla="*/ 72674 h 327546"/>
              <a:gd name="connsiteX244" fmla="*/ 391008 w 521003"/>
              <a:gd name="connsiteY244" fmla="*/ 72674 h 327546"/>
              <a:gd name="connsiteX245" fmla="*/ 393567 w 521003"/>
              <a:gd name="connsiteY245" fmla="*/ 72162 h 327546"/>
              <a:gd name="connsiteX246" fmla="*/ 396126 w 521003"/>
              <a:gd name="connsiteY246" fmla="*/ 71651 h 327546"/>
              <a:gd name="connsiteX247" fmla="*/ 398685 w 521003"/>
              <a:gd name="connsiteY247" fmla="*/ 71139 h 327546"/>
              <a:gd name="connsiteX248" fmla="*/ 399709 w 521003"/>
              <a:gd name="connsiteY248" fmla="*/ 70627 h 327546"/>
              <a:gd name="connsiteX249" fmla="*/ 405850 w 521003"/>
              <a:gd name="connsiteY249" fmla="*/ 69092 h 327546"/>
              <a:gd name="connsiteX250" fmla="*/ 413527 w 521003"/>
              <a:gd name="connsiteY250" fmla="*/ 66021 h 327546"/>
              <a:gd name="connsiteX251" fmla="*/ 418133 w 521003"/>
              <a:gd name="connsiteY251" fmla="*/ 63462 h 327546"/>
              <a:gd name="connsiteX252" fmla="*/ 419669 w 521003"/>
              <a:gd name="connsiteY252" fmla="*/ 62438 h 327546"/>
              <a:gd name="connsiteX253" fmla="*/ 419669 w 521003"/>
              <a:gd name="connsiteY253" fmla="*/ 62438 h 327546"/>
              <a:gd name="connsiteX254" fmla="*/ 425810 w 521003"/>
              <a:gd name="connsiteY254" fmla="*/ 58344 h 327546"/>
              <a:gd name="connsiteX255" fmla="*/ 433999 w 521003"/>
              <a:gd name="connsiteY255" fmla="*/ 51179 h 327546"/>
              <a:gd name="connsiteX256" fmla="*/ 433999 w 521003"/>
              <a:gd name="connsiteY256" fmla="*/ 51179 h 327546"/>
              <a:gd name="connsiteX257" fmla="*/ 435022 w 521003"/>
              <a:gd name="connsiteY257" fmla="*/ 51691 h 327546"/>
              <a:gd name="connsiteX258" fmla="*/ 436046 w 521003"/>
              <a:gd name="connsiteY258" fmla="*/ 52714 h 327546"/>
              <a:gd name="connsiteX259" fmla="*/ 437581 w 521003"/>
              <a:gd name="connsiteY259" fmla="*/ 54250 h 327546"/>
              <a:gd name="connsiteX260" fmla="*/ 441164 w 521003"/>
              <a:gd name="connsiteY260" fmla="*/ 57320 h 327546"/>
              <a:gd name="connsiteX261" fmla="*/ 444235 w 521003"/>
              <a:gd name="connsiteY261" fmla="*/ 59879 h 327546"/>
              <a:gd name="connsiteX262" fmla="*/ 446793 w 521003"/>
              <a:gd name="connsiteY262" fmla="*/ 61927 h 327546"/>
              <a:gd name="connsiteX263" fmla="*/ 449352 w 521003"/>
              <a:gd name="connsiteY263" fmla="*/ 63462 h 327546"/>
              <a:gd name="connsiteX264" fmla="*/ 451911 w 521003"/>
              <a:gd name="connsiteY264" fmla="*/ 64997 h 327546"/>
              <a:gd name="connsiteX265" fmla="*/ 453447 w 521003"/>
              <a:gd name="connsiteY265" fmla="*/ 65509 h 327546"/>
              <a:gd name="connsiteX266" fmla="*/ 456006 w 521003"/>
              <a:gd name="connsiteY266" fmla="*/ 67045 h 327546"/>
              <a:gd name="connsiteX267" fmla="*/ 458053 w 521003"/>
              <a:gd name="connsiteY267" fmla="*/ 68068 h 327546"/>
              <a:gd name="connsiteX268" fmla="*/ 460612 w 521003"/>
              <a:gd name="connsiteY268" fmla="*/ 69092 h 327546"/>
              <a:gd name="connsiteX269" fmla="*/ 464706 w 521003"/>
              <a:gd name="connsiteY269" fmla="*/ 70627 h 327546"/>
              <a:gd name="connsiteX270" fmla="*/ 464194 w 521003"/>
              <a:gd name="connsiteY270" fmla="*/ 73186 h 327546"/>
              <a:gd name="connsiteX271" fmla="*/ 463171 w 521003"/>
              <a:gd name="connsiteY271" fmla="*/ 78304 h 327546"/>
              <a:gd name="connsiteX272" fmla="*/ 462659 w 521003"/>
              <a:gd name="connsiteY272" fmla="*/ 83422 h 327546"/>
              <a:gd name="connsiteX273" fmla="*/ 462659 w 521003"/>
              <a:gd name="connsiteY273" fmla="*/ 88028 h 327546"/>
              <a:gd name="connsiteX274" fmla="*/ 462659 w 521003"/>
              <a:gd name="connsiteY274" fmla="*/ 91610 h 327546"/>
              <a:gd name="connsiteX275" fmla="*/ 462659 w 521003"/>
              <a:gd name="connsiteY275" fmla="*/ 93658 h 327546"/>
              <a:gd name="connsiteX276" fmla="*/ 462659 w 521003"/>
              <a:gd name="connsiteY276" fmla="*/ 96217 h 327546"/>
              <a:gd name="connsiteX277" fmla="*/ 463171 w 521003"/>
              <a:gd name="connsiteY277" fmla="*/ 100311 h 327546"/>
              <a:gd name="connsiteX278" fmla="*/ 464194 w 521003"/>
              <a:gd name="connsiteY278" fmla="*/ 104405 h 327546"/>
              <a:gd name="connsiteX279" fmla="*/ 465218 w 521003"/>
              <a:gd name="connsiteY279" fmla="*/ 108499 h 327546"/>
              <a:gd name="connsiteX280" fmla="*/ 466242 w 521003"/>
              <a:gd name="connsiteY280" fmla="*/ 112594 h 327546"/>
              <a:gd name="connsiteX281" fmla="*/ 467265 w 521003"/>
              <a:gd name="connsiteY281" fmla="*/ 115665 h 327546"/>
              <a:gd name="connsiteX282" fmla="*/ 467777 w 521003"/>
              <a:gd name="connsiteY282" fmla="*/ 117712 h 327546"/>
              <a:gd name="connsiteX283" fmla="*/ 418133 w 521003"/>
              <a:gd name="connsiteY283" fmla="*/ 142278 h 3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521003" h="327546">
                <a:moveTo>
                  <a:pt x="521003" y="242077"/>
                </a:moveTo>
                <a:cubicBezTo>
                  <a:pt x="521003" y="203693"/>
                  <a:pt x="498996" y="168891"/>
                  <a:pt x="465218" y="152514"/>
                </a:cubicBezTo>
                <a:lnTo>
                  <a:pt x="492343" y="152514"/>
                </a:lnTo>
                <a:lnTo>
                  <a:pt x="492343" y="78304"/>
                </a:lnTo>
                <a:cubicBezTo>
                  <a:pt x="492343" y="76769"/>
                  <a:pt x="492343" y="74721"/>
                  <a:pt x="492343" y="73186"/>
                </a:cubicBezTo>
                <a:cubicBezTo>
                  <a:pt x="492343" y="71651"/>
                  <a:pt x="491831" y="69603"/>
                  <a:pt x="491831" y="68068"/>
                </a:cubicBezTo>
                <a:cubicBezTo>
                  <a:pt x="490808" y="60391"/>
                  <a:pt x="488760" y="53226"/>
                  <a:pt x="485178" y="46573"/>
                </a:cubicBezTo>
                <a:cubicBezTo>
                  <a:pt x="478525" y="32754"/>
                  <a:pt x="467777" y="21495"/>
                  <a:pt x="454470" y="13818"/>
                </a:cubicBezTo>
                <a:cubicBezTo>
                  <a:pt x="453959" y="13306"/>
                  <a:pt x="453447" y="13306"/>
                  <a:pt x="452935" y="12795"/>
                </a:cubicBezTo>
                <a:lnTo>
                  <a:pt x="450888" y="11771"/>
                </a:lnTo>
                <a:cubicBezTo>
                  <a:pt x="448841" y="10747"/>
                  <a:pt x="446793" y="10236"/>
                  <a:pt x="445258" y="9212"/>
                </a:cubicBezTo>
                <a:cubicBezTo>
                  <a:pt x="436558" y="5630"/>
                  <a:pt x="427345" y="4094"/>
                  <a:pt x="418133" y="4094"/>
                </a:cubicBezTo>
                <a:cubicBezTo>
                  <a:pt x="389473" y="4094"/>
                  <a:pt x="363883" y="19960"/>
                  <a:pt x="351600" y="45549"/>
                </a:cubicBezTo>
                <a:cubicBezTo>
                  <a:pt x="349041" y="50155"/>
                  <a:pt x="347506" y="55273"/>
                  <a:pt x="346482" y="59879"/>
                </a:cubicBezTo>
                <a:cubicBezTo>
                  <a:pt x="345459" y="63974"/>
                  <a:pt x="344947" y="68580"/>
                  <a:pt x="344435" y="72674"/>
                </a:cubicBezTo>
                <a:cubicBezTo>
                  <a:pt x="344435" y="74210"/>
                  <a:pt x="344435" y="76257"/>
                  <a:pt x="344435" y="77792"/>
                </a:cubicBezTo>
                <a:lnTo>
                  <a:pt x="344435" y="91099"/>
                </a:lnTo>
                <a:cubicBezTo>
                  <a:pt x="343923" y="90587"/>
                  <a:pt x="343923" y="89563"/>
                  <a:pt x="343412" y="89051"/>
                </a:cubicBezTo>
                <a:cubicBezTo>
                  <a:pt x="335735" y="72674"/>
                  <a:pt x="322940" y="59368"/>
                  <a:pt x="307075" y="50667"/>
                </a:cubicBezTo>
                <a:cubicBezTo>
                  <a:pt x="306051" y="50155"/>
                  <a:pt x="304516" y="49132"/>
                  <a:pt x="303492" y="48620"/>
                </a:cubicBezTo>
                <a:cubicBezTo>
                  <a:pt x="301445" y="47597"/>
                  <a:pt x="299398" y="47085"/>
                  <a:pt x="297862" y="46061"/>
                </a:cubicBezTo>
                <a:cubicBezTo>
                  <a:pt x="287626" y="41967"/>
                  <a:pt x="276367" y="39408"/>
                  <a:pt x="265108" y="39408"/>
                </a:cubicBezTo>
                <a:cubicBezTo>
                  <a:pt x="231841" y="39408"/>
                  <a:pt x="201646" y="58344"/>
                  <a:pt x="186804" y="88028"/>
                </a:cubicBezTo>
                <a:cubicBezTo>
                  <a:pt x="184245" y="93658"/>
                  <a:pt x="182198" y="99287"/>
                  <a:pt x="180662" y="104917"/>
                </a:cubicBezTo>
                <a:cubicBezTo>
                  <a:pt x="179127" y="111570"/>
                  <a:pt x="178103" y="118735"/>
                  <a:pt x="178103" y="125900"/>
                </a:cubicBezTo>
                <a:cubicBezTo>
                  <a:pt x="178103" y="142790"/>
                  <a:pt x="183221" y="159167"/>
                  <a:pt x="192433" y="173497"/>
                </a:cubicBezTo>
                <a:cubicBezTo>
                  <a:pt x="192945" y="174521"/>
                  <a:pt x="193457" y="175032"/>
                  <a:pt x="193969" y="176056"/>
                </a:cubicBezTo>
                <a:cubicBezTo>
                  <a:pt x="195504" y="178103"/>
                  <a:pt x="197551" y="180662"/>
                  <a:pt x="199087" y="182709"/>
                </a:cubicBezTo>
                <a:cubicBezTo>
                  <a:pt x="208299" y="193457"/>
                  <a:pt x="220070" y="201645"/>
                  <a:pt x="233377" y="206763"/>
                </a:cubicBezTo>
                <a:cubicBezTo>
                  <a:pt x="224676" y="209322"/>
                  <a:pt x="215976" y="212393"/>
                  <a:pt x="208299" y="216488"/>
                </a:cubicBezTo>
                <a:cubicBezTo>
                  <a:pt x="197040" y="183733"/>
                  <a:pt x="170426" y="158143"/>
                  <a:pt x="137160" y="148419"/>
                </a:cubicBezTo>
                <a:cubicBezTo>
                  <a:pt x="147908" y="143813"/>
                  <a:pt x="157632" y="137160"/>
                  <a:pt x="165308" y="127948"/>
                </a:cubicBezTo>
                <a:cubicBezTo>
                  <a:pt x="167356" y="125900"/>
                  <a:pt x="168891" y="123342"/>
                  <a:pt x="170426" y="121294"/>
                </a:cubicBezTo>
                <a:cubicBezTo>
                  <a:pt x="170938" y="120271"/>
                  <a:pt x="171450" y="119759"/>
                  <a:pt x="171962" y="118735"/>
                </a:cubicBezTo>
                <a:cubicBezTo>
                  <a:pt x="179639" y="106452"/>
                  <a:pt x="184245" y="92122"/>
                  <a:pt x="184245" y="77280"/>
                </a:cubicBezTo>
                <a:cubicBezTo>
                  <a:pt x="184245" y="73698"/>
                  <a:pt x="184245" y="70115"/>
                  <a:pt x="183221" y="66533"/>
                </a:cubicBezTo>
                <a:cubicBezTo>
                  <a:pt x="182198" y="58856"/>
                  <a:pt x="180150" y="51179"/>
                  <a:pt x="176568" y="44014"/>
                </a:cubicBezTo>
                <a:cubicBezTo>
                  <a:pt x="169915" y="29684"/>
                  <a:pt x="158655" y="17913"/>
                  <a:pt x="144837" y="10236"/>
                </a:cubicBezTo>
                <a:cubicBezTo>
                  <a:pt x="143813" y="9724"/>
                  <a:pt x="142278" y="8700"/>
                  <a:pt x="141254" y="8189"/>
                </a:cubicBezTo>
                <a:cubicBezTo>
                  <a:pt x="139207" y="7165"/>
                  <a:pt x="137672" y="6141"/>
                  <a:pt x="135625" y="5630"/>
                </a:cubicBezTo>
                <a:cubicBezTo>
                  <a:pt x="126412" y="2047"/>
                  <a:pt x="117200" y="0"/>
                  <a:pt x="107476" y="0"/>
                </a:cubicBezTo>
                <a:cubicBezTo>
                  <a:pt x="77792" y="0"/>
                  <a:pt x="51691" y="16377"/>
                  <a:pt x="38384" y="42990"/>
                </a:cubicBezTo>
                <a:cubicBezTo>
                  <a:pt x="35825" y="47597"/>
                  <a:pt x="34290" y="52714"/>
                  <a:pt x="32755" y="57832"/>
                </a:cubicBezTo>
                <a:cubicBezTo>
                  <a:pt x="31219" y="63974"/>
                  <a:pt x="30196" y="70115"/>
                  <a:pt x="30196" y="76257"/>
                </a:cubicBezTo>
                <a:cubicBezTo>
                  <a:pt x="30196" y="91099"/>
                  <a:pt x="34290" y="105941"/>
                  <a:pt x="42479" y="118224"/>
                </a:cubicBezTo>
                <a:cubicBezTo>
                  <a:pt x="42990" y="119247"/>
                  <a:pt x="43502" y="119759"/>
                  <a:pt x="44014" y="120783"/>
                </a:cubicBezTo>
                <a:cubicBezTo>
                  <a:pt x="45549" y="122830"/>
                  <a:pt x="47597" y="125389"/>
                  <a:pt x="49132" y="127436"/>
                </a:cubicBezTo>
                <a:cubicBezTo>
                  <a:pt x="56809" y="136136"/>
                  <a:pt x="66533" y="142790"/>
                  <a:pt x="76769" y="147396"/>
                </a:cubicBezTo>
                <a:cubicBezTo>
                  <a:pt x="32243" y="160191"/>
                  <a:pt x="0" y="201134"/>
                  <a:pt x="0" y="249754"/>
                </a:cubicBezTo>
                <a:lnTo>
                  <a:pt x="0" y="254872"/>
                </a:lnTo>
                <a:lnTo>
                  <a:pt x="163773" y="254872"/>
                </a:lnTo>
                <a:cubicBezTo>
                  <a:pt x="150978" y="274320"/>
                  <a:pt x="143301" y="297350"/>
                  <a:pt x="143301" y="322428"/>
                </a:cubicBezTo>
                <a:lnTo>
                  <a:pt x="143301" y="327546"/>
                </a:lnTo>
                <a:lnTo>
                  <a:pt x="385379" y="327546"/>
                </a:lnTo>
                <a:lnTo>
                  <a:pt x="385379" y="322428"/>
                </a:lnTo>
                <a:cubicBezTo>
                  <a:pt x="385379" y="294280"/>
                  <a:pt x="375655" y="268690"/>
                  <a:pt x="359789" y="248219"/>
                </a:cubicBezTo>
                <a:lnTo>
                  <a:pt x="521003" y="248219"/>
                </a:lnTo>
                <a:lnTo>
                  <a:pt x="521003" y="242077"/>
                </a:lnTo>
                <a:close/>
                <a:moveTo>
                  <a:pt x="54250" y="119759"/>
                </a:moveTo>
                <a:cubicBezTo>
                  <a:pt x="54250" y="119759"/>
                  <a:pt x="54250" y="119247"/>
                  <a:pt x="54250" y="119759"/>
                </a:cubicBezTo>
                <a:cubicBezTo>
                  <a:pt x="54762" y="118735"/>
                  <a:pt x="54762" y="118224"/>
                  <a:pt x="55273" y="117200"/>
                </a:cubicBezTo>
                <a:cubicBezTo>
                  <a:pt x="55785" y="116176"/>
                  <a:pt x="55785" y="115153"/>
                  <a:pt x="56297" y="114641"/>
                </a:cubicBezTo>
                <a:cubicBezTo>
                  <a:pt x="56297" y="114641"/>
                  <a:pt x="56297" y="114641"/>
                  <a:pt x="56297" y="114129"/>
                </a:cubicBezTo>
                <a:cubicBezTo>
                  <a:pt x="56809" y="112594"/>
                  <a:pt x="57321" y="111570"/>
                  <a:pt x="57832" y="110035"/>
                </a:cubicBezTo>
                <a:cubicBezTo>
                  <a:pt x="58344" y="108499"/>
                  <a:pt x="58344" y="107476"/>
                  <a:pt x="58856" y="105941"/>
                </a:cubicBezTo>
                <a:cubicBezTo>
                  <a:pt x="58856" y="105941"/>
                  <a:pt x="58856" y="105429"/>
                  <a:pt x="58856" y="105429"/>
                </a:cubicBezTo>
                <a:cubicBezTo>
                  <a:pt x="58856" y="104405"/>
                  <a:pt x="59368" y="103894"/>
                  <a:pt x="59368" y="102870"/>
                </a:cubicBezTo>
                <a:cubicBezTo>
                  <a:pt x="59368" y="101846"/>
                  <a:pt x="59880" y="101335"/>
                  <a:pt x="59880" y="100311"/>
                </a:cubicBezTo>
                <a:cubicBezTo>
                  <a:pt x="59880" y="99287"/>
                  <a:pt x="60391" y="98264"/>
                  <a:pt x="60391" y="97240"/>
                </a:cubicBezTo>
                <a:cubicBezTo>
                  <a:pt x="60391" y="96217"/>
                  <a:pt x="60391" y="95193"/>
                  <a:pt x="60903" y="94681"/>
                </a:cubicBezTo>
                <a:cubicBezTo>
                  <a:pt x="60903" y="92634"/>
                  <a:pt x="60903" y="90587"/>
                  <a:pt x="60903" y="88540"/>
                </a:cubicBezTo>
                <a:cubicBezTo>
                  <a:pt x="60903" y="83422"/>
                  <a:pt x="60391" y="78304"/>
                  <a:pt x="59368" y="73186"/>
                </a:cubicBezTo>
                <a:cubicBezTo>
                  <a:pt x="62438" y="73698"/>
                  <a:pt x="66021" y="73698"/>
                  <a:pt x="69092" y="73698"/>
                </a:cubicBezTo>
                <a:cubicBezTo>
                  <a:pt x="70627" y="73698"/>
                  <a:pt x="71651" y="73698"/>
                  <a:pt x="73186" y="73698"/>
                </a:cubicBezTo>
                <a:cubicBezTo>
                  <a:pt x="75745" y="73698"/>
                  <a:pt x="78304" y="73186"/>
                  <a:pt x="80863" y="73186"/>
                </a:cubicBezTo>
                <a:cubicBezTo>
                  <a:pt x="82398" y="73186"/>
                  <a:pt x="83422" y="72674"/>
                  <a:pt x="84446" y="72674"/>
                </a:cubicBezTo>
                <a:cubicBezTo>
                  <a:pt x="85981" y="72162"/>
                  <a:pt x="87004" y="72162"/>
                  <a:pt x="88028" y="71651"/>
                </a:cubicBezTo>
                <a:cubicBezTo>
                  <a:pt x="90587" y="71139"/>
                  <a:pt x="93146" y="70115"/>
                  <a:pt x="95193" y="69603"/>
                </a:cubicBezTo>
                <a:cubicBezTo>
                  <a:pt x="96217" y="69092"/>
                  <a:pt x="97752" y="68580"/>
                  <a:pt x="98776" y="68068"/>
                </a:cubicBezTo>
                <a:cubicBezTo>
                  <a:pt x="101335" y="67045"/>
                  <a:pt x="103382" y="66021"/>
                  <a:pt x="105429" y="64997"/>
                </a:cubicBezTo>
                <a:cubicBezTo>
                  <a:pt x="105941" y="64997"/>
                  <a:pt x="106452" y="64486"/>
                  <a:pt x="106964" y="63974"/>
                </a:cubicBezTo>
                <a:lnTo>
                  <a:pt x="106964" y="63974"/>
                </a:lnTo>
                <a:cubicBezTo>
                  <a:pt x="107476" y="63974"/>
                  <a:pt x="107988" y="63462"/>
                  <a:pt x="108500" y="62950"/>
                </a:cubicBezTo>
                <a:cubicBezTo>
                  <a:pt x="109523" y="62438"/>
                  <a:pt x="111059" y="61415"/>
                  <a:pt x="112082" y="60903"/>
                </a:cubicBezTo>
                <a:cubicBezTo>
                  <a:pt x="113106" y="60391"/>
                  <a:pt x="114129" y="59368"/>
                  <a:pt x="114641" y="58856"/>
                </a:cubicBezTo>
                <a:cubicBezTo>
                  <a:pt x="115665" y="57832"/>
                  <a:pt x="117200" y="57320"/>
                  <a:pt x="118224" y="56297"/>
                </a:cubicBezTo>
                <a:cubicBezTo>
                  <a:pt x="119247" y="55273"/>
                  <a:pt x="120271" y="54761"/>
                  <a:pt x="121294" y="53738"/>
                </a:cubicBezTo>
                <a:lnTo>
                  <a:pt x="121294" y="53738"/>
                </a:lnTo>
                <a:cubicBezTo>
                  <a:pt x="122318" y="52714"/>
                  <a:pt x="123342" y="52202"/>
                  <a:pt x="123853" y="51179"/>
                </a:cubicBezTo>
                <a:lnTo>
                  <a:pt x="123853" y="51179"/>
                </a:lnTo>
                <a:cubicBezTo>
                  <a:pt x="124877" y="52202"/>
                  <a:pt x="125901" y="53226"/>
                  <a:pt x="127436" y="54250"/>
                </a:cubicBezTo>
                <a:cubicBezTo>
                  <a:pt x="128460" y="55273"/>
                  <a:pt x="129483" y="56297"/>
                  <a:pt x="131019" y="56809"/>
                </a:cubicBezTo>
                <a:cubicBezTo>
                  <a:pt x="131019" y="56809"/>
                  <a:pt x="131019" y="56809"/>
                  <a:pt x="131530" y="57320"/>
                </a:cubicBezTo>
                <a:cubicBezTo>
                  <a:pt x="132554" y="58344"/>
                  <a:pt x="134089" y="59368"/>
                  <a:pt x="135113" y="59879"/>
                </a:cubicBezTo>
                <a:cubicBezTo>
                  <a:pt x="136136" y="60391"/>
                  <a:pt x="137160" y="61415"/>
                  <a:pt x="138184" y="61927"/>
                </a:cubicBezTo>
                <a:cubicBezTo>
                  <a:pt x="138695" y="62438"/>
                  <a:pt x="139207" y="62950"/>
                  <a:pt x="140231" y="62950"/>
                </a:cubicBezTo>
                <a:cubicBezTo>
                  <a:pt x="141254" y="63462"/>
                  <a:pt x="141766" y="63974"/>
                  <a:pt x="142790" y="64486"/>
                </a:cubicBezTo>
                <a:cubicBezTo>
                  <a:pt x="143301" y="64997"/>
                  <a:pt x="143813" y="64997"/>
                  <a:pt x="144325" y="65509"/>
                </a:cubicBezTo>
                <a:cubicBezTo>
                  <a:pt x="145349" y="66021"/>
                  <a:pt x="145860" y="66533"/>
                  <a:pt x="146884" y="67045"/>
                </a:cubicBezTo>
                <a:cubicBezTo>
                  <a:pt x="147908" y="67556"/>
                  <a:pt x="148931" y="68068"/>
                  <a:pt x="149955" y="68580"/>
                </a:cubicBezTo>
                <a:cubicBezTo>
                  <a:pt x="152002" y="69603"/>
                  <a:pt x="154049" y="70115"/>
                  <a:pt x="156096" y="70627"/>
                </a:cubicBezTo>
                <a:cubicBezTo>
                  <a:pt x="154561" y="76769"/>
                  <a:pt x="154049" y="82910"/>
                  <a:pt x="154049" y="89051"/>
                </a:cubicBezTo>
                <a:cubicBezTo>
                  <a:pt x="154049" y="90587"/>
                  <a:pt x="154049" y="91610"/>
                  <a:pt x="154049" y="93146"/>
                </a:cubicBezTo>
                <a:cubicBezTo>
                  <a:pt x="154049" y="94681"/>
                  <a:pt x="154049" y="95705"/>
                  <a:pt x="154561" y="97240"/>
                </a:cubicBezTo>
                <a:cubicBezTo>
                  <a:pt x="154561" y="97752"/>
                  <a:pt x="154561" y="98776"/>
                  <a:pt x="154561" y="99799"/>
                </a:cubicBezTo>
                <a:cubicBezTo>
                  <a:pt x="154561" y="100823"/>
                  <a:pt x="155073" y="101335"/>
                  <a:pt x="155073" y="102358"/>
                </a:cubicBezTo>
                <a:cubicBezTo>
                  <a:pt x="155073" y="103894"/>
                  <a:pt x="155584" y="104917"/>
                  <a:pt x="156096" y="106452"/>
                </a:cubicBezTo>
                <a:cubicBezTo>
                  <a:pt x="156096" y="107476"/>
                  <a:pt x="156608" y="109011"/>
                  <a:pt x="157120" y="110035"/>
                </a:cubicBezTo>
                <a:cubicBezTo>
                  <a:pt x="157120" y="111058"/>
                  <a:pt x="157632" y="112082"/>
                  <a:pt x="158143" y="113106"/>
                </a:cubicBezTo>
                <a:cubicBezTo>
                  <a:pt x="158655" y="114129"/>
                  <a:pt x="158655" y="115153"/>
                  <a:pt x="159167" y="115665"/>
                </a:cubicBezTo>
                <a:cubicBezTo>
                  <a:pt x="159679" y="117200"/>
                  <a:pt x="160191" y="118224"/>
                  <a:pt x="160702" y="119247"/>
                </a:cubicBezTo>
                <a:cubicBezTo>
                  <a:pt x="148931" y="134601"/>
                  <a:pt x="131019" y="144325"/>
                  <a:pt x="111570" y="145348"/>
                </a:cubicBezTo>
                <a:lnTo>
                  <a:pt x="111059" y="145348"/>
                </a:lnTo>
                <a:cubicBezTo>
                  <a:pt x="110035" y="145348"/>
                  <a:pt x="109011" y="145348"/>
                  <a:pt x="107988" y="145348"/>
                </a:cubicBezTo>
                <a:lnTo>
                  <a:pt x="107988" y="145348"/>
                </a:lnTo>
                <a:cubicBezTo>
                  <a:pt x="106452" y="145348"/>
                  <a:pt x="105429" y="145348"/>
                  <a:pt x="103894" y="145348"/>
                </a:cubicBezTo>
                <a:cubicBezTo>
                  <a:pt x="103894" y="145348"/>
                  <a:pt x="103894" y="145348"/>
                  <a:pt x="103894" y="145348"/>
                </a:cubicBezTo>
                <a:cubicBezTo>
                  <a:pt x="83934" y="143813"/>
                  <a:pt x="66021" y="134601"/>
                  <a:pt x="54250" y="119759"/>
                </a:cubicBezTo>
                <a:close/>
                <a:moveTo>
                  <a:pt x="127436" y="215464"/>
                </a:moveTo>
                <a:lnTo>
                  <a:pt x="106964" y="228259"/>
                </a:lnTo>
                <a:lnTo>
                  <a:pt x="86493" y="215464"/>
                </a:lnTo>
                <a:lnTo>
                  <a:pt x="92122" y="161726"/>
                </a:lnTo>
                <a:lnTo>
                  <a:pt x="81375" y="150978"/>
                </a:lnTo>
                <a:cubicBezTo>
                  <a:pt x="84446" y="152002"/>
                  <a:pt x="88028" y="153025"/>
                  <a:pt x="91611" y="154049"/>
                </a:cubicBezTo>
                <a:cubicBezTo>
                  <a:pt x="92122" y="154049"/>
                  <a:pt x="92634" y="154049"/>
                  <a:pt x="93146" y="154561"/>
                </a:cubicBezTo>
                <a:cubicBezTo>
                  <a:pt x="95705" y="155073"/>
                  <a:pt x="97752" y="155073"/>
                  <a:pt x="100311" y="155584"/>
                </a:cubicBezTo>
                <a:cubicBezTo>
                  <a:pt x="101335" y="155584"/>
                  <a:pt x="102358" y="155584"/>
                  <a:pt x="103382" y="155584"/>
                </a:cubicBezTo>
                <a:lnTo>
                  <a:pt x="103894" y="155584"/>
                </a:lnTo>
                <a:cubicBezTo>
                  <a:pt x="104917" y="155584"/>
                  <a:pt x="105941" y="155584"/>
                  <a:pt x="107476" y="155584"/>
                </a:cubicBezTo>
                <a:cubicBezTo>
                  <a:pt x="108500" y="155584"/>
                  <a:pt x="109523" y="155584"/>
                  <a:pt x="110547" y="155584"/>
                </a:cubicBezTo>
                <a:cubicBezTo>
                  <a:pt x="112082" y="155584"/>
                  <a:pt x="113106" y="155584"/>
                  <a:pt x="114641" y="155584"/>
                </a:cubicBezTo>
                <a:cubicBezTo>
                  <a:pt x="117200" y="155584"/>
                  <a:pt x="119247" y="155073"/>
                  <a:pt x="121806" y="154561"/>
                </a:cubicBezTo>
                <a:cubicBezTo>
                  <a:pt x="122318" y="154561"/>
                  <a:pt x="122830" y="154561"/>
                  <a:pt x="123342" y="154049"/>
                </a:cubicBezTo>
                <a:lnTo>
                  <a:pt x="123342" y="154049"/>
                </a:lnTo>
                <a:cubicBezTo>
                  <a:pt x="126924" y="153537"/>
                  <a:pt x="129995" y="152514"/>
                  <a:pt x="133577" y="150978"/>
                </a:cubicBezTo>
                <a:lnTo>
                  <a:pt x="122318" y="161726"/>
                </a:lnTo>
                <a:lnTo>
                  <a:pt x="127436" y="215464"/>
                </a:lnTo>
                <a:close/>
                <a:moveTo>
                  <a:pt x="203693" y="173497"/>
                </a:moveTo>
                <a:cubicBezTo>
                  <a:pt x="203693" y="172985"/>
                  <a:pt x="204205" y="172985"/>
                  <a:pt x="204205" y="172473"/>
                </a:cubicBezTo>
                <a:cubicBezTo>
                  <a:pt x="204205" y="171962"/>
                  <a:pt x="204716" y="171962"/>
                  <a:pt x="204716" y="171450"/>
                </a:cubicBezTo>
                <a:cubicBezTo>
                  <a:pt x="205228" y="170426"/>
                  <a:pt x="205228" y="169914"/>
                  <a:pt x="205740" y="168891"/>
                </a:cubicBezTo>
                <a:cubicBezTo>
                  <a:pt x="205740" y="168891"/>
                  <a:pt x="205740" y="168379"/>
                  <a:pt x="205740" y="168379"/>
                </a:cubicBezTo>
                <a:cubicBezTo>
                  <a:pt x="205740" y="167867"/>
                  <a:pt x="206252" y="166844"/>
                  <a:pt x="206252" y="166332"/>
                </a:cubicBezTo>
                <a:cubicBezTo>
                  <a:pt x="207275" y="163773"/>
                  <a:pt x="207787" y="161726"/>
                  <a:pt x="208299" y="159167"/>
                </a:cubicBezTo>
                <a:cubicBezTo>
                  <a:pt x="208299" y="158143"/>
                  <a:pt x="208811" y="157120"/>
                  <a:pt x="208811" y="156608"/>
                </a:cubicBezTo>
                <a:cubicBezTo>
                  <a:pt x="209322" y="154049"/>
                  <a:pt x="209834" y="150978"/>
                  <a:pt x="210346" y="147907"/>
                </a:cubicBezTo>
                <a:cubicBezTo>
                  <a:pt x="210346" y="146372"/>
                  <a:pt x="210858" y="144837"/>
                  <a:pt x="210858" y="143302"/>
                </a:cubicBezTo>
                <a:cubicBezTo>
                  <a:pt x="210858" y="141766"/>
                  <a:pt x="210858" y="139719"/>
                  <a:pt x="210858" y="138184"/>
                </a:cubicBezTo>
                <a:cubicBezTo>
                  <a:pt x="210858" y="132042"/>
                  <a:pt x="210346" y="125389"/>
                  <a:pt x="208811" y="119759"/>
                </a:cubicBezTo>
                <a:cubicBezTo>
                  <a:pt x="212905" y="120271"/>
                  <a:pt x="216999" y="120783"/>
                  <a:pt x="221094" y="120783"/>
                </a:cubicBezTo>
                <a:cubicBezTo>
                  <a:pt x="223141" y="120783"/>
                  <a:pt x="225188" y="120783"/>
                  <a:pt x="227747" y="120783"/>
                </a:cubicBezTo>
                <a:cubicBezTo>
                  <a:pt x="228770" y="120783"/>
                  <a:pt x="229282" y="120783"/>
                  <a:pt x="230306" y="120783"/>
                </a:cubicBezTo>
                <a:cubicBezTo>
                  <a:pt x="231841" y="120783"/>
                  <a:pt x="233377" y="120271"/>
                  <a:pt x="234912" y="120271"/>
                </a:cubicBezTo>
                <a:cubicBezTo>
                  <a:pt x="235936" y="120271"/>
                  <a:pt x="236959" y="119759"/>
                  <a:pt x="237983" y="119759"/>
                </a:cubicBezTo>
                <a:cubicBezTo>
                  <a:pt x="240030" y="119247"/>
                  <a:pt x="241565" y="118735"/>
                  <a:pt x="243613" y="118735"/>
                </a:cubicBezTo>
                <a:cubicBezTo>
                  <a:pt x="244124" y="118735"/>
                  <a:pt x="245148" y="118224"/>
                  <a:pt x="245660" y="118224"/>
                </a:cubicBezTo>
                <a:cubicBezTo>
                  <a:pt x="246172" y="118224"/>
                  <a:pt x="246683" y="117712"/>
                  <a:pt x="247707" y="117712"/>
                </a:cubicBezTo>
                <a:cubicBezTo>
                  <a:pt x="249242" y="117200"/>
                  <a:pt x="250266" y="116688"/>
                  <a:pt x="251801" y="116176"/>
                </a:cubicBezTo>
                <a:cubicBezTo>
                  <a:pt x="253337" y="115665"/>
                  <a:pt x="254360" y="115153"/>
                  <a:pt x="255896" y="114641"/>
                </a:cubicBezTo>
                <a:cubicBezTo>
                  <a:pt x="257431" y="114129"/>
                  <a:pt x="258454" y="113617"/>
                  <a:pt x="259990" y="112594"/>
                </a:cubicBezTo>
                <a:cubicBezTo>
                  <a:pt x="261525" y="111570"/>
                  <a:pt x="263572" y="111058"/>
                  <a:pt x="265108" y="110035"/>
                </a:cubicBezTo>
                <a:cubicBezTo>
                  <a:pt x="265620" y="110035"/>
                  <a:pt x="266131" y="109523"/>
                  <a:pt x="266131" y="109523"/>
                </a:cubicBezTo>
                <a:cubicBezTo>
                  <a:pt x="266643" y="109523"/>
                  <a:pt x="267155" y="109011"/>
                  <a:pt x="267155" y="109011"/>
                </a:cubicBezTo>
                <a:cubicBezTo>
                  <a:pt x="268178" y="108499"/>
                  <a:pt x="269714" y="107476"/>
                  <a:pt x="270737" y="106452"/>
                </a:cubicBezTo>
                <a:cubicBezTo>
                  <a:pt x="271761" y="105429"/>
                  <a:pt x="273296" y="104917"/>
                  <a:pt x="274320" y="103894"/>
                </a:cubicBezTo>
                <a:cubicBezTo>
                  <a:pt x="275344" y="102870"/>
                  <a:pt x="276879" y="101846"/>
                  <a:pt x="277902" y="101335"/>
                </a:cubicBezTo>
                <a:cubicBezTo>
                  <a:pt x="278926" y="100311"/>
                  <a:pt x="280461" y="99287"/>
                  <a:pt x="281485" y="97752"/>
                </a:cubicBezTo>
                <a:cubicBezTo>
                  <a:pt x="282509" y="96728"/>
                  <a:pt x="283532" y="96217"/>
                  <a:pt x="284044" y="95193"/>
                </a:cubicBezTo>
                <a:lnTo>
                  <a:pt x="284044" y="95193"/>
                </a:lnTo>
                <a:cubicBezTo>
                  <a:pt x="285068" y="96217"/>
                  <a:pt x="286091" y="97240"/>
                  <a:pt x="287626" y="98264"/>
                </a:cubicBezTo>
                <a:cubicBezTo>
                  <a:pt x="287626" y="98776"/>
                  <a:pt x="288138" y="98776"/>
                  <a:pt x="288650" y="99287"/>
                </a:cubicBezTo>
                <a:cubicBezTo>
                  <a:pt x="289674" y="100311"/>
                  <a:pt x="290697" y="101335"/>
                  <a:pt x="291721" y="101846"/>
                </a:cubicBezTo>
                <a:cubicBezTo>
                  <a:pt x="292233" y="102358"/>
                  <a:pt x="292233" y="102358"/>
                  <a:pt x="292744" y="102870"/>
                </a:cubicBezTo>
                <a:cubicBezTo>
                  <a:pt x="293256" y="103382"/>
                  <a:pt x="293768" y="103894"/>
                  <a:pt x="294280" y="103894"/>
                </a:cubicBezTo>
                <a:cubicBezTo>
                  <a:pt x="296839" y="105941"/>
                  <a:pt x="299910" y="107988"/>
                  <a:pt x="302980" y="109523"/>
                </a:cubicBezTo>
                <a:cubicBezTo>
                  <a:pt x="304004" y="110035"/>
                  <a:pt x="305539" y="111058"/>
                  <a:pt x="306563" y="111570"/>
                </a:cubicBezTo>
                <a:cubicBezTo>
                  <a:pt x="307586" y="112082"/>
                  <a:pt x="309122" y="113106"/>
                  <a:pt x="310145" y="113617"/>
                </a:cubicBezTo>
                <a:cubicBezTo>
                  <a:pt x="313728" y="115153"/>
                  <a:pt x="317822" y="116688"/>
                  <a:pt x="321917" y="118224"/>
                </a:cubicBezTo>
                <a:cubicBezTo>
                  <a:pt x="320381" y="125389"/>
                  <a:pt x="319358" y="132554"/>
                  <a:pt x="319358" y="139719"/>
                </a:cubicBezTo>
                <a:cubicBezTo>
                  <a:pt x="319358" y="142790"/>
                  <a:pt x="319358" y="145860"/>
                  <a:pt x="319869" y="148931"/>
                </a:cubicBezTo>
                <a:cubicBezTo>
                  <a:pt x="319869" y="149443"/>
                  <a:pt x="319869" y="150466"/>
                  <a:pt x="319869" y="150978"/>
                </a:cubicBezTo>
                <a:cubicBezTo>
                  <a:pt x="319869" y="151490"/>
                  <a:pt x="319869" y="152514"/>
                  <a:pt x="320381" y="153025"/>
                </a:cubicBezTo>
                <a:cubicBezTo>
                  <a:pt x="320381" y="154049"/>
                  <a:pt x="320893" y="154561"/>
                  <a:pt x="320893" y="155584"/>
                </a:cubicBezTo>
                <a:cubicBezTo>
                  <a:pt x="320893" y="156608"/>
                  <a:pt x="321405" y="157120"/>
                  <a:pt x="321405" y="158143"/>
                </a:cubicBezTo>
                <a:cubicBezTo>
                  <a:pt x="321405" y="159167"/>
                  <a:pt x="321917" y="160702"/>
                  <a:pt x="322428" y="161726"/>
                </a:cubicBezTo>
                <a:cubicBezTo>
                  <a:pt x="322940" y="163261"/>
                  <a:pt x="322940" y="164285"/>
                  <a:pt x="323452" y="165308"/>
                </a:cubicBezTo>
                <a:cubicBezTo>
                  <a:pt x="324475" y="167867"/>
                  <a:pt x="324987" y="170426"/>
                  <a:pt x="326011" y="172985"/>
                </a:cubicBezTo>
                <a:cubicBezTo>
                  <a:pt x="326011" y="173497"/>
                  <a:pt x="326523" y="173497"/>
                  <a:pt x="326523" y="174009"/>
                </a:cubicBezTo>
                <a:cubicBezTo>
                  <a:pt x="312704" y="192433"/>
                  <a:pt x="291209" y="203693"/>
                  <a:pt x="268178" y="204716"/>
                </a:cubicBezTo>
                <a:cubicBezTo>
                  <a:pt x="267155" y="204716"/>
                  <a:pt x="266131" y="204716"/>
                  <a:pt x="265108" y="204716"/>
                </a:cubicBezTo>
                <a:cubicBezTo>
                  <a:pt x="264084" y="204716"/>
                  <a:pt x="262549" y="204716"/>
                  <a:pt x="261525" y="204716"/>
                </a:cubicBezTo>
                <a:cubicBezTo>
                  <a:pt x="238495" y="202669"/>
                  <a:pt x="217511" y="191410"/>
                  <a:pt x="203693" y="173497"/>
                </a:cubicBezTo>
                <a:close/>
                <a:moveTo>
                  <a:pt x="287115" y="282508"/>
                </a:moveTo>
                <a:lnTo>
                  <a:pt x="264596" y="296327"/>
                </a:lnTo>
                <a:lnTo>
                  <a:pt x="242077" y="282508"/>
                </a:lnTo>
                <a:lnTo>
                  <a:pt x="248730" y="221605"/>
                </a:lnTo>
                <a:lnTo>
                  <a:pt x="235936" y="208811"/>
                </a:lnTo>
                <a:cubicBezTo>
                  <a:pt x="239518" y="209834"/>
                  <a:pt x="242589" y="210858"/>
                  <a:pt x="246172" y="211881"/>
                </a:cubicBezTo>
                <a:cubicBezTo>
                  <a:pt x="247195" y="212393"/>
                  <a:pt x="248730" y="212393"/>
                  <a:pt x="249754" y="212905"/>
                </a:cubicBezTo>
                <a:cubicBezTo>
                  <a:pt x="251289" y="213417"/>
                  <a:pt x="253337" y="213417"/>
                  <a:pt x="254872" y="213929"/>
                </a:cubicBezTo>
                <a:cubicBezTo>
                  <a:pt x="256919" y="213929"/>
                  <a:pt x="258966" y="214440"/>
                  <a:pt x="261013" y="214440"/>
                </a:cubicBezTo>
                <a:cubicBezTo>
                  <a:pt x="262549" y="214440"/>
                  <a:pt x="263572" y="214440"/>
                  <a:pt x="265108" y="214440"/>
                </a:cubicBezTo>
                <a:cubicBezTo>
                  <a:pt x="266131" y="214440"/>
                  <a:pt x="267155" y="214440"/>
                  <a:pt x="268178" y="214440"/>
                </a:cubicBezTo>
                <a:cubicBezTo>
                  <a:pt x="270737" y="214440"/>
                  <a:pt x="272785" y="214440"/>
                  <a:pt x="275344" y="213929"/>
                </a:cubicBezTo>
                <a:cubicBezTo>
                  <a:pt x="276879" y="213929"/>
                  <a:pt x="278926" y="213417"/>
                  <a:pt x="280461" y="213417"/>
                </a:cubicBezTo>
                <a:cubicBezTo>
                  <a:pt x="281997" y="213417"/>
                  <a:pt x="283020" y="212905"/>
                  <a:pt x="284044" y="212393"/>
                </a:cubicBezTo>
                <a:cubicBezTo>
                  <a:pt x="287626" y="211881"/>
                  <a:pt x="290697" y="210858"/>
                  <a:pt x="294280" y="209322"/>
                </a:cubicBezTo>
                <a:lnTo>
                  <a:pt x="281485" y="222117"/>
                </a:lnTo>
                <a:lnTo>
                  <a:pt x="287115" y="282508"/>
                </a:lnTo>
                <a:close/>
                <a:moveTo>
                  <a:pt x="318846" y="216488"/>
                </a:moveTo>
                <a:cubicBezTo>
                  <a:pt x="311681" y="212905"/>
                  <a:pt x="304004" y="209834"/>
                  <a:pt x="296327" y="207787"/>
                </a:cubicBezTo>
                <a:cubicBezTo>
                  <a:pt x="309634" y="202669"/>
                  <a:pt x="321405" y="193969"/>
                  <a:pt x="331129" y="183221"/>
                </a:cubicBezTo>
                <a:cubicBezTo>
                  <a:pt x="333176" y="181174"/>
                  <a:pt x="334711" y="178615"/>
                  <a:pt x="336247" y="176568"/>
                </a:cubicBezTo>
                <a:cubicBezTo>
                  <a:pt x="336758" y="175544"/>
                  <a:pt x="337270" y="175032"/>
                  <a:pt x="337782" y="174009"/>
                </a:cubicBezTo>
                <a:cubicBezTo>
                  <a:pt x="342388" y="167355"/>
                  <a:pt x="345459" y="160191"/>
                  <a:pt x="348018" y="152514"/>
                </a:cubicBezTo>
                <a:lnTo>
                  <a:pt x="371560" y="152514"/>
                </a:lnTo>
                <a:cubicBezTo>
                  <a:pt x="345459" y="165308"/>
                  <a:pt x="326011" y="188851"/>
                  <a:pt x="318846" y="216488"/>
                </a:cubicBezTo>
                <a:close/>
                <a:moveTo>
                  <a:pt x="445258" y="152514"/>
                </a:moveTo>
                <a:cubicBezTo>
                  <a:pt x="442699" y="165308"/>
                  <a:pt x="431440" y="175032"/>
                  <a:pt x="418133" y="175032"/>
                </a:cubicBezTo>
                <a:cubicBezTo>
                  <a:pt x="404315" y="175032"/>
                  <a:pt x="393055" y="165308"/>
                  <a:pt x="391008" y="152514"/>
                </a:cubicBezTo>
                <a:cubicBezTo>
                  <a:pt x="391008" y="152002"/>
                  <a:pt x="390496" y="150978"/>
                  <a:pt x="390496" y="150466"/>
                </a:cubicBezTo>
                <a:cubicBezTo>
                  <a:pt x="392544" y="149955"/>
                  <a:pt x="394079" y="149443"/>
                  <a:pt x="396126" y="148931"/>
                </a:cubicBezTo>
                <a:cubicBezTo>
                  <a:pt x="396126" y="148931"/>
                  <a:pt x="396126" y="148931"/>
                  <a:pt x="396126" y="148931"/>
                </a:cubicBezTo>
                <a:cubicBezTo>
                  <a:pt x="402268" y="147907"/>
                  <a:pt x="408409" y="146884"/>
                  <a:pt x="415063" y="146884"/>
                </a:cubicBezTo>
                <a:lnTo>
                  <a:pt x="420692" y="146884"/>
                </a:lnTo>
                <a:cubicBezTo>
                  <a:pt x="427345" y="146884"/>
                  <a:pt x="433487" y="147396"/>
                  <a:pt x="439628" y="148931"/>
                </a:cubicBezTo>
                <a:cubicBezTo>
                  <a:pt x="441676" y="149443"/>
                  <a:pt x="443723" y="149955"/>
                  <a:pt x="445770" y="150466"/>
                </a:cubicBezTo>
                <a:cubicBezTo>
                  <a:pt x="445770" y="151490"/>
                  <a:pt x="445770" y="152002"/>
                  <a:pt x="445258" y="152514"/>
                </a:cubicBezTo>
                <a:close/>
                <a:moveTo>
                  <a:pt x="418133" y="142278"/>
                </a:moveTo>
                <a:lnTo>
                  <a:pt x="418133" y="142278"/>
                </a:lnTo>
                <a:cubicBezTo>
                  <a:pt x="398173" y="142278"/>
                  <a:pt x="379749" y="133066"/>
                  <a:pt x="367466" y="117712"/>
                </a:cubicBezTo>
                <a:cubicBezTo>
                  <a:pt x="368490" y="115153"/>
                  <a:pt x="369513" y="112594"/>
                  <a:pt x="370537" y="110035"/>
                </a:cubicBezTo>
                <a:cubicBezTo>
                  <a:pt x="370537" y="109523"/>
                  <a:pt x="371048" y="108499"/>
                  <a:pt x="371048" y="107988"/>
                </a:cubicBezTo>
                <a:cubicBezTo>
                  <a:pt x="371048" y="106964"/>
                  <a:pt x="371560" y="106452"/>
                  <a:pt x="371560" y="105429"/>
                </a:cubicBezTo>
                <a:cubicBezTo>
                  <a:pt x="371560" y="105429"/>
                  <a:pt x="371560" y="104917"/>
                  <a:pt x="371560" y="104917"/>
                </a:cubicBezTo>
                <a:cubicBezTo>
                  <a:pt x="372072" y="103382"/>
                  <a:pt x="372072" y="102358"/>
                  <a:pt x="372072" y="101335"/>
                </a:cubicBezTo>
                <a:cubicBezTo>
                  <a:pt x="372072" y="101335"/>
                  <a:pt x="372072" y="100823"/>
                  <a:pt x="372072" y="100823"/>
                </a:cubicBezTo>
                <a:cubicBezTo>
                  <a:pt x="372072" y="99799"/>
                  <a:pt x="372584" y="99287"/>
                  <a:pt x="372584" y="98264"/>
                </a:cubicBezTo>
                <a:cubicBezTo>
                  <a:pt x="372584" y="97240"/>
                  <a:pt x="372584" y="96728"/>
                  <a:pt x="373096" y="95705"/>
                </a:cubicBezTo>
                <a:cubicBezTo>
                  <a:pt x="373096" y="94169"/>
                  <a:pt x="373096" y="93146"/>
                  <a:pt x="373607" y="91610"/>
                </a:cubicBezTo>
                <a:cubicBezTo>
                  <a:pt x="374119" y="90075"/>
                  <a:pt x="373607" y="89051"/>
                  <a:pt x="373607" y="87516"/>
                </a:cubicBezTo>
                <a:cubicBezTo>
                  <a:pt x="373607" y="85981"/>
                  <a:pt x="373607" y="84446"/>
                  <a:pt x="373607" y="82910"/>
                </a:cubicBezTo>
                <a:cubicBezTo>
                  <a:pt x="373607" y="81375"/>
                  <a:pt x="373607" y="79328"/>
                  <a:pt x="373096" y="77792"/>
                </a:cubicBezTo>
                <a:cubicBezTo>
                  <a:pt x="373096" y="76257"/>
                  <a:pt x="372584" y="74210"/>
                  <a:pt x="372072" y="72674"/>
                </a:cubicBezTo>
                <a:lnTo>
                  <a:pt x="391008" y="72674"/>
                </a:lnTo>
                <a:cubicBezTo>
                  <a:pt x="392032" y="72674"/>
                  <a:pt x="392544" y="72674"/>
                  <a:pt x="393567" y="72162"/>
                </a:cubicBezTo>
                <a:cubicBezTo>
                  <a:pt x="394591" y="72162"/>
                  <a:pt x="395103" y="72162"/>
                  <a:pt x="396126" y="71651"/>
                </a:cubicBezTo>
                <a:cubicBezTo>
                  <a:pt x="397150" y="71651"/>
                  <a:pt x="398173" y="71139"/>
                  <a:pt x="398685" y="71139"/>
                </a:cubicBezTo>
                <a:cubicBezTo>
                  <a:pt x="399197" y="71139"/>
                  <a:pt x="399709" y="71139"/>
                  <a:pt x="399709" y="70627"/>
                </a:cubicBezTo>
                <a:cubicBezTo>
                  <a:pt x="401756" y="70115"/>
                  <a:pt x="403803" y="69603"/>
                  <a:pt x="405850" y="69092"/>
                </a:cubicBezTo>
                <a:cubicBezTo>
                  <a:pt x="408409" y="68068"/>
                  <a:pt x="410968" y="67045"/>
                  <a:pt x="413527" y="66021"/>
                </a:cubicBezTo>
                <a:cubicBezTo>
                  <a:pt x="415063" y="64997"/>
                  <a:pt x="416598" y="64486"/>
                  <a:pt x="418133" y="63462"/>
                </a:cubicBezTo>
                <a:cubicBezTo>
                  <a:pt x="418645" y="63462"/>
                  <a:pt x="419157" y="62950"/>
                  <a:pt x="419669" y="62438"/>
                </a:cubicBezTo>
                <a:cubicBezTo>
                  <a:pt x="419669" y="62438"/>
                  <a:pt x="419669" y="62438"/>
                  <a:pt x="419669" y="62438"/>
                </a:cubicBezTo>
                <a:cubicBezTo>
                  <a:pt x="421716" y="60903"/>
                  <a:pt x="423763" y="59879"/>
                  <a:pt x="425810" y="58344"/>
                </a:cubicBezTo>
                <a:cubicBezTo>
                  <a:pt x="428881" y="56297"/>
                  <a:pt x="431440" y="53738"/>
                  <a:pt x="433999" y="51179"/>
                </a:cubicBezTo>
                <a:lnTo>
                  <a:pt x="433999" y="51179"/>
                </a:lnTo>
                <a:cubicBezTo>
                  <a:pt x="434511" y="51179"/>
                  <a:pt x="434511" y="51691"/>
                  <a:pt x="435022" y="51691"/>
                </a:cubicBezTo>
                <a:cubicBezTo>
                  <a:pt x="435022" y="52202"/>
                  <a:pt x="435534" y="52202"/>
                  <a:pt x="436046" y="52714"/>
                </a:cubicBezTo>
                <a:cubicBezTo>
                  <a:pt x="436558" y="53226"/>
                  <a:pt x="437069" y="53738"/>
                  <a:pt x="437581" y="54250"/>
                </a:cubicBezTo>
                <a:cubicBezTo>
                  <a:pt x="438605" y="55273"/>
                  <a:pt x="440140" y="56297"/>
                  <a:pt x="441164" y="57320"/>
                </a:cubicBezTo>
                <a:cubicBezTo>
                  <a:pt x="442187" y="58344"/>
                  <a:pt x="443211" y="58856"/>
                  <a:pt x="444235" y="59879"/>
                </a:cubicBezTo>
                <a:cubicBezTo>
                  <a:pt x="445258" y="60391"/>
                  <a:pt x="445770" y="61415"/>
                  <a:pt x="446793" y="61927"/>
                </a:cubicBezTo>
                <a:cubicBezTo>
                  <a:pt x="447817" y="62438"/>
                  <a:pt x="448329" y="62950"/>
                  <a:pt x="449352" y="63462"/>
                </a:cubicBezTo>
                <a:cubicBezTo>
                  <a:pt x="450376" y="63974"/>
                  <a:pt x="450888" y="64486"/>
                  <a:pt x="451911" y="64997"/>
                </a:cubicBezTo>
                <a:cubicBezTo>
                  <a:pt x="452423" y="64997"/>
                  <a:pt x="452935" y="65509"/>
                  <a:pt x="453447" y="65509"/>
                </a:cubicBezTo>
                <a:cubicBezTo>
                  <a:pt x="454470" y="66021"/>
                  <a:pt x="454982" y="66533"/>
                  <a:pt x="456006" y="67045"/>
                </a:cubicBezTo>
                <a:cubicBezTo>
                  <a:pt x="456517" y="67556"/>
                  <a:pt x="457541" y="67556"/>
                  <a:pt x="458053" y="68068"/>
                </a:cubicBezTo>
                <a:cubicBezTo>
                  <a:pt x="459076" y="68580"/>
                  <a:pt x="459588" y="68580"/>
                  <a:pt x="460612" y="69092"/>
                </a:cubicBezTo>
                <a:cubicBezTo>
                  <a:pt x="462147" y="69603"/>
                  <a:pt x="463683" y="70115"/>
                  <a:pt x="464706" y="70627"/>
                </a:cubicBezTo>
                <a:cubicBezTo>
                  <a:pt x="464706" y="71651"/>
                  <a:pt x="464194" y="72674"/>
                  <a:pt x="464194" y="73186"/>
                </a:cubicBezTo>
                <a:cubicBezTo>
                  <a:pt x="463683" y="74721"/>
                  <a:pt x="463683" y="76769"/>
                  <a:pt x="463171" y="78304"/>
                </a:cubicBezTo>
                <a:cubicBezTo>
                  <a:pt x="463171" y="79839"/>
                  <a:pt x="462659" y="81887"/>
                  <a:pt x="462659" y="83422"/>
                </a:cubicBezTo>
                <a:cubicBezTo>
                  <a:pt x="462659" y="84957"/>
                  <a:pt x="462659" y="86493"/>
                  <a:pt x="462659" y="88028"/>
                </a:cubicBezTo>
                <a:cubicBezTo>
                  <a:pt x="462659" y="89563"/>
                  <a:pt x="462659" y="90587"/>
                  <a:pt x="462659" y="91610"/>
                </a:cubicBezTo>
                <a:cubicBezTo>
                  <a:pt x="462659" y="92122"/>
                  <a:pt x="462659" y="93146"/>
                  <a:pt x="462659" y="93658"/>
                </a:cubicBezTo>
                <a:cubicBezTo>
                  <a:pt x="462659" y="94681"/>
                  <a:pt x="462659" y="95193"/>
                  <a:pt x="462659" y="96217"/>
                </a:cubicBezTo>
                <a:cubicBezTo>
                  <a:pt x="462659" y="97752"/>
                  <a:pt x="463171" y="98776"/>
                  <a:pt x="463171" y="100311"/>
                </a:cubicBezTo>
                <a:cubicBezTo>
                  <a:pt x="463171" y="101846"/>
                  <a:pt x="463683" y="102870"/>
                  <a:pt x="464194" y="104405"/>
                </a:cubicBezTo>
                <a:cubicBezTo>
                  <a:pt x="464706" y="105941"/>
                  <a:pt x="464706" y="106964"/>
                  <a:pt x="465218" y="108499"/>
                </a:cubicBezTo>
                <a:cubicBezTo>
                  <a:pt x="465730" y="110035"/>
                  <a:pt x="466242" y="111058"/>
                  <a:pt x="466242" y="112594"/>
                </a:cubicBezTo>
                <a:cubicBezTo>
                  <a:pt x="466753" y="113617"/>
                  <a:pt x="466753" y="114641"/>
                  <a:pt x="467265" y="115665"/>
                </a:cubicBezTo>
                <a:cubicBezTo>
                  <a:pt x="467265" y="116176"/>
                  <a:pt x="467777" y="117200"/>
                  <a:pt x="467777" y="117712"/>
                </a:cubicBezTo>
                <a:cubicBezTo>
                  <a:pt x="457029" y="133066"/>
                  <a:pt x="438093" y="142278"/>
                  <a:pt x="418133" y="142278"/>
                </a:cubicBezTo>
                <a:close/>
              </a:path>
            </a:pathLst>
          </a:custGeom>
          <a:solidFill>
            <a:schemeClr val="bg2"/>
          </a:solidFill>
          <a:ln w="511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8" name="Graphic 1">
            <a:extLst>
              <a:ext uri="{FF2B5EF4-FFF2-40B4-BE49-F238E27FC236}">
                <a16:creationId xmlns:a16="http://schemas.microsoft.com/office/drawing/2014/main" id="{E9A2AB2B-35EF-4E04-ABE9-543B8A1E9A40}"/>
              </a:ext>
            </a:extLst>
          </p:cNvPr>
          <p:cNvGrpSpPr/>
          <p:nvPr/>
        </p:nvGrpSpPr>
        <p:grpSpPr>
          <a:xfrm>
            <a:off x="4695808" y="2054426"/>
            <a:ext cx="489396" cy="344016"/>
            <a:chOff x="3542674" y="31731"/>
            <a:chExt cx="522026" cy="366954"/>
          </a:xfrm>
          <a:solidFill>
            <a:schemeClr val="bg2"/>
          </a:solidFill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EC9AB931-D138-4C39-80B8-643E3E063F84}"/>
                </a:ext>
              </a:extLst>
            </p:cNvPr>
            <p:cNvSpPr/>
            <p:nvPr/>
          </p:nvSpPr>
          <p:spPr>
            <a:xfrm>
              <a:off x="3542674" y="388449"/>
              <a:ext cx="522026" cy="10235"/>
            </a:xfrm>
            <a:custGeom>
              <a:avLst/>
              <a:gdLst>
                <a:gd name="connsiteX0" fmla="*/ 516909 w 522026"/>
                <a:gd name="connsiteY0" fmla="*/ 10236 h 10235"/>
                <a:gd name="connsiteX1" fmla="*/ 5118 w 522026"/>
                <a:gd name="connsiteY1" fmla="*/ 10236 h 10235"/>
                <a:gd name="connsiteX2" fmla="*/ 0 w 522026"/>
                <a:gd name="connsiteY2" fmla="*/ 5118 h 10235"/>
                <a:gd name="connsiteX3" fmla="*/ 5118 w 522026"/>
                <a:gd name="connsiteY3" fmla="*/ 0 h 10235"/>
                <a:gd name="connsiteX4" fmla="*/ 516909 w 522026"/>
                <a:gd name="connsiteY4" fmla="*/ 0 h 10235"/>
                <a:gd name="connsiteX5" fmla="*/ 522027 w 522026"/>
                <a:gd name="connsiteY5" fmla="*/ 5118 h 10235"/>
                <a:gd name="connsiteX6" fmla="*/ 516909 w 522026"/>
                <a:gd name="connsiteY6" fmla="*/ 10236 h 1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026" h="10235">
                  <a:moveTo>
                    <a:pt x="516909" y="10236"/>
                  </a:moveTo>
                  <a:lnTo>
                    <a:pt x="5118" y="10236"/>
                  </a:lnTo>
                  <a:cubicBezTo>
                    <a:pt x="2047" y="10236"/>
                    <a:pt x="0" y="8189"/>
                    <a:pt x="0" y="5118"/>
                  </a:cubicBezTo>
                  <a:cubicBezTo>
                    <a:pt x="0" y="2047"/>
                    <a:pt x="2047" y="0"/>
                    <a:pt x="5118" y="0"/>
                  </a:cubicBezTo>
                  <a:lnTo>
                    <a:pt x="516909" y="0"/>
                  </a:lnTo>
                  <a:cubicBezTo>
                    <a:pt x="519980" y="0"/>
                    <a:pt x="522027" y="2047"/>
                    <a:pt x="522027" y="5118"/>
                  </a:cubicBezTo>
                  <a:cubicBezTo>
                    <a:pt x="522027" y="8189"/>
                    <a:pt x="519468" y="10236"/>
                    <a:pt x="516909" y="10236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0" name="Graphic 1">
              <a:extLst>
                <a:ext uri="{FF2B5EF4-FFF2-40B4-BE49-F238E27FC236}">
                  <a16:creationId xmlns:a16="http://schemas.microsoft.com/office/drawing/2014/main" id="{F347D5BD-1F17-4CC8-9594-C721A1C33966}"/>
                </a:ext>
              </a:extLst>
            </p:cNvPr>
            <p:cNvGrpSpPr/>
            <p:nvPr/>
          </p:nvGrpSpPr>
          <p:grpSpPr>
            <a:xfrm>
              <a:off x="3568776" y="79327"/>
              <a:ext cx="468866" cy="270225"/>
              <a:chOff x="3568776" y="79327"/>
              <a:chExt cx="468866" cy="270225"/>
            </a:xfrm>
            <a:grpFill/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99AC9678-A052-4292-B0F9-79B08D1EE4BB}"/>
                  </a:ext>
                </a:extLst>
              </p:cNvPr>
              <p:cNvSpPr/>
              <p:nvPr/>
            </p:nvSpPr>
            <p:spPr>
              <a:xfrm>
                <a:off x="3568776" y="275343"/>
                <a:ext cx="85023" cy="74209"/>
              </a:xfrm>
              <a:custGeom>
                <a:avLst/>
                <a:gdLst>
                  <a:gd name="connsiteX0" fmla="*/ 80351 w 85023"/>
                  <a:gd name="connsiteY0" fmla="*/ 0 h 74209"/>
                  <a:gd name="connsiteX1" fmla="*/ 5118 w 85023"/>
                  <a:gd name="connsiteY1" fmla="*/ 0 h 74209"/>
                  <a:gd name="connsiteX2" fmla="*/ 0 w 85023"/>
                  <a:gd name="connsiteY2" fmla="*/ 5118 h 74209"/>
                  <a:gd name="connsiteX3" fmla="*/ 0 w 85023"/>
                  <a:gd name="connsiteY3" fmla="*/ 69092 h 74209"/>
                  <a:gd name="connsiteX4" fmla="*/ 5118 w 85023"/>
                  <a:gd name="connsiteY4" fmla="*/ 74210 h 74209"/>
                  <a:gd name="connsiteX5" fmla="*/ 79839 w 85023"/>
                  <a:gd name="connsiteY5" fmla="*/ 74210 h 74209"/>
                  <a:gd name="connsiteX6" fmla="*/ 84957 w 85023"/>
                  <a:gd name="connsiteY6" fmla="*/ 69092 h 74209"/>
                  <a:gd name="connsiteX7" fmla="*/ 84957 w 85023"/>
                  <a:gd name="connsiteY7" fmla="*/ 5118 h 74209"/>
                  <a:gd name="connsiteX8" fmla="*/ 80351 w 85023"/>
                  <a:gd name="connsiteY8" fmla="*/ 0 h 7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74209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69092"/>
                    </a:lnTo>
                    <a:cubicBezTo>
                      <a:pt x="0" y="72163"/>
                      <a:pt x="2047" y="74210"/>
                      <a:pt x="5118" y="74210"/>
                    </a:cubicBezTo>
                    <a:lnTo>
                      <a:pt x="79839" y="74210"/>
                    </a:lnTo>
                    <a:cubicBezTo>
                      <a:pt x="82910" y="74210"/>
                      <a:pt x="84957" y="72163"/>
                      <a:pt x="84957" y="69092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59CBC2DB-95A0-42C5-8746-6A820ADC7B06}"/>
                  </a:ext>
                </a:extLst>
              </p:cNvPr>
              <p:cNvSpPr/>
              <p:nvPr/>
            </p:nvSpPr>
            <p:spPr>
              <a:xfrm>
                <a:off x="3696723" y="209834"/>
                <a:ext cx="85023" cy="138183"/>
              </a:xfrm>
              <a:custGeom>
                <a:avLst/>
                <a:gdLst>
                  <a:gd name="connsiteX0" fmla="*/ 80351 w 85023"/>
                  <a:gd name="connsiteY0" fmla="*/ 0 h 138183"/>
                  <a:gd name="connsiteX1" fmla="*/ 5118 w 85023"/>
                  <a:gd name="connsiteY1" fmla="*/ 0 h 138183"/>
                  <a:gd name="connsiteX2" fmla="*/ 0 w 85023"/>
                  <a:gd name="connsiteY2" fmla="*/ 5118 h 138183"/>
                  <a:gd name="connsiteX3" fmla="*/ 0 w 85023"/>
                  <a:gd name="connsiteY3" fmla="*/ 133066 h 138183"/>
                  <a:gd name="connsiteX4" fmla="*/ 5118 w 85023"/>
                  <a:gd name="connsiteY4" fmla="*/ 138184 h 138183"/>
                  <a:gd name="connsiteX5" fmla="*/ 79839 w 85023"/>
                  <a:gd name="connsiteY5" fmla="*/ 138184 h 138183"/>
                  <a:gd name="connsiteX6" fmla="*/ 84957 w 85023"/>
                  <a:gd name="connsiteY6" fmla="*/ 133066 h 138183"/>
                  <a:gd name="connsiteX7" fmla="*/ 84957 w 85023"/>
                  <a:gd name="connsiteY7" fmla="*/ 5118 h 138183"/>
                  <a:gd name="connsiteX8" fmla="*/ 80351 w 85023"/>
                  <a:gd name="connsiteY8" fmla="*/ 0 h 138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138183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33066"/>
                    </a:lnTo>
                    <a:cubicBezTo>
                      <a:pt x="0" y="136136"/>
                      <a:pt x="2047" y="138184"/>
                      <a:pt x="5118" y="138184"/>
                    </a:cubicBezTo>
                    <a:lnTo>
                      <a:pt x="79839" y="138184"/>
                    </a:lnTo>
                    <a:cubicBezTo>
                      <a:pt x="82910" y="138184"/>
                      <a:pt x="84957" y="136136"/>
                      <a:pt x="84957" y="133066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66891D42-A7CC-4F26-9D6B-EF247D186071}"/>
                  </a:ext>
                </a:extLst>
              </p:cNvPr>
              <p:cNvSpPr/>
              <p:nvPr/>
            </p:nvSpPr>
            <p:spPr>
              <a:xfrm>
                <a:off x="3824671" y="144836"/>
                <a:ext cx="85023" cy="202157"/>
              </a:xfrm>
              <a:custGeom>
                <a:avLst/>
                <a:gdLst>
                  <a:gd name="connsiteX0" fmla="*/ 80351 w 85023"/>
                  <a:gd name="connsiteY0" fmla="*/ 0 h 202157"/>
                  <a:gd name="connsiteX1" fmla="*/ 5118 w 85023"/>
                  <a:gd name="connsiteY1" fmla="*/ 0 h 202157"/>
                  <a:gd name="connsiteX2" fmla="*/ 0 w 85023"/>
                  <a:gd name="connsiteY2" fmla="*/ 5118 h 202157"/>
                  <a:gd name="connsiteX3" fmla="*/ 0 w 85023"/>
                  <a:gd name="connsiteY3" fmla="*/ 197040 h 202157"/>
                  <a:gd name="connsiteX4" fmla="*/ 5118 w 85023"/>
                  <a:gd name="connsiteY4" fmla="*/ 202157 h 202157"/>
                  <a:gd name="connsiteX5" fmla="*/ 79839 w 85023"/>
                  <a:gd name="connsiteY5" fmla="*/ 202157 h 202157"/>
                  <a:gd name="connsiteX6" fmla="*/ 84957 w 85023"/>
                  <a:gd name="connsiteY6" fmla="*/ 197040 h 202157"/>
                  <a:gd name="connsiteX7" fmla="*/ 84957 w 85023"/>
                  <a:gd name="connsiteY7" fmla="*/ 5118 h 202157"/>
                  <a:gd name="connsiteX8" fmla="*/ 80351 w 85023"/>
                  <a:gd name="connsiteY8" fmla="*/ 0 h 20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02157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197040"/>
                    </a:lnTo>
                    <a:cubicBezTo>
                      <a:pt x="0" y="200110"/>
                      <a:pt x="2047" y="202157"/>
                      <a:pt x="5118" y="202157"/>
                    </a:cubicBezTo>
                    <a:lnTo>
                      <a:pt x="79839" y="202157"/>
                    </a:lnTo>
                    <a:cubicBezTo>
                      <a:pt x="82910" y="202157"/>
                      <a:pt x="84957" y="200110"/>
                      <a:pt x="84957" y="197040"/>
                    </a:cubicBezTo>
                    <a:lnTo>
                      <a:pt x="84957" y="5118"/>
                    </a:lnTo>
                    <a:cubicBezTo>
                      <a:pt x="85469" y="2047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68B99487-1F2F-4627-BE92-E3A559536343}"/>
                  </a:ext>
                </a:extLst>
              </p:cNvPr>
              <p:cNvSpPr/>
              <p:nvPr/>
            </p:nvSpPr>
            <p:spPr>
              <a:xfrm>
                <a:off x="3952619" y="79327"/>
                <a:ext cx="85023" cy="266131"/>
              </a:xfrm>
              <a:custGeom>
                <a:avLst/>
                <a:gdLst>
                  <a:gd name="connsiteX0" fmla="*/ 80351 w 85023"/>
                  <a:gd name="connsiteY0" fmla="*/ 0 h 266131"/>
                  <a:gd name="connsiteX1" fmla="*/ 5118 w 85023"/>
                  <a:gd name="connsiteY1" fmla="*/ 0 h 266131"/>
                  <a:gd name="connsiteX2" fmla="*/ 0 w 85023"/>
                  <a:gd name="connsiteY2" fmla="*/ 5118 h 266131"/>
                  <a:gd name="connsiteX3" fmla="*/ 0 w 85023"/>
                  <a:gd name="connsiteY3" fmla="*/ 261013 h 266131"/>
                  <a:gd name="connsiteX4" fmla="*/ 5118 w 85023"/>
                  <a:gd name="connsiteY4" fmla="*/ 266131 h 266131"/>
                  <a:gd name="connsiteX5" fmla="*/ 79839 w 85023"/>
                  <a:gd name="connsiteY5" fmla="*/ 266131 h 266131"/>
                  <a:gd name="connsiteX6" fmla="*/ 84957 w 85023"/>
                  <a:gd name="connsiteY6" fmla="*/ 261013 h 266131"/>
                  <a:gd name="connsiteX7" fmla="*/ 84957 w 85023"/>
                  <a:gd name="connsiteY7" fmla="*/ 5118 h 266131"/>
                  <a:gd name="connsiteX8" fmla="*/ 80351 w 85023"/>
                  <a:gd name="connsiteY8" fmla="*/ 0 h 26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23" h="266131">
                    <a:moveTo>
                      <a:pt x="80351" y="0"/>
                    </a:moveTo>
                    <a:lnTo>
                      <a:pt x="5118" y="0"/>
                    </a:lnTo>
                    <a:cubicBezTo>
                      <a:pt x="2047" y="0"/>
                      <a:pt x="0" y="2047"/>
                      <a:pt x="0" y="5118"/>
                    </a:cubicBezTo>
                    <a:lnTo>
                      <a:pt x="0" y="261013"/>
                    </a:lnTo>
                    <a:cubicBezTo>
                      <a:pt x="0" y="264084"/>
                      <a:pt x="2047" y="266131"/>
                      <a:pt x="5118" y="266131"/>
                    </a:cubicBezTo>
                    <a:lnTo>
                      <a:pt x="79839" y="266131"/>
                    </a:lnTo>
                    <a:cubicBezTo>
                      <a:pt x="82910" y="266131"/>
                      <a:pt x="84957" y="264084"/>
                      <a:pt x="84957" y="261013"/>
                    </a:cubicBezTo>
                    <a:lnTo>
                      <a:pt x="84957" y="5118"/>
                    </a:lnTo>
                    <a:cubicBezTo>
                      <a:pt x="85469" y="2559"/>
                      <a:pt x="82910" y="0"/>
                      <a:pt x="80351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FEBD480-2D31-4AAC-BDCF-5E335CFC0165}"/>
                </a:ext>
              </a:extLst>
            </p:cNvPr>
            <p:cNvSpPr/>
            <p:nvPr/>
          </p:nvSpPr>
          <p:spPr>
            <a:xfrm>
              <a:off x="3614590" y="31731"/>
              <a:ext cx="317045" cy="188339"/>
            </a:xfrm>
            <a:custGeom>
              <a:avLst/>
              <a:gdLst>
                <a:gd name="connsiteX0" fmla="*/ 317046 w 317045"/>
                <a:gd name="connsiteY0" fmla="*/ 0 h 188339"/>
                <a:gd name="connsiteX1" fmla="*/ 240277 w 317045"/>
                <a:gd name="connsiteY1" fmla="*/ 512 h 188339"/>
                <a:gd name="connsiteX2" fmla="*/ 255631 w 317045"/>
                <a:gd name="connsiteY2" fmla="*/ 27125 h 188339"/>
                <a:gd name="connsiteX3" fmla="*/ 3830 w 317045"/>
                <a:gd name="connsiteY3" fmla="*/ 174009 h 188339"/>
                <a:gd name="connsiteX4" fmla="*/ 1271 w 317045"/>
                <a:gd name="connsiteY4" fmla="*/ 184757 h 188339"/>
                <a:gd name="connsiteX5" fmla="*/ 7924 w 317045"/>
                <a:gd name="connsiteY5" fmla="*/ 188339 h 188339"/>
                <a:gd name="connsiteX6" fmla="*/ 12018 w 317045"/>
                <a:gd name="connsiteY6" fmla="*/ 187316 h 188339"/>
                <a:gd name="connsiteX7" fmla="*/ 263308 w 317045"/>
                <a:gd name="connsiteY7" fmla="*/ 39920 h 188339"/>
                <a:gd name="connsiteX8" fmla="*/ 278661 w 317045"/>
                <a:gd name="connsiteY8" fmla="*/ 66533 h 188339"/>
                <a:gd name="connsiteX9" fmla="*/ 317046 w 317045"/>
                <a:gd name="connsiteY9" fmla="*/ 0 h 18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045" h="188339">
                  <a:moveTo>
                    <a:pt x="317046" y="0"/>
                  </a:moveTo>
                  <a:lnTo>
                    <a:pt x="240277" y="512"/>
                  </a:lnTo>
                  <a:lnTo>
                    <a:pt x="255631" y="27125"/>
                  </a:lnTo>
                  <a:lnTo>
                    <a:pt x="3830" y="174009"/>
                  </a:lnTo>
                  <a:cubicBezTo>
                    <a:pt x="247" y="176056"/>
                    <a:pt x="-1288" y="180662"/>
                    <a:pt x="1271" y="184757"/>
                  </a:cubicBezTo>
                  <a:cubicBezTo>
                    <a:pt x="2806" y="187316"/>
                    <a:pt x="5365" y="188339"/>
                    <a:pt x="7924" y="188339"/>
                  </a:cubicBezTo>
                  <a:cubicBezTo>
                    <a:pt x="9459" y="188339"/>
                    <a:pt x="10483" y="187827"/>
                    <a:pt x="12018" y="187316"/>
                  </a:cubicBezTo>
                  <a:lnTo>
                    <a:pt x="263308" y="39920"/>
                  </a:lnTo>
                  <a:lnTo>
                    <a:pt x="278661" y="66533"/>
                  </a:lnTo>
                  <a:lnTo>
                    <a:pt x="317046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16" name="Graphic 1">
            <a:extLst>
              <a:ext uri="{FF2B5EF4-FFF2-40B4-BE49-F238E27FC236}">
                <a16:creationId xmlns:a16="http://schemas.microsoft.com/office/drawing/2014/main" id="{A2E0E18F-E9B4-4691-AB7D-964DAB7CBBF3}"/>
              </a:ext>
            </a:extLst>
          </p:cNvPr>
          <p:cNvGrpSpPr/>
          <p:nvPr/>
        </p:nvGrpSpPr>
        <p:grpSpPr>
          <a:xfrm>
            <a:off x="7083568" y="2103445"/>
            <a:ext cx="359370" cy="361770"/>
            <a:chOff x="5369256" y="18424"/>
            <a:chExt cx="383331" cy="385890"/>
          </a:xfrm>
          <a:solidFill>
            <a:schemeClr val="bg2"/>
          </a:solidFill>
        </p:grpSpPr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D9DFBE7A-3CCB-4621-89CB-8B25611811AA}"/>
                </a:ext>
              </a:extLst>
            </p:cNvPr>
            <p:cNvSpPr/>
            <p:nvPr/>
          </p:nvSpPr>
          <p:spPr>
            <a:xfrm>
              <a:off x="5584209" y="222117"/>
              <a:ext cx="168379" cy="119247"/>
            </a:xfrm>
            <a:custGeom>
              <a:avLst/>
              <a:gdLst>
                <a:gd name="connsiteX0" fmla="*/ 0 w 168379"/>
                <a:gd name="connsiteY0" fmla="*/ 0 h 119247"/>
                <a:gd name="connsiteX1" fmla="*/ 119247 w 168379"/>
                <a:gd name="connsiteY1" fmla="*/ 119247 h 119247"/>
                <a:gd name="connsiteX2" fmla="*/ 168379 w 168379"/>
                <a:gd name="connsiteY2" fmla="*/ 0 h 119247"/>
                <a:gd name="connsiteX3" fmla="*/ 168379 w 168379"/>
                <a:gd name="connsiteY3" fmla="*/ 0 h 119247"/>
                <a:gd name="connsiteX4" fmla="*/ 0 w 168379"/>
                <a:gd name="connsiteY4" fmla="*/ 0 h 11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379" h="119247">
                  <a:moveTo>
                    <a:pt x="0" y="0"/>
                  </a:moveTo>
                  <a:lnTo>
                    <a:pt x="119247" y="119247"/>
                  </a:lnTo>
                  <a:cubicBezTo>
                    <a:pt x="148931" y="86493"/>
                    <a:pt x="166332" y="44014"/>
                    <a:pt x="168379" y="0"/>
                  </a:cubicBezTo>
                  <a:lnTo>
                    <a:pt x="16837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0ECAE29-1345-4585-AA0D-28FCA28DF2A6}"/>
                </a:ext>
              </a:extLst>
            </p:cNvPr>
            <p:cNvSpPr/>
            <p:nvPr/>
          </p:nvSpPr>
          <p:spPr>
            <a:xfrm>
              <a:off x="5570902" y="20983"/>
              <a:ext cx="181685" cy="182197"/>
            </a:xfrm>
            <a:custGeom>
              <a:avLst/>
              <a:gdLst>
                <a:gd name="connsiteX0" fmla="*/ 181174 w 181685"/>
                <a:gd name="connsiteY0" fmla="*/ 182198 h 182197"/>
                <a:gd name="connsiteX1" fmla="*/ 181686 w 181685"/>
                <a:gd name="connsiteY1" fmla="*/ 182198 h 182197"/>
                <a:gd name="connsiteX2" fmla="*/ 0 w 181685"/>
                <a:gd name="connsiteY2" fmla="*/ 0 h 182197"/>
                <a:gd name="connsiteX3" fmla="*/ 0 w 181685"/>
                <a:gd name="connsiteY3" fmla="*/ 0 h 182197"/>
                <a:gd name="connsiteX4" fmla="*/ 0 w 181685"/>
                <a:gd name="connsiteY4" fmla="*/ 182198 h 182197"/>
                <a:gd name="connsiteX5" fmla="*/ 181174 w 181685"/>
                <a:gd name="connsiteY5" fmla="*/ 182198 h 182197"/>
                <a:gd name="connsiteX6" fmla="*/ 181174 w 181685"/>
                <a:gd name="connsiteY6" fmla="*/ 182198 h 18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685" h="182197">
                  <a:moveTo>
                    <a:pt x="181174" y="182198"/>
                  </a:moveTo>
                  <a:lnTo>
                    <a:pt x="181686" y="182198"/>
                  </a:lnTo>
                  <a:cubicBezTo>
                    <a:pt x="177080" y="82910"/>
                    <a:pt x="98776" y="460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2198"/>
                  </a:lnTo>
                  <a:lnTo>
                    <a:pt x="181174" y="182198"/>
                  </a:lnTo>
                  <a:lnTo>
                    <a:pt x="181174" y="182198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CB8D7032-2BAF-4E60-AB10-7A0B674589AC}"/>
                </a:ext>
              </a:extLst>
            </p:cNvPr>
            <p:cNvSpPr/>
            <p:nvPr/>
          </p:nvSpPr>
          <p:spPr>
            <a:xfrm>
              <a:off x="5369256" y="18424"/>
              <a:ext cx="320893" cy="385890"/>
            </a:xfrm>
            <a:custGeom>
              <a:avLst/>
              <a:gdLst>
                <a:gd name="connsiteX0" fmla="*/ 182198 w 320893"/>
                <a:gd name="connsiteY0" fmla="*/ 0 h 385890"/>
                <a:gd name="connsiteX1" fmla="*/ 182198 w 320893"/>
                <a:gd name="connsiteY1" fmla="*/ 2559 h 385890"/>
                <a:gd name="connsiteX2" fmla="*/ 0 w 320893"/>
                <a:gd name="connsiteY2" fmla="*/ 193969 h 385890"/>
                <a:gd name="connsiteX3" fmla="*/ 191922 w 320893"/>
                <a:gd name="connsiteY3" fmla="*/ 385890 h 385890"/>
                <a:gd name="connsiteX4" fmla="*/ 320893 w 320893"/>
                <a:gd name="connsiteY4" fmla="*/ 336247 h 385890"/>
                <a:gd name="connsiteX5" fmla="*/ 184245 w 320893"/>
                <a:gd name="connsiteY5" fmla="*/ 199599 h 385890"/>
                <a:gd name="connsiteX6" fmla="*/ 182709 w 320893"/>
                <a:gd name="connsiteY6" fmla="*/ 198063 h 385890"/>
                <a:gd name="connsiteX7" fmla="*/ 182709 w 320893"/>
                <a:gd name="connsiteY7" fmla="*/ 196016 h 385890"/>
                <a:gd name="connsiteX8" fmla="*/ 182709 w 320893"/>
                <a:gd name="connsiteY8" fmla="*/ 3071 h 385890"/>
                <a:gd name="connsiteX9" fmla="*/ 182709 w 320893"/>
                <a:gd name="connsiteY9" fmla="*/ 3071 h 385890"/>
                <a:gd name="connsiteX10" fmla="*/ 182709 w 320893"/>
                <a:gd name="connsiteY10" fmla="*/ 2559 h 385890"/>
                <a:gd name="connsiteX11" fmla="*/ 182709 w 320893"/>
                <a:gd name="connsiteY11" fmla="*/ 2559 h 385890"/>
                <a:gd name="connsiteX12" fmla="*/ 182198 w 320893"/>
                <a:gd name="connsiteY12" fmla="*/ 0 h 385890"/>
                <a:gd name="connsiteX13" fmla="*/ 182198 w 320893"/>
                <a:gd name="connsiteY13" fmla="*/ 0 h 38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0893" h="385890">
                  <a:moveTo>
                    <a:pt x="182198" y="0"/>
                  </a:moveTo>
                  <a:lnTo>
                    <a:pt x="182198" y="2559"/>
                  </a:lnTo>
                  <a:cubicBezTo>
                    <a:pt x="79839" y="7677"/>
                    <a:pt x="0" y="91611"/>
                    <a:pt x="0" y="193969"/>
                  </a:cubicBezTo>
                  <a:cubicBezTo>
                    <a:pt x="0" y="299910"/>
                    <a:pt x="85981" y="385890"/>
                    <a:pt x="191922" y="385890"/>
                  </a:cubicBezTo>
                  <a:cubicBezTo>
                    <a:pt x="239518" y="385890"/>
                    <a:pt x="285579" y="368490"/>
                    <a:pt x="320893" y="336247"/>
                  </a:cubicBezTo>
                  <a:lnTo>
                    <a:pt x="184245" y="199599"/>
                  </a:lnTo>
                  <a:lnTo>
                    <a:pt x="182709" y="198063"/>
                  </a:lnTo>
                  <a:lnTo>
                    <a:pt x="182709" y="196016"/>
                  </a:lnTo>
                  <a:lnTo>
                    <a:pt x="182709" y="3071"/>
                  </a:lnTo>
                  <a:lnTo>
                    <a:pt x="182709" y="3071"/>
                  </a:lnTo>
                  <a:lnTo>
                    <a:pt x="182709" y="2559"/>
                  </a:lnTo>
                  <a:lnTo>
                    <a:pt x="182709" y="2559"/>
                  </a:lnTo>
                  <a:lnTo>
                    <a:pt x="182198" y="0"/>
                  </a:lnTo>
                  <a:cubicBezTo>
                    <a:pt x="182198" y="0"/>
                    <a:pt x="182198" y="0"/>
                    <a:pt x="182198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0" name="Graphic 1">
            <a:extLst>
              <a:ext uri="{FF2B5EF4-FFF2-40B4-BE49-F238E27FC236}">
                <a16:creationId xmlns:a16="http://schemas.microsoft.com/office/drawing/2014/main" id="{391CCE67-0C25-4322-A0BE-51BB3B7A7A15}"/>
              </a:ext>
            </a:extLst>
          </p:cNvPr>
          <p:cNvGrpSpPr/>
          <p:nvPr/>
        </p:nvGrpSpPr>
        <p:grpSpPr>
          <a:xfrm>
            <a:off x="7799653" y="3044699"/>
            <a:ext cx="349774" cy="398714"/>
            <a:chOff x="7722471" y="565529"/>
            <a:chExt cx="373095" cy="425298"/>
          </a:xfrm>
          <a:solidFill>
            <a:schemeClr val="bg2"/>
          </a:solidFill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C9926B58-8359-427A-9CD5-3AE9D3F5EBBB}"/>
                </a:ext>
              </a:extLst>
            </p:cNvPr>
            <p:cNvSpPr/>
            <p:nvPr/>
          </p:nvSpPr>
          <p:spPr>
            <a:xfrm>
              <a:off x="7917975" y="763080"/>
              <a:ext cx="90075" cy="90075"/>
            </a:xfrm>
            <a:custGeom>
              <a:avLst/>
              <a:gdLst>
                <a:gd name="connsiteX0" fmla="*/ 45038 w 90075"/>
                <a:gd name="connsiteY0" fmla="*/ 90075 h 90075"/>
                <a:gd name="connsiteX1" fmla="*/ 0 w 90075"/>
                <a:gd name="connsiteY1" fmla="*/ 45038 h 90075"/>
                <a:gd name="connsiteX2" fmla="*/ 45038 w 90075"/>
                <a:gd name="connsiteY2" fmla="*/ 0 h 90075"/>
                <a:gd name="connsiteX3" fmla="*/ 90075 w 90075"/>
                <a:gd name="connsiteY3" fmla="*/ 45038 h 90075"/>
                <a:gd name="connsiteX4" fmla="*/ 45038 w 90075"/>
                <a:gd name="connsiteY4" fmla="*/ 90075 h 90075"/>
                <a:gd name="connsiteX5" fmla="*/ 45038 w 90075"/>
                <a:gd name="connsiteY5" fmla="*/ 10236 h 90075"/>
                <a:gd name="connsiteX6" fmla="*/ 10236 w 90075"/>
                <a:gd name="connsiteY6" fmla="*/ 45038 h 90075"/>
                <a:gd name="connsiteX7" fmla="*/ 45038 w 90075"/>
                <a:gd name="connsiteY7" fmla="*/ 79839 h 90075"/>
                <a:gd name="connsiteX8" fmla="*/ 79839 w 90075"/>
                <a:gd name="connsiteY8" fmla="*/ 45038 h 90075"/>
                <a:gd name="connsiteX9" fmla="*/ 45038 w 90075"/>
                <a:gd name="connsiteY9" fmla="*/ 10236 h 9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5" h="90075">
                  <a:moveTo>
                    <a:pt x="45038" y="90075"/>
                  </a:moveTo>
                  <a:cubicBezTo>
                    <a:pt x="19960" y="90075"/>
                    <a:pt x="0" y="69604"/>
                    <a:pt x="0" y="45038"/>
                  </a:cubicBezTo>
                  <a:cubicBezTo>
                    <a:pt x="0" y="19960"/>
                    <a:pt x="20472" y="0"/>
                    <a:pt x="45038" y="0"/>
                  </a:cubicBezTo>
                  <a:cubicBezTo>
                    <a:pt x="69603" y="0"/>
                    <a:pt x="90075" y="20472"/>
                    <a:pt x="90075" y="45038"/>
                  </a:cubicBezTo>
                  <a:cubicBezTo>
                    <a:pt x="90075" y="70115"/>
                    <a:pt x="70115" y="90075"/>
                    <a:pt x="45038" y="90075"/>
                  </a:cubicBezTo>
                  <a:close/>
                  <a:moveTo>
                    <a:pt x="45038" y="10236"/>
                  </a:moveTo>
                  <a:cubicBezTo>
                    <a:pt x="25590" y="10236"/>
                    <a:pt x="10236" y="26101"/>
                    <a:pt x="10236" y="45038"/>
                  </a:cubicBezTo>
                  <a:cubicBezTo>
                    <a:pt x="10236" y="63974"/>
                    <a:pt x="26101" y="79839"/>
                    <a:pt x="45038" y="79839"/>
                  </a:cubicBezTo>
                  <a:cubicBezTo>
                    <a:pt x="63974" y="79839"/>
                    <a:pt x="79839" y="63974"/>
                    <a:pt x="79839" y="45038"/>
                  </a:cubicBezTo>
                  <a:cubicBezTo>
                    <a:pt x="79839" y="26101"/>
                    <a:pt x="64486" y="10236"/>
                    <a:pt x="45038" y="10236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D2FEA079-E482-4482-BE93-B9BAF7A15FBF}"/>
                </a:ext>
              </a:extLst>
            </p:cNvPr>
            <p:cNvSpPr/>
            <p:nvPr/>
          </p:nvSpPr>
          <p:spPr>
            <a:xfrm>
              <a:off x="7939471" y="784575"/>
              <a:ext cx="47084" cy="47084"/>
            </a:xfrm>
            <a:custGeom>
              <a:avLst/>
              <a:gdLst>
                <a:gd name="connsiteX0" fmla="*/ 47085 w 47084"/>
                <a:gd name="connsiteY0" fmla="*/ 23542 h 47084"/>
                <a:gd name="connsiteX1" fmla="*/ 23543 w 47084"/>
                <a:gd name="connsiteY1" fmla="*/ 47085 h 47084"/>
                <a:gd name="connsiteX2" fmla="*/ 0 w 47084"/>
                <a:gd name="connsiteY2" fmla="*/ 23542 h 47084"/>
                <a:gd name="connsiteX3" fmla="*/ 23543 w 47084"/>
                <a:gd name="connsiteY3" fmla="*/ 0 h 47084"/>
                <a:gd name="connsiteX4" fmla="*/ 47085 w 47084"/>
                <a:gd name="connsiteY4" fmla="*/ 23542 h 4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84" h="47084">
                  <a:moveTo>
                    <a:pt x="47085" y="23542"/>
                  </a:moveTo>
                  <a:cubicBezTo>
                    <a:pt x="47085" y="36544"/>
                    <a:pt x="36545" y="47085"/>
                    <a:pt x="23543" y="47085"/>
                  </a:cubicBezTo>
                  <a:cubicBezTo>
                    <a:pt x="10540" y="47085"/>
                    <a:pt x="0" y="36544"/>
                    <a:pt x="0" y="23542"/>
                  </a:cubicBezTo>
                  <a:cubicBezTo>
                    <a:pt x="0" y="10540"/>
                    <a:pt x="10541" y="0"/>
                    <a:pt x="23543" y="0"/>
                  </a:cubicBezTo>
                  <a:cubicBezTo>
                    <a:pt x="36545" y="0"/>
                    <a:pt x="47085" y="10540"/>
                    <a:pt x="47085" y="23542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6142B0FB-B5A5-4B3A-A416-C502AF2DF5EE}"/>
                </a:ext>
              </a:extLst>
            </p:cNvPr>
            <p:cNvSpPr/>
            <p:nvPr/>
          </p:nvSpPr>
          <p:spPr>
            <a:xfrm>
              <a:off x="7722471" y="565529"/>
              <a:ext cx="373095" cy="425298"/>
            </a:xfrm>
            <a:custGeom>
              <a:avLst/>
              <a:gdLst>
                <a:gd name="connsiteX0" fmla="*/ 351600 w 373095"/>
                <a:gd name="connsiteY0" fmla="*/ 0 h 425298"/>
                <a:gd name="connsiteX1" fmla="*/ 20472 w 373095"/>
                <a:gd name="connsiteY1" fmla="*/ 0 h 425298"/>
                <a:gd name="connsiteX2" fmla="*/ 0 w 373095"/>
                <a:gd name="connsiteY2" fmla="*/ 20472 h 425298"/>
                <a:gd name="connsiteX3" fmla="*/ 0 w 373095"/>
                <a:gd name="connsiteY3" fmla="*/ 351600 h 425298"/>
                <a:gd name="connsiteX4" fmla="*/ 20472 w 373095"/>
                <a:gd name="connsiteY4" fmla="*/ 372072 h 425298"/>
                <a:gd name="connsiteX5" fmla="*/ 53226 w 373095"/>
                <a:gd name="connsiteY5" fmla="*/ 372072 h 425298"/>
                <a:gd name="connsiteX6" fmla="*/ 53226 w 373095"/>
                <a:gd name="connsiteY6" fmla="*/ 409945 h 425298"/>
                <a:gd name="connsiteX7" fmla="*/ 68580 w 373095"/>
                <a:gd name="connsiteY7" fmla="*/ 425298 h 425298"/>
                <a:gd name="connsiteX8" fmla="*/ 101335 w 373095"/>
                <a:gd name="connsiteY8" fmla="*/ 425298 h 425298"/>
                <a:gd name="connsiteX9" fmla="*/ 116688 w 373095"/>
                <a:gd name="connsiteY9" fmla="*/ 409945 h 425298"/>
                <a:gd name="connsiteX10" fmla="*/ 116688 w 373095"/>
                <a:gd name="connsiteY10" fmla="*/ 372072 h 425298"/>
                <a:gd name="connsiteX11" fmla="*/ 256407 w 373095"/>
                <a:gd name="connsiteY11" fmla="*/ 372072 h 425298"/>
                <a:gd name="connsiteX12" fmla="*/ 256407 w 373095"/>
                <a:gd name="connsiteY12" fmla="*/ 409945 h 425298"/>
                <a:gd name="connsiteX13" fmla="*/ 271761 w 373095"/>
                <a:gd name="connsiteY13" fmla="*/ 425298 h 425298"/>
                <a:gd name="connsiteX14" fmla="*/ 304516 w 373095"/>
                <a:gd name="connsiteY14" fmla="*/ 425298 h 425298"/>
                <a:gd name="connsiteX15" fmla="*/ 319869 w 373095"/>
                <a:gd name="connsiteY15" fmla="*/ 409945 h 425298"/>
                <a:gd name="connsiteX16" fmla="*/ 319869 w 373095"/>
                <a:gd name="connsiteY16" fmla="*/ 372072 h 425298"/>
                <a:gd name="connsiteX17" fmla="*/ 352624 w 373095"/>
                <a:gd name="connsiteY17" fmla="*/ 372072 h 425298"/>
                <a:gd name="connsiteX18" fmla="*/ 373096 w 373095"/>
                <a:gd name="connsiteY18" fmla="*/ 351600 h 425298"/>
                <a:gd name="connsiteX19" fmla="*/ 373096 w 373095"/>
                <a:gd name="connsiteY19" fmla="*/ 20472 h 425298"/>
                <a:gd name="connsiteX20" fmla="*/ 351600 w 373095"/>
                <a:gd name="connsiteY20" fmla="*/ 0 h 425298"/>
                <a:gd name="connsiteX21" fmla="*/ 57832 w 373095"/>
                <a:gd name="connsiteY21" fmla="*/ 73186 h 425298"/>
                <a:gd name="connsiteX22" fmla="*/ 73186 w 373095"/>
                <a:gd name="connsiteY22" fmla="*/ 57832 h 425298"/>
                <a:gd name="connsiteX23" fmla="*/ 298374 w 373095"/>
                <a:gd name="connsiteY23" fmla="*/ 57832 h 425298"/>
                <a:gd name="connsiteX24" fmla="*/ 313728 w 373095"/>
                <a:gd name="connsiteY24" fmla="*/ 73186 h 425298"/>
                <a:gd name="connsiteX25" fmla="*/ 313728 w 373095"/>
                <a:gd name="connsiteY25" fmla="*/ 298374 h 425298"/>
                <a:gd name="connsiteX26" fmla="*/ 298374 w 373095"/>
                <a:gd name="connsiteY26" fmla="*/ 313728 h 425298"/>
                <a:gd name="connsiteX27" fmla="*/ 73186 w 373095"/>
                <a:gd name="connsiteY27" fmla="*/ 313728 h 425298"/>
                <a:gd name="connsiteX28" fmla="*/ 57832 w 373095"/>
                <a:gd name="connsiteY28" fmla="*/ 298374 h 425298"/>
                <a:gd name="connsiteX29" fmla="*/ 57832 w 373095"/>
                <a:gd name="connsiteY29" fmla="*/ 73186 h 425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3095" h="425298">
                  <a:moveTo>
                    <a:pt x="351600" y="0"/>
                  </a:moveTo>
                  <a:lnTo>
                    <a:pt x="20472" y="0"/>
                  </a:lnTo>
                  <a:cubicBezTo>
                    <a:pt x="9212" y="0"/>
                    <a:pt x="0" y="9212"/>
                    <a:pt x="0" y="20472"/>
                  </a:cubicBezTo>
                  <a:lnTo>
                    <a:pt x="0" y="351600"/>
                  </a:lnTo>
                  <a:cubicBezTo>
                    <a:pt x="0" y="362860"/>
                    <a:pt x="9212" y="372072"/>
                    <a:pt x="20472" y="372072"/>
                  </a:cubicBezTo>
                  <a:lnTo>
                    <a:pt x="53226" y="372072"/>
                  </a:lnTo>
                  <a:lnTo>
                    <a:pt x="53226" y="409945"/>
                  </a:lnTo>
                  <a:cubicBezTo>
                    <a:pt x="53226" y="418645"/>
                    <a:pt x="59880" y="425298"/>
                    <a:pt x="68580" y="425298"/>
                  </a:cubicBezTo>
                  <a:lnTo>
                    <a:pt x="101335" y="425298"/>
                  </a:lnTo>
                  <a:cubicBezTo>
                    <a:pt x="110035" y="425298"/>
                    <a:pt x="116688" y="418645"/>
                    <a:pt x="116688" y="409945"/>
                  </a:cubicBezTo>
                  <a:lnTo>
                    <a:pt x="116688" y="372072"/>
                  </a:lnTo>
                  <a:lnTo>
                    <a:pt x="256407" y="372072"/>
                  </a:lnTo>
                  <a:lnTo>
                    <a:pt x="256407" y="409945"/>
                  </a:lnTo>
                  <a:cubicBezTo>
                    <a:pt x="256407" y="418645"/>
                    <a:pt x="263061" y="425298"/>
                    <a:pt x="271761" y="425298"/>
                  </a:cubicBezTo>
                  <a:lnTo>
                    <a:pt x="304516" y="425298"/>
                  </a:lnTo>
                  <a:cubicBezTo>
                    <a:pt x="313216" y="425298"/>
                    <a:pt x="319869" y="418645"/>
                    <a:pt x="319869" y="409945"/>
                  </a:cubicBezTo>
                  <a:lnTo>
                    <a:pt x="319869" y="372072"/>
                  </a:lnTo>
                  <a:lnTo>
                    <a:pt x="352624" y="372072"/>
                  </a:lnTo>
                  <a:cubicBezTo>
                    <a:pt x="363884" y="372072"/>
                    <a:pt x="373096" y="362860"/>
                    <a:pt x="373096" y="351600"/>
                  </a:cubicBezTo>
                  <a:lnTo>
                    <a:pt x="373096" y="20472"/>
                  </a:lnTo>
                  <a:cubicBezTo>
                    <a:pt x="372072" y="9212"/>
                    <a:pt x="362860" y="0"/>
                    <a:pt x="351600" y="0"/>
                  </a:cubicBezTo>
                  <a:close/>
                  <a:moveTo>
                    <a:pt x="57832" y="73186"/>
                  </a:moveTo>
                  <a:cubicBezTo>
                    <a:pt x="57832" y="64486"/>
                    <a:pt x="64486" y="57832"/>
                    <a:pt x="73186" y="57832"/>
                  </a:cubicBezTo>
                  <a:lnTo>
                    <a:pt x="298374" y="57832"/>
                  </a:lnTo>
                  <a:cubicBezTo>
                    <a:pt x="307075" y="57832"/>
                    <a:pt x="313728" y="64486"/>
                    <a:pt x="313728" y="73186"/>
                  </a:cubicBezTo>
                  <a:lnTo>
                    <a:pt x="313728" y="298374"/>
                  </a:lnTo>
                  <a:cubicBezTo>
                    <a:pt x="313728" y="307075"/>
                    <a:pt x="307075" y="313728"/>
                    <a:pt x="298374" y="313728"/>
                  </a:cubicBezTo>
                  <a:lnTo>
                    <a:pt x="73186" y="313728"/>
                  </a:lnTo>
                  <a:cubicBezTo>
                    <a:pt x="64486" y="313728"/>
                    <a:pt x="57832" y="307075"/>
                    <a:pt x="57832" y="298374"/>
                  </a:cubicBezTo>
                  <a:lnTo>
                    <a:pt x="57832" y="73186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4" name="Graphic 1">
            <a:extLst>
              <a:ext uri="{FF2B5EF4-FFF2-40B4-BE49-F238E27FC236}">
                <a16:creationId xmlns:a16="http://schemas.microsoft.com/office/drawing/2014/main" id="{46C02E70-8C47-4005-8B69-5C4F3C3B2DA6}"/>
              </a:ext>
            </a:extLst>
          </p:cNvPr>
          <p:cNvGrpSpPr/>
          <p:nvPr/>
        </p:nvGrpSpPr>
        <p:grpSpPr>
          <a:xfrm>
            <a:off x="4003247" y="3065995"/>
            <a:ext cx="406390" cy="297476"/>
            <a:chOff x="3586688" y="640250"/>
            <a:chExt cx="433486" cy="317310"/>
          </a:xfrm>
          <a:solidFill>
            <a:schemeClr val="bg2"/>
          </a:solidFill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43D7E1A8-A9DD-4829-89D4-ABEDACEDDBC4}"/>
                </a:ext>
              </a:extLst>
            </p:cNvPr>
            <p:cNvSpPr/>
            <p:nvPr/>
          </p:nvSpPr>
          <p:spPr>
            <a:xfrm>
              <a:off x="3617396" y="640250"/>
              <a:ext cx="372072" cy="266131"/>
            </a:xfrm>
            <a:custGeom>
              <a:avLst/>
              <a:gdLst>
                <a:gd name="connsiteX0" fmla="*/ 356718 w 372072"/>
                <a:gd name="connsiteY0" fmla="*/ 0 h 266131"/>
                <a:gd name="connsiteX1" fmla="*/ 15354 w 372072"/>
                <a:gd name="connsiteY1" fmla="*/ 0 h 266131"/>
                <a:gd name="connsiteX2" fmla="*/ 0 w 372072"/>
                <a:gd name="connsiteY2" fmla="*/ 15354 h 266131"/>
                <a:gd name="connsiteX3" fmla="*/ 0 w 372072"/>
                <a:gd name="connsiteY3" fmla="*/ 266131 h 266131"/>
                <a:gd name="connsiteX4" fmla="*/ 372072 w 372072"/>
                <a:gd name="connsiteY4" fmla="*/ 266131 h 266131"/>
                <a:gd name="connsiteX5" fmla="*/ 372072 w 372072"/>
                <a:gd name="connsiteY5" fmla="*/ 15354 h 266131"/>
                <a:gd name="connsiteX6" fmla="*/ 356718 w 372072"/>
                <a:gd name="connsiteY6" fmla="*/ 0 h 266131"/>
                <a:gd name="connsiteX7" fmla="*/ 344435 w 372072"/>
                <a:gd name="connsiteY7" fmla="*/ 231330 h 266131"/>
                <a:gd name="connsiteX8" fmla="*/ 329082 w 372072"/>
                <a:gd name="connsiteY8" fmla="*/ 246683 h 266131"/>
                <a:gd name="connsiteX9" fmla="*/ 42479 w 372072"/>
                <a:gd name="connsiteY9" fmla="*/ 246683 h 266131"/>
                <a:gd name="connsiteX10" fmla="*/ 27125 w 372072"/>
                <a:gd name="connsiteY10" fmla="*/ 231330 h 266131"/>
                <a:gd name="connsiteX11" fmla="*/ 27125 w 372072"/>
                <a:gd name="connsiteY11" fmla="*/ 34802 h 266131"/>
                <a:gd name="connsiteX12" fmla="*/ 42479 w 372072"/>
                <a:gd name="connsiteY12" fmla="*/ 19448 h 266131"/>
                <a:gd name="connsiteX13" fmla="*/ 329082 w 372072"/>
                <a:gd name="connsiteY13" fmla="*/ 19448 h 266131"/>
                <a:gd name="connsiteX14" fmla="*/ 344435 w 372072"/>
                <a:gd name="connsiteY14" fmla="*/ 34802 h 266131"/>
                <a:gd name="connsiteX15" fmla="*/ 344435 w 372072"/>
                <a:gd name="connsiteY15" fmla="*/ 231330 h 26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072" h="266131">
                  <a:moveTo>
                    <a:pt x="356718" y="0"/>
                  </a:moveTo>
                  <a:lnTo>
                    <a:pt x="15354" y="0"/>
                  </a:lnTo>
                  <a:cubicBezTo>
                    <a:pt x="6653" y="0"/>
                    <a:pt x="0" y="6653"/>
                    <a:pt x="0" y="15354"/>
                  </a:cubicBezTo>
                  <a:lnTo>
                    <a:pt x="0" y="266131"/>
                  </a:lnTo>
                  <a:lnTo>
                    <a:pt x="372072" y="266131"/>
                  </a:lnTo>
                  <a:lnTo>
                    <a:pt x="372072" y="15354"/>
                  </a:lnTo>
                  <a:cubicBezTo>
                    <a:pt x="372072" y="6653"/>
                    <a:pt x="365419" y="0"/>
                    <a:pt x="356718" y="0"/>
                  </a:cubicBezTo>
                  <a:close/>
                  <a:moveTo>
                    <a:pt x="344435" y="231330"/>
                  </a:moveTo>
                  <a:cubicBezTo>
                    <a:pt x="344435" y="240030"/>
                    <a:pt x="337782" y="246683"/>
                    <a:pt x="329082" y="246683"/>
                  </a:cubicBezTo>
                  <a:lnTo>
                    <a:pt x="42479" y="246683"/>
                  </a:lnTo>
                  <a:cubicBezTo>
                    <a:pt x="33778" y="246683"/>
                    <a:pt x="27125" y="240030"/>
                    <a:pt x="27125" y="231330"/>
                  </a:cubicBezTo>
                  <a:lnTo>
                    <a:pt x="27125" y="34802"/>
                  </a:lnTo>
                  <a:cubicBezTo>
                    <a:pt x="27125" y="26101"/>
                    <a:pt x="33778" y="19448"/>
                    <a:pt x="42479" y="19448"/>
                  </a:cubicBezTo>
                  <a:lnTo>
                    <a:pt x="329082" y="19448"/>
                  </a:lnTo>
                  <a:cubicBezTo>
                    <a:pt x="337782" y="19448"/>
                    <a:pt x="344435" y="26101"/>
                    <a:pt x="344435" y="34802"/>
                  </a:cubicBezTo>
                  <a:lnTo>
                    <a:pt x="344435" y="231330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5C660B0C-AC42-4698-B6EF-B27BC33294A8}"/>
                </a:ext>
              </a:extLst>
            </p:cNvPr>
            <p:cNvSpPr/>
            <p:nvPr/>
          </p:nvSpPr>
          <p:spPr>
            <a:xfrm>
              <a:off x="3586688" y="920712"/>
              <a:ext cx="433486" cy="36849"/>
            </a:xfrm>
            <a:custGeom>
              <a:avLst/>
              <a:gdLst>
                <a:gd name="connsiteX0" fmla="*/ 418133 w 433486"/>
                <a:gd name="connsiteY0" fmla="*/ 0 h 36849"/>
                <a:gd name="connsiteX1" fmla="*/ 15354 w 433486"/>
                <a:gd name="connsiteY1" fmla="*/ 0 h 36849"/>
                <a:gd name="connsiteX2" fmla="*/ 0 w 433486"/>
                <a:gd name="connsiteY2" fmla="*/ 15354 h 36849"/>
                <a:gd name="connsiteX3" fmla="*/ 0 w 433486"/>
                <a:gd name="connsiteY3" fmla="*/ 21495 h 36849"/>
                <a:gd name="connsiteX4" fmla="*/ 15354 w 433486"/>
                <a:gd name="connsiteY4" fmla="*/ 36849 h 36849"/>
                <a:gd name="connsiteX5" fmla="*/ 418133 w 433486"/>
                <a:gd name="connsiteY5" fmla="*/ 36849 h 36849"/>
                <a:gd name="connsiteX6" fmla="*/ 433487 w 433486"/>
                <a:gd name="connsiteY6" fmla="*/ 21495 h 36849"/>
                <a:gd name="connsiteX7" fmla="*/ 433487 w 433486"/>
                <a:gd name="connsiteY7" fmla="*/ 15354 h 36849"/>
                <a:gd name="connsiteX8" fmla="*/ 418133 w 433486"/>
                <a:gd name="connsiteY8" fmla="*/ 0 h 3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486" h="36849">
                  <a:moveTo>
                    <a:pt x="418133" y="0"/>
                  </a:moveTo>
                  <a:lnTo>
                    <a:pt x="15354" y="0"/>
                  </a:lnTo>
                  <a:cubicBezTo>
                    <a:pt x="6653" y="0"/>
                    <a:pt x="0" y="6653"/>
                    <a:pt x="0" y="15354"/>
                  </a:cubicBezTo>
                  <a:lnTo>
                    <a:pt x="0" y="21495"/>
                  </a:lnTo>
                  <a:cubicBezTo>
                    <a:pt x="0" y="30196"/>
                    <a:pt x="6653" y="36849"/>
                    <a:pt x="15354" y="36849"/>
                  </a:cubicBezTo>
                  <a:lnTo>
                    <a:pt x="418133" y="36849"/>
                  </a:lnTo>
                  <a:cubicBezTo>
                    <a:pt x="426834" y="36849"/>
                    <a:pt x="433487" y="30196"/>
                    <a:pt x="433487" y="21495"/>
                  </a:cubicBezTo>
                  <a:lnTo>
                    <a:pt x="433487" y="15354"/>
                  </a:lnTo>
                  <a:cubicBezTo>
                    <a:pt x="433487" y="7165"/>
                    <a:pt x="426834" y="0"/>
                    <a:pt x="418133" y="0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E57277A5-0A34-46C8-B6B5-96CEDFC041F3}"/>
                </a:ext>
              </a:extLst>
            </p:cNvPr>
            <p:cNvSpPr/>
            <p:nvPr/>
          </p:nvSpPr>
          <p:spPr>
            <a:xfrm>
              <a:off x="3673181" y="860832"/>
              <a:ext cx="260501" cy="5117"/>
            </a:xfrm>
            <a:custGeom>
              <a:avLst/>
              <a:gdLst>
                <a:gd name="connsiteX0" fmla="*/ 257943 w 260501"/>
                <a:gd name="connsiteY0" fmla="*/ 5118 h 5117"/>
                <a:gd name="connsiteX1" fmla="*/ 2559 w 260501"/>
                <a:gd name="connsiteY1" fmla="*/ 5118 h 5117"/>
                <a:gd name="connsiteX2" fmla="*/ 0 w 260501"/>
                <a:gd name="connsiteY2" fmla="*/ 2559 h 5117"/>
                <a:gd name="connsiteX3" fmla="*/ 2559 w 260501"/>
                <a:gd name="connsiteY3" fmla="*/ 0 h 5117"/>
                <a:gd name="connsiteX4" fmla="*/ 257943 w 260501"/>
                <a:gd name="connsiteY4" fmla="*/ 0 h 5117"/>
                <a:gd name="connsiteX5" fmla="*/ 260502 w 260501"/>
                <a:gd name="connsiteY5" fmla="*/ 2559 h 5117"/>
                <a:gd name="connsiteX6" fmla="*/ 257943 w 260501"/>
                <a:gd name="connsiteY6" fmla="*/ 5118 h 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0501" h="5117">
                  <a:moveTo>
                    <a:pt x="257943" y="5118"/>
                  </a:moveTo>
                  <a:lnTo>
                    <a:pt x="2559" y="5118"/>
                  </a:lnTo>
                  <a:cubicBezTo>
                    <a:pt x="1024" y="5118"/>
                    <a:pt x="0" y="4094"/>
                    <a:pt x="0" y="2559"/>
                  </a:cubicBezTo>
                  <a:cubicBezTo>
                    <a:pt x="0" y="1024"/>
                    <a:pt x="1024" y="0"/>
                    <a:pt x="2559" y="0"/>
                  </a:cubicBezTo>
                  <a:lnTo>
                    <a:pt x="257943" y="0"/>
                  </a:lnTo>
                  <a:cubicBezTo>
                    <a:pt x="259478" y="0"/>
                    <a:pt x="260502" y="1024"/>
                    <a:pt x="260502" y="2559"/>
                  </a:cubicBezTo>
                  <a:cubicBezTo>
                    <a:pt x="260502" y="4094"/>
                    <a:pt x="259478" y="5118"/>
                    <a:pt x="257943" y="5118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28" name="Graphic 1">
              <a:extLst>
                <a:ext uri="{FF2B5EF4-FFF2-40B4-BE49-F238E27FC236}">
                  <a16:creationId xmlns:a16="http://schemas.microsoft.com/office/drawing/2014/main" id="{9F1B9B17-315F-42EC-862F-A6AE790AA565}"/>
                </a:ext>
              </a:extLst>
            </p:cNvPr>
            <p:cNvGrpSpPr/>
            <p:nvPr/>
          </p:nvGrpSpPr>
          <p:grpSpPr>
            <a:xfrm>
              <a:off x="3686487" y="680170"/>
              <a:ext cx="233888" cy="161726"/>
              <a:chOff x="3686487" y="680170"/>
              <a:chExt cx="233888" cy="161726"/>
            </a:xfrm>
            <a:grpFill/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88321027-1348-48CC-A7A3-5681CE7A258C}"/>
                  </a:ext>
                </a:extLst>
              </p:cNvPr>
              <p:cNvSpPr/>
              <p:nvPr/>
            </p:nvSpPr>
            <p:spPr>
              <a:xfrm>
                <a:off x="3686487" y="805047"/>
                <a:ext cx="42478" cy="36848"/>
              </a:xfrm>
              <a:custGeom>
                <a:avLst/>
                <a:gdLst>
                  <a:gd name="connsiteX0" fmla="*/ 39920 w 42478"/>
                  <a:gd name="connsiteY0" fmla="*/ 0 h 36848"/>
                  <a:gd name="connsiteX1" fmla="*/ 2559 w 42478"/>
                  <a:gd name="connsiteY1" fmla="*/ 0 h 36848"/>
                  <a:gd name="connsiteX2" fmla="*/ 0 w 42478"/>
                  <a:gd name="connsiteY2" fmla="*/ 2559 h 36848"/>
                  <a:gd name="connsiteX3" fmla="*/ 0 w 42478"/>
                  <a:gd name="connsiteY3" fmla="*/ 34290 h 36848"/>
                  <a:gd name="connsiteX4" fmla="*/ 2559 w 42478"/>
                  <a:gd name="connsiteY4" fmla="*/ 36849 h 36848"/>
                  <a:gd name="connsiteX5" fmla="*/ 39920 w 42478"/>
                  <a:gd name="connsiteY5" fmla="*/ 36849 h 36848"/>
                  <a:gd name="connsiteX6" fmla="*/ 42479 w 42478"/>
                  <a:gd name="connsiteY6" fmla="*/ 34290 h 36848"/>
                  <a:gd name="connsiteX7" fmla="*/ 42479 w 42478"/>
                  <a:gd name="connsiteY7" fmla="*/ 2559 h 36848"/>
                  <a:gd name="connsiteX8" fmla="*/ 39920 w 42478"/>
                  <a:gd name="connsiteY8" fmla="*/ 0 h 3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36848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34290"/>
                    </a:lnTo>
                    <a:cubicBezTo>
                      <a:pt x="0" y="35825"/>
                      <a:pt x="1024" y="36849"/>
                      <a:pt x="2559" y="36849"/>
                    </a:cubicBezTo>
                    <a:lnTo>
                      <a:pt x="39920" y="36849"/>
                    </a:lnTo>
                    <a:cubicBezTo>
                      <a:pt x="41455" y="36849"/>
                      <a:pt x="42479" y="35825"/>
                      <a:pt x="42479" y="34290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5D8BCFBE-6120-4A09-BF76-968ADF636B01}"/>
                  </a:ext>
                </a:extLst>
              </p:cNvPr>
              <p:cNvSpPr/>
              <p:nvPr/>
            </p:nvSpPr>
            <p:spPr>
              <a:xfrm>
                <a:off x="3877897" y="680170"/>
                <a:ext cx="42478" cy="161214"/>
              </a:xfrm>
              <a:custGeom>
                <a:avLst/>
                <a:gdLst>
                  <a:gd name="connsiteX0" fmla="*/ 39920 w 42478"/>
                  <a:gd name="connsiteY0" fmla="*/ 0 h 161214"/>
                  <a:gd name="connsiteX1" fmla="*/ 2559 w 42478"/>
                  <a:gd name="connsiteY1" fmla="*/ 0 h 161214"/>
                  <a:gd name="connsiteX2" fmla="*/ 0 w 42478"/>
                  <a:gd name="connsiteY2" fmla="*/ 2559 h 161214"/>
                  <a:gd name="connsiteX3" fmla="*/ 0 w 42478"/>
                  <a:gd name="connsiteY3" fmla="*/ 158655 h 161214"/>
                  <a:gd name="connsiteX4" fmla="*/ 2559 w 42478"/>
                  <a:gd name="connsiteY4" fmla="*/ 161214 h 161214"/>
                  <a:gd name="connsiteX5" fmla="*/ 39920 w 42478"/>
                  <a:gd name="connsiteY5" fmla="*/ 161214 h 161214"/>
                  <a:gd name="connsiteX6" fmla="*/ 42479 w 42478"/>
                  <a:gd name="connsiteY6" fmla="*/ 158655 h 161214"/>
                  <a:gd name="connsiteX7" fmla="*/ 42479 w 42478"/>
                  <a:gd name="connsiteY7" fmla="*/ 2559 h 161214"/>
                  <a:gd name="connsiteX8" fmla="*/ 39920 w 42478"/>
                  <a:gd name="connsiteY8" fmla="*/ 0 h 16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61214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158655"/>
                    </a:lnTo>
                    <a:cubicBezTo>
                      <a:pt x="0" y="160191"/>
                      <a:pt x="1024" y="161214"/>
                      <a:pt x="2559" y="161214"/>
                    </a:cubicBezTo>
                    <a:lnTo>
                      <a:pt x="39920" y="161214"/>
                    </a:lnTo>
                    <a:cubicBezTo>
                      <a:pt x="41455" y="161214"/>
                      <a:pt x="42479" y="160191"/>
                      <a:pt x="42479" y="158655"/>
                    </a:cubicBezTo>
                    <a:lnTo>
                      <a:pt x="42479" y="2559"/>
                    </a:lnTo>
                    <a:cubicBezTo>
                      <a:pt x="42479" y="1535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0D46F74B-50A6-4127-8280-39136C59BF7E}"/>
                  </a:ext>
                </a:extLst>
              </p:cNvPr>
              <p:cNvSpPr/>
              <p:nvPr/>
            </p:nvSpPr>
            <p:spPr>
              <a:xfrm>
                <a:off x="3813923" y="738514"/>
                <a:ext cx="42478" cy="100822"/>
              </a:xfrm>
              <a:custGeom>
                <a:avLst/>
                <a:gdLst>
                  <a:gd name="connsiteX0" fmla="*/ 39920 w 42478"/>
                  <a:gd name="connsiteY0" fmla="*/ 0 h 100822"/>
                  <a:gd name="connsiteX1" fmla="*/ 2559 w 42478"/>
                  <a:gd name="connsiteY1" fmla="*/ 0 h 100822"/>
                  <a:gd name="connsiteX2" fmla="*/ 0 w 42478"/>
                  <a:gd name="connsiteY2" fmla="*/ 2559 h 100822"/>
                  <a:gd name="connsiteX3" fmla="*/ 0 w 42478"/>
                  <a:gd name="connsiteY3" fmla="*/ 98264 h 100822"/>
                  <a:gd name="connsiteX4" fmla="*/ 2559 w 42478"/>
                  <a:gd name="connsiteY4" fmla="*/ 100823 h 100822"/>
                  <a:gd name="connsiteX5" fmla="*/ 39920 w 42478"/>
                  <a:gd name="connsiteY5" fmla="*/ 100823 h 100822"/>
                  <a:gd name="connsiteX6" fmla="*/ 42479 w 42478"/>
                  <a:gd name="connsiteY6" fmla="*/ 98264 h 100822"/>
                  <a:gd name="connsiteX7" fmla="*/ 42479 w 42478"/>
                  <a:gd name="connsiteY7" fmla="*/ 2559 h 100822"/>
                  <a:gd name="connsiteX8" fmla="*/ 39920 w 42478"/>
                  <a:gd name="connsiteY8" fmla="*/ 0 h 10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00822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98264"/>
                    </a:lnTo>
                    <a:cubicBezTo>
                      <a:pt x="0" y="99799"/>
                      <a:pt x="1024" y="100823"/>
                      <a:pt x="2559" y="100823"/>
                    </a:cubicBezTo>
                    <a:lnTo>
                      <a:pt x="39920" y="100823"/>
                    </a:lnTo>
                    <a:cubicBezTo>
                      <a:pt x="41455" y="100823"/>
                      <a:pt x="42479" y="99799"/>
                      <a:pt x="42479" y="98264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3B6EAA49-34A6-4407-AF1F-B92BAFEDD26F}"/>
                  </a:ext>
                </a:extLst>
              </p:cNvPr>
              <p:cNvSpPr/>
              <p:nvPr/>
            </p:nvSpPr>
            <p:spPr>
              <a:xfrm>
                <a:off x="3750461" y="706783"/>
                <a:ext cx="42478" cy="133065"/>
              </a:xfrm>
              <a:custGeom>
                <a:avLst/>
                <a:gdLst>
                  <a:gd name="connsiteX0" fmla="*/ 39920 w 42478"/>
                  <a:gd name="connsiteY0" fmla="*/ 0 h 133065"/>
                  <a:gd name="connsiteX1" fmla="*/ 2559 w 42478"/>
                  <a:gd name="connsiteY1" fmla="*/ 0 h 133065"/>
                  <a:gd name="connsiteX2" fmla="*/ 0 w 42478"/>
                  <a:gd name="connsiteY2" fmla="*/ 2559 h 133065"/>
                  <a:gd name="connsiteX3" fmla="*/ 0 w 42478"/>
                  <a:gd name="connsiteY3" fmla="*/ 130507 h 133065"/>
                  <a:gd name="connsiteX4" fmla="*/ 2559 w 42478"/>
                  <a:gd name="connsiteY4" fmla="*/ 133066 h 133065"/>
                  <a:gd name="connsiteX5" fmla="*/ 39920 w 42478"/>
                  <a:gd name="connsiteY5" fmla="*/ 133066 h 133065"/>
                  <a:gd name="connsiteX6" fmla="*/ 42479 w 42478"/>
                  <a:gd name="connsiteY6" fmla="*/ 130507 h 133065"/>
                  <a:gd name="connsiteX7" fmla="*/ 42479 w 42478"/>
                  <a:gd name="connsiteY7" fmla="*/ 2559 h 133065"/>
                  <a:gd name="connsiteX8" fmla="*/ 39920 w 42478"/>
                  <a:gd name="connsiteY8" fmla="*/ 0 h 13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78" h="133065">
                    <a:moveTo>
                      <a:pt x="39920" y="0"/>
                    </a:moveTo>
                    <a:lnTo>
                      <a:pt x="2559" y="0"/>
                    </a:lnTo>
                    <a:cubicBezTo>
                      <a:pt x="1024" y="0"/>
                      <a:pt x="0" y="1024"/>
                      <a:pt x="0" y="2559"/>
                    </a:cubicBezTo>
                    <a:lnTo>
                      <a:pt x="0" y="130507"/>
                    </a:lnTo>
                    <a:cubicBezTo>
                      <a:pt x="0" y="132042"/>
                      <a:pt x="1024" y="133066"/>
                      <a:pt x="2559" y="133066"/>
                    </a:cubicBezTo>
                    <a:lnTo>
                      <a:pt x="39920" y="133066"/>
                    </a:lnTo>
                    <a:cubicBezTo>
                      <a:pt x="41455" y="133066"/>
                      <a:pt x="42479" y="132042"/>
                      <a:pt x="42479" y="130507"/>
                    </a:cubicBezTo>
                    <a:lnTo>
                      <a:pt x="42479" y="2559"/>
                    </a:lnTo>
                    <a:cubicBezTo>
                      <a:pt x="42479" y="1024"/>
                      <a:pt x="41455" y="0"/>
                      <a:pt x="39920" y="0"/>
                    </a:cubicBezTo>
                    <a:close/>
                  </a:path>
                </a:pathLst>
              </a:custGeom>
              <a:grpFill/>
              <a:ln w="51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33" name="Graphic 1">
            <a:extLst>
              <a:ext uri="{FF2B5EF4-FFF2-40B4-BE49-F238E27FC236}">
                <a16:creationId xmlns:a16="http://schemas.microsoft.com/office/drawing/2014/main" id="{64234C48-F39C-4D90-A3AB-5545F92F30A7}"/>
              </a:ext>
            </a:extLst>
          </p:cNvPr>
          <p:cNvGrpSpPr/>
          <p:nvPr/>
        </p:nvGrpSpPr>
        <p:grpSpPr>
          <a:xfrm>
            <a:off x="4018319" y="4335271"/>
            <a:ext cx="400632" cy="285000"/>
            <a:chOff x="3593342" y="1224204"/>
            <a:chExt cx="427345" cy="304003"/>
          </a:xfrm>
          <a:solidFill>
            <a:schemeClr val="bg2"/>
          </a:solidFill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1F3579DB-0E95-4B1C-9D70-4D5C7D4AC150}"/>
                </a:ext>
              </a:extLst>
            </p:cNvPr>
            <p:cNvSpPr/>
            <p:nvPr/>
          </p:nvSpPr>
          <p:spPr>
            <a:xfrm>
              <a:off x="3593342" y="1224204"/>
              <a:ext cx="150466" cy="149954"/>
            </a:xfrm>
            <a:custGeom>
              <a:avLst/>
              <a:gdLst>
                <a:gd name="connsiteX0" fmla="*/ 150467 w 150466"/>
                <a:gd name="connsiteY0" fmla="*/ 52714 h 149954"/>
                <a:gd name="connsiteX1" fmla="*/ 120271 w 150466"/>
                <a:gd name="connsiteY1" fmla="*/ 22519 h 149954"/>
                <a:gd name="connsiteX2" fmla="*/ 103894 w 150466"/>
                <a:gd name="connsiteY2" fmla="*/ 6141 h 149954"/>
                <a:gd name="connsiteX3" fmla="*/ 74721 w 150466"/>
                <a:gd name="connsiteY3" fmla="*/ 6141 h 149954"/>
                <a:gd name="connsiteX4" fmla="*/ 6141 w 150466"/>
                <a:gd name="connsiteY4" fmla="*/ 74722 h 149954"/>
                <a:gd name="connsiteX5" fmla="*/ 6141 w 150466"/>
                <a:gd name="connsiteY5" fmla="*/ 103894 h 149954"/>
                <a:gd name="connsiteX6" fmla="*/ 22007 w 150466"/>
                <a:gd name="connsiteY6" fmla="*/ 119247 h 149954"/>
                <a:gd name="connsiteX7" fmla="*/ 52714 w 150466"/>
                <a:gd name="connsiteY7" fmla="*/ 149955 h 149954"/>
                <a:gd name="connsiteX8" fmla="*/ 150467 w 150466"/>
                <a:gd name="connsiteY8" fmla="*/ 52714 h 149954"/>
                <a:gd name="connsiteX9" fmla="*/ 52714 w 150466"/>
                <a:gd name="connsiteY9" fmla="*/ 136136 h 149954"/>
                <a:gd name="connsiteX10" fmla="*/ 33266 w 150466"/>
                <a:gd name="connsiteY10" fmla="*/ 116688 h 149954"/>
                <a:gd name="connsiteX11" fmla="*/ 116688 w 150466"/>
                <a:gd name="connsiteY11" fmla="*/ 33266 h 149954"/>
                <a:gd name="connsiteX12" fmla="*/ 136136 w 150466"/>
                <a:gd name="connsiteY12" fmla="*/ 52714 h 149954"/>
                <a:gd name="connsiteX13" fmla="*/ 52714 w 150466"/>
                <a:gd name="connsiteY13" fmla="*/ 136136 h 1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466" h="149954">
                  <a:moveTo>
                    <a:pt x="150467" y="52714"/>
                  </a:moveTo>
                  <a:lnTo>
                    <a:pt x="120271" y="22519"/>
                  </a:lnTo>
                  <a:lnTo>
                    <a:pt x="103894" y="6141"/>
                  </a:lnTo>
                  <a:cubicBezTo>
                    <a:pt x="95705" y="-2047"/>
                    <a:pt x="82910" y="-2047"/>
                    <a:pt x="74721" y="6141"/>
                  </a:cubicBezTo>
                  <a:lnTo>
                    <a:pt x="6141" y="74722"/>
                  </a:lnTo>
                  <a:cubicBezTo>
                    <a:pt x="-2047" y="82910"/>
                    <a:pt x="-2047" y="95705"/>
                    <a:pt x="6141" y="103894"/>
                  </a:cubicBezTo>
                  <a:lnTo>
                    <a:pt x="22007" y="119247"/>
                  </a:lnTo>
                  <a:lnTo>
                    <a:pt x="52714" y="149955"/>
                  </a:lnTo>
                  <a:lnTo>
                    <a:pt x="150467" y="52714"/>
                  </a:lnTo>
                  <a:close/>
                  <a:moveTo>
                    <a:pt x="52714" y="136136"/>
                  </a:moveTo>
                  <a:lnTo>
                    <a:pt x="33266" y="116688"/>
                  </a:lnTo>
                  <a:lnTo>
                    <a:pt x="116688" y="33266"/>
                  </a:lnTo>
                  <a:lnTo>
                    <a:pt x="136136" y="52714"/>
                  </a:lnTo>
                  <a:lnTo>
                    <a:pt x="52714" y="136136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9C6C64BE-E9C5-4EC7-B064-54E6BA9EC6BC}"/>
                </a:ext>
              </a:extLst>
            </p:cNvPr>
            <p:cNvSpPr/>
            <p:nvPr/>
          </p:nvSpPr>
          <p:spPr>
            <a:xfrm>
              <a:off x="3646056" y="1262588"/>
              <a:ext cx="237000" cy="265619"/>
            </a:xfrm>
            <a:custGeom>
              <a:avLst/>
              <a:gdLst>
                <a:gd name="connsiteX0" fmla="*/ 150467 w 237000"/>
                <a:gd name="connsiteY0" fmla="*/ 262549 h 265619"/>
                <a:gd name="connsiteX1" fmla="*/ 157632 w 237000"/>
                <a:gd name="connsiteY1" fmla="*/ 265620 h 265619"/>
                <a:gd name="connsiteX2" fmla="*/ 165308 w 237000"/>
                <a:gd name="connsiteY2" fmla="*/ 262549 h 265619"/>
                <a:gd name="connsiteX3" fmla="*/ 233888 w 237000"/>
                <a:gd name="connsiteY3" fmla="*/ 193969 h 265619"/>
                <a:gd name="connsiteX4" fmla="*/ 235936 w 237000"/>
                <a:gd name="connsiteY4" fmla="*/ 191410 h 265619"/>
                <a:gd name="connsiteX5" fmla="*/ 233888 w 237000"/>
                <a:gd name="connsiteY5" fmla="*/ 179639 h 265619"/>
                <a:gd name="connsiteX6" fmla="*/ 157632 w 237000"/>
                <a:gd name="connsiteY6" fmla="*/ 103382 h 265619"/>
                <a:gd name="connsiteX7" fmla="*/ 144837 w 237000"/>
                <a:gd name="connsiteY7" fmla="*/ 115665 h 265619"/>
                <a:gd name="connsiteX8" fmla="*/ 103894 w 237000"/>
                <a:gd name="connsiteY8" fmla="*/ 132554 h 265619"/>
                <a:gd name="connsiteX9" fmla="*/ 103894 w 237000"/>
                <a:gd name="connsiteY9" fmla="*/ 132554 h 265619"/>
                <a:gd name="connsiteX10" fmla="*/ 62950 w 237000"/>
                <a:gd name="connsiteY10" fmla="*/ 115665 h 265619"/>
                <a:gd name="connsiteX11" fmla="*/ 59368 w 237000"/>
                <a:gd name="connsiteY11" fmla="*/ 112082 h 265619"/>
                <a:gd name="connsiteX12" fmla="*/ 150467 w 237000"/>
                <a:gd name="connsiteY12" fmla="*/ 20983 h 265619"/>
                <a:gd name="connsiteX13" fmla="*/ 135625 w 237000"/>
                <a:gd name="connsiteY13" fmla="*/ 6141 h 265619"/>
                <a:gd name="connsiteX14" fmla="*/ 106453 w 237000"/>
                <a:gd name="connsiteY14" fmla="*/ 6141 h 265619"/>
                <a:gd name="connsiteX15" fmla="*/ 0 w 237000"/>
                <a:gd name="connsiteY15" fmla="*/ 112594 h 265619"/>
                <a:gd name="connsiteX16" fmla="*/ 78816 w 237000"/>
                <a:gd name="connsiteY16" fmla="*/ 190898 h 265619"/>
                <a:gd name="connsiteX17" fmla="*/ 150467 w 237000"/>
                <a:gd name="connsiteY17" fmla="*/ 262549 h 26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7000" h="265619">
                  <a:moveTo>
                    <a:pt x="150467" y="262549"/>
                  </a:moveTo>
                  <a:cubicBezTo>
                    <a:pt x="152514" y="264596"/>
                    <a:pt x="154561" y="265620"/>
                    <a:pt x="157632" y="265620"/>
                  </a:cubicBezTo>
                  <a:cubicBezTo>
                    <a:pt x="160191" y="265620"/>
                    <a:pt x="163261" y="264596"/>
                    <a:pt x="165308" y="262549"/>
                  </a:cubicBezTo>
                  <a:lnTo>
                    <a:pt x="233888" y="193969"/>
                  </a:lnTo>
                  <a:cubicBezTo>
                    <a:pt x="234912" y="192945"/>
                    <a:pt x="235424" y="192433"/>
                    <a:pt x="235936" y="191410"/>
                  </a:cubicBezTo>
                  <a:cubicBezTo>
                    <a:pt x="237983" y="187315"/>
                    <a:pt x="236959" y="182709"/>
                    <a:pt x="233888" y="179639"/>
                  </a:cubicBezTo>
                  <a:lnTo>
                    <a:pt x="157632" y="103382"/>
                  </a:lnTo>
                  <a:lnTo>
                    <a:pt x="144837" y="115665"/>
                  </a:lnTo>
                  <a:cubicBezTo>
                    <a:pt x="134089" y="126412"/>
                    <a:pt x="119247" y="132554"/>
                    <a:pt x="103894" y="132554"/>
                  </a:cubicBezTo>
                  <a:cubicBezTo>
                    <a:pt x="103894" y="132554"/>
                    <a:pt x="103894" y="132554"/>
                    <a:pt x="103894" y="132554"/>
                  </a:cubicBezTo>
                  <a:cubicBezTo>
                    <a:pt x="88540" y="132554"/>
                    <a:pt x="73698" y="126412"/>
                    <a:pt x="62950" y="115665"/>
                  </a:cubicBezTo>
                  <a:lnTo>
                    <a:pt x="59368" y="112082"/>
                  </a:lnTo>
                  <a:lnTo>
                    <a:pt x="150467" y="20983"/>
                  </a:lnTo>
                  <a:lnTo>
                    <a:pt x="135625" y="6141"/>
                  </a:lnTo>
                  <a:cubicBezTo>
                    <a:pt x="127436" y="-2047"/>
                    <a:pt x="114641" y="-2047"/>
                    <a:pt x="106453" y="6141"/>
                  </a:cubicBezTo>
                  <a:lnTo>
                    <a:pt x="0" y="112594"/>
                  </a:lnTo>
                  <a:lnTo>
                    <a:pt x="78816" y="190898"/>
                  </a:lnTo>
                  <a:lnTo>
                    <a:pt x="150467" y="262549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5DC633C4-4E2C-441C-91ED-EF19FBBD5D15}"/>
                </a:ext>
              </a:extLst>
            </p:cNvPr>
            <p:cNvSpPr/>
            <p:nvPr/>
          </p:nvSpPr>
          <p:spPr>
            <a:xfrm>
              <a:off x="3686999" y="1271800"/>
              <a:ext cx="26101" cy="26101"/>
            </a:xfrm>
            <a:custGeom>
              <a:avLst/>
              <a:gdLst>
                <a:gd name="connsiteX0" fmla="*/ 5118 w 26101"/>
                <a:gd name="connsiteY0" fmla="*/ 26101 h 26101"/>
                <a:gd name="connsiteX1" fmla="*/ 1535 w 26101"/>
                <a:gd name="connsiteY1" fmla="*/ 24566 h 26101"/>
                <a:gd name="connsiteX2" fmla="*/ 1535 w 26101"/>
                <a:gd name="connsiteY2" fmla="*/ 17401 h 26101"/>
                <a:gd name="connsiteX3" fmla="*/ 17401 w 26101"/>
                <a:gd name="connsiteY3" fmla="*/ 1535 h 26101"/>
                <a:gd name="connsiteX4" fmla="*/ 24566 w 26101"/>
                <a:gd name="connsiteY4" fmla="*/ 1535 h 26101"/>
                <a:gd name="connsiteX5" fmla="*/ 24566 w 26101"/>
                <a:gd name="connsiteY5" fmla="*/ 8700 h 26101"/>
                <a:gd name="connsiteX6" fmla="*/ 8700 w 26101"/>
                <a:gd name="connsiteY6" fmla="*/ 24566 h 26101"/>
                <a:gd name="connsiteX7" fmla="*/ 5118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5118" y="26101"/>
                  </a:moveTo>
                  <a:cubicBezTo>
                    <a:pt x="3583" y="26101"/>
                    <a:pt x="2559" y="25590"/>
                    <a:pt x="1535" y="24566"/>
                  </a:cubicBezTo>
                  <a:cubicBezTo>
                    <a:pt x="-512" y="22519"/>
                    <a:pt x="-512" y="19448"/>
                    <a:pt x="1535" y="17401"/>
                  </a:cubicBezTo>
                  <a:lnTo>
                    <a:pt x="17401" y="1535"/>
                  </a:lnTo>
                  <a:cubicBezTo>
                    <a:pt x="19448" y="-512"/>
                    <a:pt x="22519" y="-512"/>
                    <a:pt x="24566" y="1535"/>
                  </a:cubicBezTo>
                  <a:cubicBezTo>
                    <a:pt x="26613" y="3583"/>
                    <a:pt x="26613" y="6653"/>
                    <a:pt x="24566" y="8700"/>
                  </a:cubicBezTo>
                  <a:lnTo>
                    <a:pt x="8700" y="24566"/>
                  </a:lnTo>
                  <a:cubicBezTo>
                    <a:pt x="7677" y="25590"/>
                    <a:pt x="6141" y="26101"/>
                    <a:pt x="5118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FCB15132-EA21-40E8-B53D-88384897AEF9}"/>
                </a:ext>
              </a:extLst>
            </p:cNvPr>
            <p:cNvSpPr/>
            <p:nvPr/>
          </p:nvSpPr>
          <p:spPr>
            <a:xfrm>
              <a:off x="3895810" y="1275383"/>
              <a:ext cx="26101" cy="26101"/>
            </a:xfrm>
            <a:custGeom>
              <a:avLst/>
              <a:gdLst>
                <a:gd name="connsiteX0" fmla="*/ 20983 w 26101"/>
                <a:gd name="connsiteY0" fmla="*/ 26101 h 26101"/>
                <a:gd name="connsiteX1" fmla="*/ 17401 w 26101"/>
                <a:gd name="connsiteY1" fmla="*/ 24566 h 26101"/>
                <a:gd name="connsiteX2" fmla="*/ 1535 w 26101"/>
                <a:gd name="connsiteY2" fmla="*/ 8700 h 26101"/>
                <a:gd name="connsiteX3" fmla="*/ 1535 w 26101"/>
                <a:gd name="connsiteY3" fmla="*/ 1535 h 26101"/>
                <a:gd name="connsiteX4" fmla="*/ 8700 w 26101"/>
                <a:gd name="connsiteY4" fmla="*/ 1535 h 26101"/>
                <a:gd name="connsiteX5" fmla="*/ 24566 w 26101"/>
                <a:gd name="connsiteY5" fmla="*/ 17401 h 26101"/>
                <a:gd name="connsiteX6" fmla="*/ 24566 w 26101"/>
                <a:gd name="connsiteY6" fmla="*/ 24566 h 26101"/>
                <a:gd name="connsiteX7" fmla="*/ 20983 w 26101"/>
                <a:gd name="connsiteY7" fmla="*/ 26101 h 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01" h="26101">
                  <a:moveTo>
                    <a:pt x="20983" y="26101"/>
                  </a:moveTo>
                  <a:cubicBezTo>
                    <a:pt x="19448" y="26101"/>
                    <a:pt x="18424" y="25590"/>
                    <a:pt x="17401" y="24566"/>
                  </a:cubicBezTo>
                  <a:lnTo>
                    <a:pt x="1535" y="8700"/>
                  </a:lnTo>
                  <a:cubicBezTo>
                    <a:pt x="-512" y="6653"/>
                    <a:pt x="-512" y="3582"/>
                    <a:pt x="1535" y="1535"/>
                  </a:cubicBezTo>
                  <a:cubicBezTo>
                    <a:pt x="3583" y="-512"/>
                    <a:pt x="6653" y="-512"/>
                    <a:pt x="8700" y="1535"/>
                  </a:cubicBezTo>
                  <a:lnTo>
                    <a:pt x="24566" y="17401"/>
                  </a:lnTo>
                  <a:cubicBezTo>
                    <a:pt x="26613" y="19448"/>
                    <a:pt x="26613" y="22519"/>
                    <a:pt x="24566" y="24566"/>
                  </a:cubicBezTo>
                  <a:cubicBezTo>
                    <a:pt x="23542" y="25590"/>
                    <a:pt x="22007" y="26101"/>
                    <a:pt x="20983" y="26101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93CA5013-6EDE-4258-96A2-44E60A0B2F08}"/>
                </a:ext>
              </a:extLst>
            </p:cNvPr>
            <p:cNvSpPr/>
            <p:nvPr/>
          </p:nvSpPr>
          <p:spPr>
            <a:xfrm>
              <a:off x="3720266" y="1231881"/>
              <a:ext cx="300421" cy="227235"/>
            </a:xfrm>
            <a:custGeom>
              <a:avLst/>
              <a:gdLst>
                <a:gd name="connsiteX0" fmla="*/ 294280 w 300421"/>
                <a:gd name="connsiteY0" fmla="*/ 74722 h 227235"/>
                <a:gd name="connsiteX1" fmla="*/ 225700 w 300421"/>
                <a:gd name="connsiteY1" fmla="*/ 6141 h 227235"/>
                <a:gd name="connsiteX2" fmla="*/ 196528 w 300421"/>
                <a:gd name="connsiteY2" fmla="*/ 6141 h 227235"/>
                <a:gd name="connsiteX3" fmla="*/ 180662 w 300421"/>
                <a:gd name="connsiteY3" fmla="*/ 22007 h 227235"/>
                <a:gd name="connsiteX4" fmla="*/ 157632 w 300421"/>
                <a:gd name="connsiteY4" fmla="*/ 45038 h 227235"/>
                <a:gd name="connsiteX5" fmla="*/ 141766 w 300421"/>
                <a:gd name="connsiteY5" fmla="*/ 29172 h 227235"/>
                <a:gd name="connsiteX6" fmla="*/ 120271 w 300421"/>
                <a:gd name="connsiteY6" fmla="*/ 19960 h 227235"/>
                <a:gd name="connsiteX7" fmla="*/ 98776 w 300421"/>
                <a:gd name="connsiteY7" fmla="*/ 29172 h 227235"/>
                <a:gd name="connsiteX8" fmla="*/ 83934 w 300421"/>
                <a:gd name="connsiteY8" fmla="*/ 44014 h 227235"/>
                <a:gd name="connsiteX9" fmla="*/ 91099 w 300421"/>
                <a:gd name="connsiteY9" fmla="*/ 51179 h 227235"/>
                <a:gd name="connsiteX10" fmla="*/ 91099 w 300421"/>
                <a:gd name="connsiteY10" fmla="*/ 51179 h 227235"/>
                <a:gd name="connsiteX11" fmla="*/ 91099 w 300421"/>
                <a:gd name="connsiteY11" fmla="*/ 51179 h 227235"/>
                <a:gd name="connsiteX12" fmla="*/ 43502 w 300421"/>
                <a:gd name="connsiteY12" fmla="*/ 98776 h 227235"/>
                <a:gd name="connsiteX13" fmla="*/ 0 w 300421"/>
                <a:gd name="connsiteY13" fmla="*/ 142278 h 227235"/>
                <a:gd name="connsiteX14" fmla="*/ 5118 w 300421"/>
                <a:gd name="connsiteY14" fmla="*/ 145861 h 227235"/>
                <a:gd name="connsiteX15" fmla="*/ 30196 w 300421"/>
                <a:gd name="connsiteY15" fmla="*/ 153026 h 227235"/>
                <a:gd name="connsiteX16" fmla="*/ 30196 w 300421"/>
                <a:gd name="connsiteY16" fmla="*/ 153026 h 227235"/>
                <a:gd name="connsiteX17" fmla="*/ 48620 w 300421"/>
                <a:gd name="connsiteY17" fmla="*/ 149443 h 227235"/>
                <a:gd name="connsiteX18" fmla="*/ 63974 w 300421"/>
                <a:gd name="connsiteY18" fmla="*/ 139207 h 227235"/>
                <a:gd name="connsiteX19" fmla="*/ 83934 w 300421"/>
                <a:gd name="connsiteY19" fmla="*/ 119759 h 227235"/>
                <a:gd name="connsiteX20" fmla="*/ 83934 w 300421"/>
                <a:gd name="connsiteY20" fmla="*/ 119759 h 227235"/>
                <a:gd name="connsiteX21" fmla="*/ 83934 w 300421"/>
                <a:gd name="connsiteY21" fmla="*/ 119759 h 227235"/>
                <a:gd name="connsiteX22" fmla="*/ 134089 w 300421"/>
                <a:gd name="connsiteY22" fmla="*/ 169403 h 227235"/>
                <a:gd name="connsiteX23" fmla="*/ 167356 w 300421"/>
                <a:gd name="connsiteY23" fmla="*/ 202669 h 227235"/>
                <a:gd name="connsiteX24" fmla="*/ 170938 w 300421"/>
                <a:gd name="connsiteY24" fmla="*/ 207787 h 227235"/>
                <a:gd name="connsiteX25" fmla="*/ 170938 w 300421"/>
                <a:gd name="connsiteY25" fmla="*/ 208299 h 227235"/>
                <a:gd name="connsiteX26" fmla="*/ 170938 w 300421"/>
                <a:gd name="connsiteY26" fmla="*/ 226212 h 227235"/>
                <a:gd name="connsiteX27" fmla="*/ 170938 w 300421"/>
                <a:gd name="connsiteY27" fmla="*/ 226212 h 227235"/>
                <a:gd name="connsiteX28" fmla="*/ 170938 w 300421"/>
                <a:gd name="connsiteY28" fmla="*/ 226212 h 227235"/>
                <a:gd name="connsiteX29" fmla="*/ 170426 w 300421"/>
                <a:gd name="connsiteY29" fmla="*/ 227235 h 227235"/>
                <a:gd name="connsiteX30" fmla="*/ 247707 w 300421"/>
                <a:gd name="connsiteY30" fmla="*/ 149955 h 227235"/>
                <a:gd name="connsiteX31" fmla="*/ 277903 w 300421"/>
                <a:gd name="connsiteY31" fmla="*/ 119759 h 227235"/>
                <a:gd name="connsiteX32" fmla="*/ 294280 w 300421"/>
                <a:gd name="connsiteY32" fmla="*/ 103382 h 227235"/>
                <a:gd name="connsiteX33" fmla="*/ 294280 w 300421"/>
                <a:gd name="connsiteY33" fmla="*/ 74722 h 227235"/>
                <a:gd name="connsiteX34" fmla="*/ 247707 w 300421"/>
                <a:gd name="connsiteY34" fmla="*/ 135625 h 227235"/>
                <a:gd name="connsiteX35" fmla="*/ 164797 w 300421"/>
                <a:gd name="connsiteY35" fmla="*/ 52203 h 227235"/>
                <a:gd name="connsiteX36" fmla="*/ 184245 w 300421"/>
                <a:gd name="connsiteY36" fmla="*/ 32755 h 227235"/>
                <a:gd name="connsiteX37" fmla="*/ 267155 w 300421"/>
                <a:gd name="connsiteY37" fmla="*/ 116177 h 227235"/>
                <a:gd name="connsiteX38" fmla="*/ 247707 w 300421"/>
                <a:gd name="connsiteY38" fmla="*/ 135625 h 22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0421" h="227235">
                  <a:moveTo>
                    <a:pt x="294280" y="74722"/>
                  </a:moveTo>
                  <a:lnTo>
                    <a:pt x="225700" y="6141"/>
                  </a:lnTo>
                  <a:cubicBezTo>
                    <a:pt x="217511" y="-2047"/>
                    <a:pt x="204716" y="-2047"/>
                    <a:pt x="196528" y="6141"/>
                  </a:cubicBezTo>
                  <a:lnTo>
                    <a:pt x="180662" y="22007"/>
                  </a:lnTo>
                  <a:lnTo>
                    <a:pt x="157632" y="45038"/>
                  </a:lnTo>
                  <a:lnTo>
                    <a:pt x="141766" y="29172"/>
                  </a:lnTo>
                  <a:cubicBezTo>
                    <a:pt x="136136" y="23542"/>
                    <a:pt x="128460" y="19960"/>
                    <a:pt x="120271" y="19960"/>
                  </a:cubicBezTo>
                  <a:cubicBezTo>
                    <a:pt x="112082" y="19960"/>
                    <a:pt x="104405" y="23031"/>
                    <a:pt x="98776" y="29172"/>
                  </a:cubicBezTo>
                  <a:lnTo>
                    <a:pt x="83934" y="44014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91099" y="51179"/>
                  </a:lnTo>
                  <a:lnTo>
                    <a:pt x="43502" y="98776"/>
                  </a:lnTo>
                  <a:lnTo>
                    <a:pt x="0" y="142278"/>
                  </a:lnTo>
                  <a:cubicBezTo>
                    <a:pt x="1535" y="143813"/>
                    <a:pt x="3071" y="144837"/>
                    <a:pt x="5118" y="145861"/>
                  </a:cubicBezTo>
                  <a:cubicBezTo>
                    <a:pt x="12795" y="150467"/>
                    <a:pt x="20983" y="153026"/>
                    <a:pt x="30196" y="153026"/>
                  </a:cubicBezTo>
                  <a:cubicBezTo>
                    <a:pt x="30196" y="153026"/>
                    <a:pt x="30196" y="153026"/>
                    <a:pt x="30196" y="153026"/>
                  </a:cubicBezTo>
                  <a:cubicBezTo>
                    <a:pt x="36337" y="153026"/>
                    <a:pt x="42990" y="152002"/>
                    <a:pt x="48620" y="149443"/>
                  </a:cubicBezTo>
                  <a:cubicBezTo>
                    <a:pt x="54250" y="146884"/>
                    <a:pt x="59880" y="143302"/>
                    <a:pt x="63974" y="139207"/>
                  </a:cubicBezTo>
                  <a:lnTo>
                    <a:pt x="83934" y="119759"/>
                  </a:lnTo>
                  <a:lnTo>
                    <a:pt x="83934" y="119759"/>
                  </a:lnTo>
                  <a:lnTo>
                    <a:pt x="83934" y="119759"/>
                  </a:lnTo>
                  <a:lnTo>
                    <a:pt x="134089" y="169403"/>
                  </a:lnTo>
                  <a:lnTo>
                    <a:pt x="167356" y="202669"/>
                  </a:lnTo>
                  <a:cubicBezTo>
                    <a:pt x="168891" y="204205"/>
                    <a:pt x="170426" y="206252"/>
                    <a:pt x="170938" y="207787"/>
                  </a:cubicBezTo>
                  <a:cubicBezTo>
                    <a:pt x="170938" y="207787"/>
                    <a:pt x="170938" y="208299"/>
                    <a:pt x="170938" y="208299"/>
                  </a:cubicBezTo>
                  <a:cubicBezTo>
                    <a:pt x="173497" y="213929"/>
                    <a:pt x="173497" y="220582"/>
                    <a:pt x="170938" y="226212"/>
                  </a:cubicBezTo>
                  <a:lnTo>
                    <a:pt x="170938" y="226212"/>
                  </a:lnTo>
                  <a:cubicBezTo>
                    <a:pt x="170938" y="226212"/>
                    <a:pt x="170938" y="226212"/>
                    <a:pt x="170938" y="226212"/>
                  </a:cubicBezTo>
                  <a:cubicBezTo>
                    <a:pt x="170938" y="226723"/>
                    <a:pt x="170426" y="226723"/>
                    <a:pt x="170426" y="227235"/>
                  </a:cubicBezTo>
                  <a:lnTo>
                    <a:pt x="247707" y="149955"/>
                  </a:lnTo>
                  <a:lnTo>
                    <a:pt x="277903" y="119759"/>
                  </a:lnTo>
                  <a:lnTo>
                    <a:pt x="294280" y="103382"/>
                  </a:lnTo>
                  <a:cubicBezTo>
                    <a:pt x="302469" y="95705"/>
                    <a:pt x="302469" y="82398"/>
                    <a:pt x="294280" y="74722"/>
                  </a:cubicBezTo>
                  <a:close/>
                  <a:moveTo>
                    <a:pt x="247707" y="135625"/>
                  </a:moveTo>
                  <a:lnTo>
                    <a:pt x="164797" y="52203"/>
                  </a:lnTo>
                  <a:lnTo>
                    <a:pt x="184245" y="32755"/>
                  </a:lnTo>
                  <a:lnTo>
                    <a:pt x="267155" y="116177"/>
                  </a:lnTo>
                  <a:lnTo>
                    <a:pt x="247707" y="13562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9DF2D5C6-23EE-4C76-A6B0-7FCFDA2C91EA}"/>
              </a:ext>
            </a:extLst>
          </p:cNvPr>
          <p:cNvSpPr/>
          <p:nvPr/>
        </p:nvSpPr>
        <p:spPr>
          <a:xfrm>
            <a:off x="4696498" y="5266819"/>
            <a:ext cx="493236" cy="349294"/>
          </a:xfrm>
          <a:custGeom>
            <a:avLst/>
            <a:gdLst>
              <a:gd name="connsiteX0" fmla="*/ 446794 w 526121"/>
              <a:gd name="connsiteY0" fmla="*/ 3071 h 372583"/>
              <a:gd name="connsiteX1" fmla="*/ 446794 w 526121"/>
              <a:gd name="connsiteY1" fmla="*/ 3071 h 372583"/>
              <a:gd name="connsiteX2" fmla="*/ 446794 w 526121"/>
              <a:gd name="connsiteY2" fmla="*/ 3071 h 372583"/>
              <a:gd name="connsiteX3" fmla="*/ 445770 w 526121"/>
              <a:gd name="connsiteY3" fmla="*/ 1535 h 372583"/>
              <a:gd name="connsiteX4" fmla="*/ 445258 w 526121"/>
              <a:gd name="connsiteY4" fmla="*/ 1024 h 372583"/>
              <a:gd name="connsiteX5" fmla="*/ 444235 w 526121"/>
              <a:gd name="connsiteY5" fmla="*/ 512 h 372583"/>
              <a:gd name="connsiteX6" fmla="*/ 443723 w 526121"/>
              <a:gd name="connsiteY6" fmla="*/ 512 h 372583"/>
              <a:gd name="connsiteX7" fmla="*/ 442187 w 526121"/>
              <a:gd name="connsiteY7" fmla="*/ 0 h 372583"/>
              <a:gd name="connsiteX8" fmla="*/ 292744 w 526121"/>
              <a:gd name="connsiteY8" fmla="*/ 0 h 372583"/>
              <a:gd name="connsiteX9" fmla="*/ 229282 w 526121"/>
              <a:gd name="connsiteY9" fmla="*/ 0 h 372583"/>
              <a:gd name="connsiteX10" fmla="*/ 79839 w 526121"/>
              <a:gd name="connsiteY10" fmla="*/ 0 h 372583"/>
              <a:gd name="connsiteX11" fmla="*/ 79839 w 526121"/>
              <a:gd name="connsiteY11" fmla="*/ 0 h 372583"/>
              <a:gd name="connsiteX12" fmla="*/ 79839 w 526121"/>
              <a:gd name="connsiteY12" fmla="*/ 0 h 372583"/>
              <a:gd name="connsiteX13" fmla="*/ 78304 w 526121"/>
              <a:gd name="connsiteY13" fmla="*/ 512 h 372583"/>
              <a:gd name="connsiteX14" fmla="*/ 77792 w 526121"/>
              <a:gd name="connsiteY14" fmla="*/ 512 h 372583"/>
              <a:gd name="connsiteX15" fmla="*/ 76769 w 526121"/>
              <a:gd name="connsiteY15" fmla="*/ 1024 h 372583"/>
              <a:gd name="connsiteX16" fmla="*/ 76257 w 526121"/>
              <a:gd name="connsiteY16" fmla="*/ 1535 h 372583"/>
              <a:gd name="connsiteX17" fmla="*/ 75233 w 526121"/>
              <a:gd name="connsiteY17" fmla="*/ 3071 h 372583"/>
              <a:gd name="connsiteX18" fmla="*/ 75233 w 526121"/>
              <a:gd name="connsiteY18" fmla="*/ 3071 h 372583"/>
              <a:gd name="connsiteX19" fmla="*/ 75233 w 526121"/>
              <a:gd name="connsiteY19" fmla="*/ 3071 h 372583"/>
              <a:gd name="connsiteX20" fmla="*/ 0 w 526121"/>
              <a:gd name="connsiteY20" fmla="*/ 182709 h 372583"/>
              <a:gd name="connsiteX21" fmla="*/ 0 w 526121"/>
              <a:gd name="connsiteY21" fmla="*/ 182709 h 372583"/>
              <a:gd name="connsiteX22" fmla="*/ 0 w 526121"/>
              <a:gd name="connsiteY22" fmla="*/ 183733 h 372583"/>
              <a:gd name="connsiteX23" fmla="*/ 0 w 526121"/>
              <a:gd name="connsiteY23" fmla="*/ 183733 h 372583"/>
              <a:gd name="connsiteX24" fmla="*/ 85981 w 526121"/>
              <a:gd name="connsiteY24" fmla="*/ 270738 h 372583"/>
              <a:gd name="connsiteX25" fmla="*/ 168891 w 526121"/>
              <a:gd name="connsiteY25" fmla="*/ 186292 h 372583"/>
              <a:gd name="connsiteX26" fmla="*/ 168891 w 526121"/>
              <a:gd name="connsiteY26" fmla="*/ 181174 h 372583"/>
              <a:gd name="connsiteX27" fmla="*/ 100311 w 526121"/>
              <a:gd name="connsiteY27" fmla="*/ 36337 h 372583"/>
              <a:gd name="connsiteX28" fmla="*/ 106453 w 526121"/>
              <a:gd name="connsiteY28" fmla="*/ 36849 h 372583"/>
              <a:gd name="connsiteX29" fmla="*/ 229282 w 526121"/>
              <a:gd name="connsiteY29" fmla="*/ 36849 h 372583"/>
              <a:gd name="connsiteX30" fmla="*/ 229282 w 526121"/>
              <a:gd name="connsiteY30" fmla="*/ 309122 h 372583"/>
              <a:gd name="connsiteX31" fmla="*/ 158655 w 526121"/>
              <a:gd name="connsiteY31" fmla="*/ 309122 h 372583"/>
              <a:gd name="connsiteX32" fmla="*/ 127948 w 526121"/>
              <a:gd name="connsiteY32" fmla="*/ 339829 h 372583"/>
              <a:gd name="connsiteX33" fmla="*/ 127948 w 526121"/>
              <a:gd name="connsiteY33" fmla="*/ 372584 h 372583"/>
              <a:gd name="connsiteX34" fmla="*/ 394079 w 526121"/>
              <a:gd name="connsiteY34" fmla="*/ 372584 h 372583"/>
              <a:gd name="connsiteX35" fmla="*/ 394079 w 526121"/>
              <a:gd name="connsiteY35" fmla="*/ 339829 h 372583"/>
              <a:gd name="connsiteX36" fmla="*/ 363372 w 526121"/>
              <a:gd name="connsiteY36" fmla="*/ 309122 h 372583"/>
              <a:gd name="connsiteX37" fmla="*/ 292744 w 526121"/>
              <a:gd name="connsiteY37" fmla="*/ 309122 h 372583"/>
              <a:gd name="connsiteX38" fmla="*/ 292744 w 526121"/>
              <a:gd name="connsiteY38" fmla="*/ 36849 h 372583"/>
              <a:gd name="connsiteX39" fmla="*/ 415574 w 526121"/>
              <a:gd name="connsiteY39" fmla="*/ 36849 h 372583"/>
              <a:gd name="connsiteX40" fmla="*/ 422739 w 526121"/>
              <a:gd name="connsiteY40" fmla="*/ 35825 h 372583"/>
              <a:gd name="connsiteX41" fmla="*/ 357230 w 526121"/>
              <a:gd name="connsiteY41" fmla="*/ 183221 h 372583"/>
              <a:gd name="connsiteX42" fmla="*/ 357230 w 526121"/>
              <a:gd name="connsiteY42" fmla="*/ 183221 h 372583"/>
              <a:gd name="connsiteX43" fmla="*/ 357230 w 526121"/>
              <a:gd name="connsiteY43" fmla="*/ 183733 h 372583"/>
              <a:gd name="connsiteX44" fmla="*/ 443211 w 526121"/>
              <a:gd name="connsiteY44" fmla="*/ 270738 h 372583"/>
              <a:gd name="connsiteX45" fmla="*/ 526121 w 526121"/>
              <a:gd name="connsiteY45" fmla="*/ 186292 h 372583"/>
              <a:gd name="connsiteX46" fmla="*/ 526121 w 526121"/>
              <a:gd name="connsiteY46" fmla="*/ 181174 h 372583"/>
              <a:gd name="connsiteX47" fmla="*/ 446794 w 526121"/>
              <a:gd name="connsiteY47" fmla="*/ 3071 h 372583"/>
              <a:gd name="connsiteX48" fmla="*/ 156096 w 526121"/>
              <a:gd name="connsiteY48" fmla="*/ 180662 h 372583"/>
              <a:gd name="connsiteX49" fmla="*/ 12795 w 526121"/>
              <a:gd name="connsiteY49" fmla="*/ 180662 h 372583"/>
              <a:gd name="connsiteX50" fmla="*/ 79328 w 526121"/>
              <a:gd name="connsiteY50" fmla="*/ 20472 h 372583"/>
              <a:gd name="connsiteX51" fmla="*/ 85469 w 526121"/>
              <a:gd name="connsiteY51" fmla="*/ 28149 h 372583"/>
              <a:gd name="connsiteX52" fmla="*/ 156096 w 526121"/>
              <a:gd name="connsiteY52" fmla="*/ 180662 h 372583"/>
              <a:gd name="connsiteX53" fmla="*/ 261013 w 526121"/>
              <a:gd name="connsiteY53" fmla="*/ 53738 h 372583"/>
              <a:gd name="connsiteX54" fmla="*/ 239006 w 526121"/>
              <a:gd name="connsiteY54" fmla="*/ 31731 h 372583"/>
              <a:gd name="connsiteX55" fmla="*/ 261013 w 526121"/>
              <a:gd name="connsiteY55" fmla="*/ 9724 h 372583"/>
              <a:gd name="connsiteX56" fmla="*/ 283020 w 526121"/>
              <a:gd name="connsiteY56" fmla="*/ 31731 h 372583"/>
              <a:gd name="connsiteX57" fmla="*/ 261013 w 526121"/>
              <a:gd name="connsiteY57" fmla="*/ 53738 h 372583"/>
              <a:gd name="connsiteX58" fmla="*/ 370537 w 526121"/>
              <a:gd name="connsiteY58" fmla="*/ 180662 h 372583"/>
              <a:gd name="connsiteX59" fmla="*/ 438093 w 526121"/>
              <a:gd name="connsiteY59" fmla="*/ 27125 h 372583"/>
              <a:gd name="connsiteX60" fmla="*/ 443723 w 526121"/>
              <a:gd name="connsiteY60" fmla="*/ 19960 h 372583"/>
              <a:gd name="connsiteX61" fmla="*/ 514350 w 526121"/>
              <a:gd name="connsiteY61" fmla="*/ 180662 h 372583"/>
              <a:gd name="connsiteX62" fmla="*/ 370537 w 526121"/>
              <a:gd name="connsiteY62" fmla="*/ 180662 h 37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26121" h="372583">
                <a:moveTo>
                  <a:pt x="446794" y="3071"/>
                </a:moveTo>
                <a:cubicBezTo>
                  <a:pt x="446794" y="3071"/>
                  <a:pt x="446794" y="3071"/>
                  <a:pt x="446794" y="3071"/>
                </a:cubicBezTo>
                <a:lnTo>
                  <a:pt x="446794" y="3071"/>
                </a:lnTo>
                <a:cubicBezTo>
                  <a:pt x="446282" y="2559"/>
                  <a:pt x="446282" y="2047"/>
                  <a:pt x="445770" y="1535"/>
                </a:cubicBezTo>
                <a:cubicBezTo>
                  <a:pt x="445770" y="1535"/>
                  <a:pt x="445770" y="1535"/>
                  <a:pt x="445258" y="1024"/>
                </a:cubicBezTo>
                <a:cubicBezTo>
                  <a:pt x="444746" y="512"/>
                  <a:pt x="444746" y="512"/>
                  <a:pt x="444235" y="512"/>
                </a:cubicBezTo>
                <a:cubicBezTo>
                  <a:pt x="444235" y="512"/>
                  <a:pt x="443723" y="512"/>
                  <a:pt x="443723" y="512"/>
                </a:cubicBezTo>
                <a:cubicBezTo>
                  <a:pt x="443211" y="512"/>
                  <a:pt x="442699" y="0"/>
                  <a:pt x="442187" y="0"/>
                </a:cubicBezTo>
                <a:lnTo>
                  <a:pt x="292744" y="0"/>
                </a:lnTo>
                <a:lnTo>
                  <a:pt x="229282" y="0"/>
                </a:lnTo>
                <a:lnTo>
                  <a:pt x="79839" y="0"/>
                </a:lnTo>
                <a:cubicBezTo>
                  <a:pt x="79839" y="0"/>
                  <a:pt x="79839" y="0"/>
                  <a:pt x="79839" y="0"/>
                </a:cubicBezTo>
                <a:cubicBezTo>
                  <a:pt x="79839" y="0"/>
                  <a:pt x="79839" y="0"/>
                  <a:pt x="79839" y="0"/>
                </a:cubicBezTo>
                <a:cubicBezTo>
                  <a:pt x="79328" y="0"/>
                  <a:pt x="78816" y="0"/>
                  <a:pt x="78304" y="512"/>
                </a:cubicBezTo>
                <a:cubicBezTo>
                  <a:pt x="78304" y="512"/>
                  <a:pt x="77792" y="512"/>
                  <a:pt x="77792" y="512"/>
                </a:cubicBezTo>
                <a:cubicBezTo>
                  <a:pt x="77280" y="512"/>
                  <a:pt x="77280" y="1024"/>
                  <a:pt x="76769" y="1024"/>
                </a:cubicBezTo>
                <a:cubicBezTo>
                  <a:pt x="76769" y="1024"/>
                  <a:pt x="76257" y="1024"/>
                  <a:pt x="76257" y="1535"/>
                </a:cubicBezTo>
                <a:cubicBezTo>
                  <a:pt x="75745" y="2047"/>
                  <a:pt x="75745" y="2559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cubicBezTo>
                  <a:pt x="75233" y="3071"/>
                  <a:pt x="75233" y="3071"/>
                  <a:pt x="75233" y="3071"/>
                </a:cubicBezTo>
                <a:lnTo>
                  <a:pt x="0" y="182709"/>
                </a:lnTo>
                <a:lnTo>
                  <a:pt x="0" y="182709"/>
                </a:lnTo>
                <a:cubicBezTo>
                  <a:pt x="0" y="183221"/>
                  <a:pt x="0" y="183221"/>
                  <a:pt x="0" y="183733"/>
                </a:cubicBezTo>
                <a:lnTo>
                  <a:pt x="0" y="183733"/>
                </a:lnTo>
                <a:cubicBezTo>
                  <a:pt x="0" y="230818"/>
                  <a:pt x="38896" y="271249"/>
                  <a:pt x="85981" y="270738"/>
                </a:cubicBezTo>
                <a:cubicBezTo>
                  <a:pt x="132042" y="269714"/>
                  <a:pt x="168891" y="232353"/>
                  <a:pt x="168891" y="186292"/>
                </a:cubicBezTo>
                <a:lnTo>
                  <a:pt x="168891" y="181174"/>
                </a:lnTo>
                <a:lnTo>
                  <a:pt x="100311" y="36337"/>
                </a:lnTo>
                <a:cubicBezTo>
                  <a:pt x="102358" y="36849"/>
                  <a:pt x="104405" y="36849"/>
                  <a:pt x="106453" y="36849"/>
                </a:cubicBezTo>
                <a:lnTo>
                  <a:pt x="229282" y="36849"/>
                </a:lnTo>
                <a:lnTo>
                  <a:pt x="229282" y="309122"/>
                </a:lnTo>
                <a:lnTo>
                  <a:pt x="158655" y="309122"/>
                </a:lnTo>
                <a:cubicBezTo>
                  <a:pt x="141766" y="309122"/>
                  <a:pt x="127948" y="322940"/>
                  <a:pt x="127948" y="339829"/>
                </a:cubicBezTo>
                <a:lnTo>
                  <a:pt x="127948" y="372584"/>
                </a:lnTo>
                <a:lnTo>
                  <a:pt x="394079" y="372584"/>
                </a:lnTo>
                <a:lnTo>
                  <a:pt x="394079" y="339829"/>
                </a:lnTo>
                <a:cubicBezTo>
                  <a:pt x="394079" y="322940"/>
                  <a:pt x="380261" y="309122"/>
                  <a:pt x="363372" y="309122"/>
                </a:cubicBezTo>
                <a:lnTo>
                  <a:pt x="292744" y="309122"/>
                </a:lnTo>
                <a:lnTo>
                  <a:pt x="292744" y="36849"/>
                </a:lnTo>
                <a:lnTo>
                  <a:pt x="415574" y="36849"/>
                </a:lnTo>
                <a:cubicBezTo>
                  <a:pt x="418133" y="36849"/>
                  <a:pt x="420692" y="36337"/>
                  <a:pt x="422739" y="35825"/>
                </a:cubicBezTo>
                <a:lnTo>
                  <a:pt x="357230" y="183221"/>
                </a:lnTo>
                <a:lnTo>
                  <a:pt x="357230" y="183221"/>
                </a:lnTo>
                <a:cubicBezTo>
                  <a:pt x="357230" y="183221"/>
                  <a:pt x="357230" y="183733"/>
                  <a:pt x="357230" y="183733"/>
                </a:cubicBezTo>
                <a:cubicBezTo>
                  <a:pt x="357230" y="230818"/>
                  <a:pt x="396126" y="271249"/>
                  <a:pt x="443211" y="270738"/>
                </a:cubicBezTo>
                <a:cubicBezTo>
                  <a:pt x="489272" y="269714"/>
                  <a:pt x="526121" y="232353"/>
                  <a:pt x="526121" y="186292"/>
                </a:cubicBezTo>
                <a:lnTo>
                  <a:pt x="526121" y="181174"/>
                </a:lnTo>
                <a:lnTo>
                  <a:pt x="446794" y="3071"/>
                </a:lnTo>
                <a:close/>
                <a:moveTo>
                  <a:pt x="156096" y="180662"/>
                </a:moveTo>
                <a:lnTo>
                  <a:pt x="12795" y="180662"/>
                </a:lnTo>
                <a:lnTo>
                  <a:pt x="79328" y="20472"/>
                </a:lnTo>
                <a:cubicBezTo>
                  <a:pt x="80863" y="23542"/>
                  <a:pt x="82910" y="26101"/>
                  <a:pt x="85469" y="28149"/>
                </a:cubicBezTo>
                <a:lnTo>
                  <a:pt x="156096" y="180662"/>
                </a:lnTo>
                <a:close/>
                <a:moveTo>
                  <a:pt x="261013" y="53738"/>
                </a:moveTo>
                <a:cubicBezTo>
                  <a:pt x="248730" y="53738"/>
                  <a:pt x="239006" y="44014"/>
                  <a:pt x="239006" y="31731"/>
                </a:cubicBezTo>
                <a:cubicBezTo>
                  <a:pt x="239006" y="19448"/>
                  <a:pt x="248730" y="9724"/>
                  <a:pt x="261013" y="9724"/>
                </a:cubicBezTo>
                <a:cubicBezTo>
                  <a:pt x="273296" y="9724"/>
                  <a:pt x="283020" y="19448"/>
                  <a:pt x="283020" y="31731"/>
                </a:cubicBezTo>
                <a:cubicBezTo>
                  <a:pt x="283532" y="44014"/>
                  <a:pt x="273296" y="53738"/>
                  <a:pt x="261013" y="53738"/>
                </a:cubicBezTo>
                <a:close/>
                <a:moveTo>
                  <a:pt x="370537" y="180662"/>
                </a:moveTo>
                <a:lnTo>
                  <a:pt x="438093" y="27125"/>
                </a:lnTo>
                <a:cubicBezTo>
                  <a:pt x="440140" y="25078"/>
                  <a:pt x="442187" y="22519"/>
                  <a:pt x="443723" y="19960"/>
                </a:cubicBezTo>
                <a:lnTo>
                  <a:pt x="514350" y="180662"/>
                </a:lnTo>
                <a:lnTo>
                  <a:pt x="370537" y="180662"/>
                </a:lnTo>
                <a:close/>
              </a:path>
            </a:pathLst>
          </a:custGeom>
          <a:solidFill>
            <a:schemeClr val="bg2"/>
          </a:solidFill>
          <a:ln w="511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40" name="Graphic 1">
            <a:extLst>
              <a:ext uri="{FF2B5EF4-FFF2-40B4-BE49-F238E27FC236}">
                <a16:creationId xmlns:a16="http://schemas.microsoft.com/office/drawing/2014/main" id="{1596D6FE-4F40-437C-A54C-AB4DF5BCD7E5}"/>
              </a:ext>
            </a:extLst>
          </p:cNvPr>
          <p:cNvGrpSpPr/>
          <p:nvPr/>
        </p:nvGrpSpPr>
        <p:grpSpPr>
          <a:xfrm>
            <a:off x="7084296" y="5222170"/>
            <a:ext cx="295332" cy="403032"/>
            <a:chOff x="6556884" y="2880359"/>
            <a:chExt cx="315023" cy="429904"/>
          </a:xfrm>
          <a:solidFill>
            <a:schemeClr val="bg2"/>
          </a:solidFill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6945DAA2-6ED2-4266-9330-54D1165A2C1D}"/>
                </a:ext>
              </a:extLst>
            </p:cNvPr>
            <p:cNvSpPr/>
            <p:nvPr/>
          </p:nvSpPr>
          <p:spPr>
            <a:xfrm>
              <a:off x="6556884" y="2880359"/>
              <a:ext cx="315023" cy="429904"/>
            </a:xfrm>
            <a:custGeom>
              <a:avLst/>
              <a:gdLst>
                <a:gd name="connsiteX0" fmla="*/ 304243 w 315023"/>
                <a:gd name="connsiteY0" fmla="*/ 169915 h 429904"/>
                <a:gd name="connsiteX1" fmla="*/ 296566 w 315023"/>
                <a:gd name="connsiteY1" fmla="*/ 160191 h 429904"/>
                <a:gd name="connsiteX2" fmla="*/ 304243 w 315023"/>
                <a:gd name="connsiteY2" fmla="*/ 150467 h 429904"/>
                <a:gd name="connsiteX3" fmla="*/ 314479 w 315023"/>
                <a:gd name="connsiteY3" fmla="*/ 132042 h 429904"/>
                <a:gd name="connsiteX4" fmla="*/ 298102 w 315023"/>
                <a:gd name="connsiteY4" fmla="*/ 118224 h 429904"/>
                <a:gd name="connsiteX5" fmla="*/ 287866 w 315023"/>
                <a:gd name="connsiteY5" fmla="*/ 112082 h 429904"/>
                <a:gd name="connsiteX6" fmla="*/ 291960 w 315023"/>
                <a:gd name="connsiteY6" fmla="*/ 100823 h 429904"/>
                <a:gd name="connsiteX7" fmla="*/ 295543 w 315023"/>
                <a:gd name="connsiteY7" fmla="*/ 79840 h 429904"/>
                <a:gd name="connsiteX8" fmla="*/ 275583 w 315023"/>
                <a:gd name="connsiteY8" fmla="*/ 72674 h 429904"/>
                <a:gd name="connsiteX9" fmla="*/ 263812 w 315023"/>
                <a:gd name="connsiteY9" fmla="*/ 70627 h 429904"/>
                <a:gd name="connsiteX10" fmla="*/ 263812 w 315023"/>
                <a:gd name="connsiteY10" fmla="*/ 58344 h 429904"/>
                <a:gd name="connsiteX11" fmla="*/ 259717 w 315023"/>
                <a:gd name="connsiteY11" fmla="*/ 37361 h 429904"/>
                <a:gd name="connsiteX12" fmla="*/ 238734 w 315023"/>
                <a:gd name="connsiteY12" fmla="*/ 37361 h 429904"/>
                <a:gd name="connsiteX13" fmla="*/ 226963 w 315023"/>
                <a:gd name="connsiteY13" fmla="*/ 39408 h 429904"/>
                <a:gd name="connsiteX14" fmla="*/ 222868 w 315023"/>
                <a:gd name="connsiteY14" fmla="*/ 28149 h 429904"/>
                <a:gd name="connsiteX15" fmla="*/ 212121 w 315023"/>
                <a:gd name="connsiteY15" fmla="*/ 9724 h 429904"/>
                <a:gd name="connsiteX16" fmla="*/ 192161 w 315023"/>
                <a:gd name="connsiteY16" fmla="*/ 16889 h 429904"/>
                <a:gd name="connsiteX17" fmla="*/ 181413 w 315023"/>
                <a:gd name="connsiteY17" fmla="*/ 22519 h 429904"/>
                <a:gd name="connsiteX18" fmla="*/ 173736 w 315023"/>
                <a:gd name="connsiteY18" fmla="*/ 13818 h 429904"/>
                <a:gd name="connsiteX19" fmla="*/ 157359 w 315023"/>
                <a:gd name="connsiteY19" fmla="*/ 0 h 429904"/>
                <a:gd name="connsiteX20" fmla="*/ 140982 w 315023"/>
                <a:gd name="connsiteY20" fmla="*/ 13818 h 429904"/>
                <a:gd name="connsiteX21" fmla="*/ 133305 w 315023"/>
                <a:gd name="connsiteY21" fmla="*/ 22519 h 429904"/>
                <a:gd name="connsiteX22" fmla="*/ 122557 w 315023"/>
                <a:gd name="connsiteY22" fmla="*/ 16889 h 429904"/>
                <a:gd name="connsiteX23" fmla="*/ 102597 w 315023"/>
                <a:gd name="connsiteY23" fmla="*/ 9724 h 429904"/>
                <a:gd name="connsiteX24" fmla="*/ 91850 w 315023"/>
                <a:gd name="connsiteY24" fmla="*/ 28149 h 429904"/>
                <a:gd name="connsiteX25" fmla="*/ 87756 w 315023"/>
                <a:gd name="connsiteY25" fmla="*/ 39408 h 429904"/>
                <a:gd name="connsiteX26" fmla="*/ 75985 w 315023"/>
                <a:gd name="connsiteY26" fmla="*/ 37361 h 429904"/>
                <a:gd name="connsiteX27" fmla="*/ 55001 w 315023"/>
                <a:gd name="connsiteY27" fmla="*/ 37361 h 429904"/>
                <a:gd name="connsiteX28" fmla="*/ 50907 w 315023"/>
                <a:gd name="connsiteY28" fmla="*/ 58344 h 429904"/>
                <a:gd name="connsiteX29" fmla="*/ 50907 w 315023"/>
                <a:gd name="connsiteY29" fmla="*/ 70627 h 429904"/>
                <a:gd name="connsiteX30" fmla="*/ 39136 w 315023"/>
                <a:gd name="connsiteY30" fmla="*/ 72674 h 429904"/>
                <a:gd name="connsiteX31" fmla="*/ 19176 w 315023"/>
                <a:gd name="connsiteY31" fmla="*/ 79840 h 429904"/>
                <a:gd name="connsiteX32" fmla="*/ 22758 w 315023"/>
                <a:gd name="connsiteY32" fmla="*/ 100823 h 429904"/>
                <a:gd name="connsiteX33" fmla="*/ 26852 w 315023"/>
                <a:gd name="connsiteY33" fmla="*/ 112082 h 429904"/>
                <a:gd name="connsiteX34" fmla="*/ 16617 w 315023"/>
                <a:gd name="connsiteY34" fmla="*/ 118224 h 429904"/>
                <a:gd name="connsiteX35" fmla="*/ 239 w 315023"/>
                <a:gd name="connsiteY35" fmla="*/ 132042 h 429904"/>
                <a:gd name="connsiteX36" fmla="*/ 10475 w 315023"/>
                <a:gd name="connsiteY36" fmla="*/ 150467 h 429904"/>
                <a:gd name="connsiteX37" fmla="*/ 18152 w 315023"/>
                <a:gd name="connsiteY37" fmla="*/ 160191 h 429904"/>
                <a:gd name="connsiteX38" fmla="*/ 10475 w 315023"/>
                <a:gd name="connsiteY38" fmla="*/ 169915 h 429904"/>
                <a:gd name="connsiteX39" fmla="*/ 239 w 315023"/>
                <a:gd name="connsiteY39" fmla="*/ 188339 h 429904"/>
                <a:gd name="connsiteX40" fmla="*/ 16617 w 315023"/>
                <a:gd name="connsiteY40" fmla="*/ 202157 h 429904"/>
                <a:gd name="connsiteX41" fmla="*/ 26852 w 315023"/>
                <a:gd name="connsiteY41" fmla="*/ 208299 h 429904"/>
                <a:gd name="connsiteX42" fmla="*/ 22758 w 315023"/>
                <a:gd name="connsiteY42" fmla="*/ 219558 h 429904"/>
                <a:gd name="connsiteX43" fmla="*/ 19176 w 315023"/>
                <a:gd name="connsiteY43" fmla="*/ 240542 h 429904"/>
                <a:gd name="connsiteX44" fmla="*/ 39136 w 315023"/>
                <a:gd name="connsiteY44" fmla="*/ 247707 h 429904"/>
                <a:gd name="connsiteX45" fmla="*/ 50395 w 315023"/>
                <a:gd name="connsiteY45" fmla="*/ 249754 h 429904"/>
                <a:gd name="connsiteX46" fmla="*/ 50395 w 315023"/>
                <a:gd name="connsiteY46" fmla="*/ 429904 h 429904"/>
                <a:gd name="connsiteX47" fmla="*/ 107204 w 315023"/>
                <a:gd name="connsiteY47" fmla="*/ 429904 h 429904"/>
                <a:gd name="connsiteX48" fmla="*/ 207003 w 315023"/>
                <a:gd name="connsiteY48" fmla="*/ 429904 h 429904"/>
                <a:gd name="connsiteX49" fmla="*/ 264835 w 315023"/>
                <a:gd name="connsiteY49" fmla="*/ 429904 h 429904"/>
                <a:gd name="connsiteX50" fmla="*/ 264835 w 315023"/>
                <a:gd name="connsiteY50" fmla="*/ 249242 h 429904"/>
                <a:gd name="connsiteX51" fmla="*/ 276095 w 315023"/>
                <a:gd name="connsiteY51" fmla="*/ 247195 h 429904"/>
                <a:gd name="connsiteX52" fmla="*/ 296055 w 315023"/>
                <a:gd name="connsiteY52" fmla="*/ 240030 h 429904"/>
                <a:gd name="connsiteX53" fmla="*/ 292472 w 315023"/>
                <a:gd name="connsiteY53" fmla="*/ 219047 h 429904"/>
                <a:gd name="connsiteX54" fmla="*/ 288378 w 315023"/>
                <a:gd name="connsiteY54" fmla="*/ 207787 h 429904"/>
                <a:gd name="connsiteX55" fmla="*/ 298614 w 315023"/>
                <a:gd name="connsiteY55" fmla="*/ 201646 h 429904"/>
                <a:gd name="connsiteX56" fmla="*/ 314991 w 315023"/>
                <a:gd name="connsiteY56" fmla="*/ 187827 h 429904"/>
                <a:gd name="connsiteX57" fmla="*/ 304243 w 315023"/>
                <a:gd name="connsiteY57" fmla="*/ 169915 h 429904"/>
                <a:gd name="connsiteX58" fmla="*/ 156847 w 315023"/>
                <a:gd name="connsiteY58" fmla="*/ 62950 h 429904"/>
                <a:gd name="connsiteX59" fmla="*/ 254088 w 315023"/>
                <a:gd name="connsiteY59" fmla="*/ 160191 h 429904"/>
                <a:gd name="connsiteX60" fmla="*/ 237199 w 315023"/>
                <a:gd name="connsiteY60" fmla="*/ 214952 h 429904"/>
                <a:gd name="connsiteX61" fmla="*/ 229010 w 315023"/>
                <a:gd name="connsiteY61" fmla="*/ 225188 h 429904"/>
                <a:gd name="connsiteX62" fmla="*/ 206491 w 315023"/>
                <a:gd name="connsiteY62" fmla="*/ 243613 h 429904"/>
                <a:gd name="connsiteX63" fmla="*/ 196255 w 315023"/>
                <a:gd name="connsiteY63" fmla="*/ 248731 h 429904"/>
                <a:gd name="connsiteX64" fmla="*/ 156847 w 315023"/>
                <a:gd name="connsiteY64" fmla="*/ 257431 h 429904"/>
                <a:gd name="connsiteX65" fmla="*/ 117439 w 315023"/>
                <a:gd name="connsiteY65" fmla="*/ 248731 h 429904"/>
                <a:gd name="connsiteX66" fmla="*/ 107204 w 315023"/>
                <a:gd name="connsiteY66" fmla="*/ 243613 h 429904"/>
                <a:gd name="connsiteX67" fmla="*/ 84685 w 315023"/>
                <a:gd name="connsiteY67" fmla="*/ 225188 h 429904"/>
                <a:gd name="connsiteX68" fmla="*/ 76496 w 315023"/>
                <a:gd name="connsiteY68" fmla="*/ 214952 h 429904"/>
                <a:gd name="connsiteX69" fmla="*/ 59607 w 315023"/>
                <a:gd name="connsiteY69" fmla="*/ 160191 h 429904"/>
                <a:gd name="connsiteX70" fmla="*/ 156847 w 315023"/>
                <a:gd name="connsiteY70" fmla="*/ 62950 h 429904"/>
                <a:gd name="connsiteX71" fmla="*/ 117439 w 315023"/>
                <a:gd name="connsiteY71" fmla="*/ 419669 h 429904"/>
                <a:gd name="connsiteX72" fmla="*/ 117439 w 315023"/>
                <a:gd name="connsiteY72" fmla="*/ 306563 h 429904"/>
                <a:gd name="connsiteX73" fmla="*/ 122046 w 315023"/>
                <a:gd name="connsiteY73" fmla="*/ 303492 h 429904"/>
                <a:gd name="connsiteX74" fmla="*/ 132793 w 315023"/>
                <a:gd name="connsiteY74" fmla="*/ 297351 h 429904"/>
                <a:gd name="connsiteX75" fmla="*/ 140470 w 315023"/>
                <a:gd name="connsiteY75" fmla="*/ 306051 h 429904"/>
                <a:gd name="connsiteX76" fmla="*/ 156847 w 315023"/>
                <a:gd name="connsiteY76" fmla="*/ 319869 h 429904"/>
                <a:gd name="connsiteX77" fmla="*/ 173225 w 315023"/>
                <a:gd name="connsiteY77" fmla="*/ 306051 h 429904"/>
                <a:gd name="connsiteX78" fmla="*/ 180902 w 315023"/>
                <a:gd name="connsiteY78" fmla="*/ 297351 h 429904"/>
                <a:gd name="connsiteX79" fmla="*/ 191649 w 315023"/>
                <a:gd name="connsiteY79" fmla="*/ 303492 h 429904"/>
                <a:gd name="connsiteX80" fmla="*/ 196255 w 315023"/>
                <a:gd name="connsiteY80" fmla="*/ 306563 h 429904"/>
                <a:gd name="connsiteX81" fmla="*/ 196255 w 315023"/>
                <a:gd name="connsiteY81" fmla="*/ 419669 h 429904"/>
                <a:gd name="connsiteX82" fmla="*/ 117439 w 315023"/>
                <a:gd name="connsiteY82" fmla="*/ 419669 h 4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15023" h="429904">
                  <a:moveTo>
                    <a:pt x="304243" y="169915"/>
                  </a:moveTo>
                  <a:cubicBezTo>
                    <a:pt x="301173" y="167356"/>
                    <a:pt x="296566" y="162238"/>
                    <a:pt x="296566" y="160191"/>
                  </a:cubicBezTo>
                  <a:cubicBezTo>
                    <a:pt x="296566" y="158144"/>
                    <a:pt x="301173" y="153537"/>
                    <a:pt x="304243" y="150467"/>
                  </a:cubicBezTo>
                  <a:cubicBezTo>
                    <a:pt x="309873" y="144837"/>
                    <a:pt x="316014" y="139207"/>
                    <a:pt x="314479" y="132042"/>
                  </a:cubicBezTo>
                  <a:cubicBezTo>
                    <a:pt x="313455" y="124877"/>
                    <a:pt x="305779" y="121295"/>
                    <a:pt x="298102" y="118224"/>
                  </a:cubicBezTo>
                  <a:cubicBezTo>
                    <a:pt x="295031" y="116688"/>
                    <a:pt x="288378" y="114129"/>
                    <a:pt x="287866" y="112082"/>
                  </a:cubicBezTo>
                  <a:cubicBezTo>
                    <a:pt x="287354" y="110035"/>
                    <a:pt x="289913" y="104406"/>
                    <a:pt x="291960" y="100823"/>
                  </a:cubicBezTo>
                  <a:cubicBezTo>
                    <a:pt x="295543" y="93658"/>
                    <a:pt x="299125" y="85981"/>
                    <a:pt x="295543" y="79840"/>
                  </a:cubicBezTo>
                  <a:cubicBezTo>
                    <a:pt x="291960" y="73698"/>
                    <a:pt x="283772" y="73186"/>
                    <a:pt x="275583" y="72674"/>
                  </a:cubicBezTo>
                  <a:cubicBezTo>
                    <a:pt x="271488" y="72163"/>
                    <a:pt x="264835" y="71651"/>
                    <a:pt x="263812" y="70627"/>
                  </a:cubicBezTo>
                  <a:cubicBezTo>
                    <a:pt x="262788" y="69092"/>
                    <a:pt x="263300" y="62439"/>
                    <a:pt x="263812" y="58344"/>
                  </a:cubicBezTo>
                  <a:cubicBezTo>
                    <a:pt x="264324" y="50155"/>
                    <a:pt x="265347" y="41967"/>
                    <a:pt x="259717" y="37361"/>
                  </a:cubicBezTo>
                  <a:cubicBezTo>
                    <a:pt x="254088" y="32755"/>
                    <a:pt x="246411" y="35314"/>
                    <a:pt x="238734" y="37361"/>
                  </a:cubicBezTo>
                  <a:cubicBezTo>
                    <a:pt x="234640" y="38384"/>
                    <a:pt x="228498" y="39920"/>
                    <a:pt x="226963" y="39408"/>
                  </a:cubicBezTo>
                  <a:cubicBezTo>
                    <a:pt x="225427" y="38384"/>
                    <a:pt x="223892" y="32243"/>
                    <a:pt x="222868" y="28149"/>
                  </a:cubicBezTo>
                  <a:cubicBezTo>
                    <a:pt x="220821" y="20472"/>
                    <a:pt x="218774" y="12283"/>
                    <a:pt x="212121" y="9724"/>
                  </a:cubicBezTo>
                  <a:cubicBezTo>
                    <a:pt x="205468" y="7165"/>
                    <a:pt x="198814" y="12283"/>
                    <a:pt x="192161" y="16889"/>
                  </a:cubicBezTo>
                  <a:cubicBezTo>
                    <a:pt x="189090" y="19448"/>
                    <a:pt x="183461" y="23031"/>
                    <a:pt x="181413" y="22519"/>
                  </a:cubicBezTo>
                  <a:cubicBezTo>
                    <a:pt x="179878" y="22007"/>
                    <a:pt x="175784" y="16377"/>
                    <a:pt x="173736" y="13818"/>
                  </a:cubicBezTo>
                  <a:cubicBezTo>
                    <a:pt x="169130" y="7165"/>
                    <a:pt x="164524" y="0"/>
                    <a:pt x="157359" y="0"/>
                  </a:cubicBezTo>
                  <a:cubicBezTo>
                    <a:pt x="150194" y="0"/>
                    <a:pt x="145588" y="7165"/>
                    <a:pt x="140982" y="13818"/>
                  </a:cubicBezTo>
                  <a:cubicBezTo>
                    <a:pt x="138935" y="16889"/>
                    <a:pt x="134841" y="22519"/>
                    <a:pt x="133305" y="22519"/>
                  </a:cubicBezTo>
                  <a:cubicBezTo>
                    <a:pt x="131258" y="23031"/>
                    <a:pt x="125628" y="18936"/>
                    <a:pt x="122557" y="16889"/>
                  </a:cubicBezTo>
                  <a:cubicBezTo>
                    <a:pt x="115904" y="12283"/>
                    <a:pt x="109251" y="7165"/>
                    <a:pt x="102597" y="9724"/>
                  </a:cubicBezTo>
                  <a:cubicBezTo>
                    <a:pt x="95944" y="12283"/>
                    <a:pt x="93897" y="20472"/>
                    <a:pt x="91850" y="28149"/>
                  </a:cubicBezTo>
                  <a:cubicBezTo>
                    <a:pt x="90826" y="31731"/>
                    <a:pt x="89291" y="38384"/>
                    <a:pt x="87756" y="39408"/>
                  </a:cubicBezTo>
                  <a:cubicBezTo>
                    <a:pt x="86220" y="40432"/>
                    <a:pt x="79567" y="38896"/>
                    <a:pt x="75985" y="37361"/>
                  </a:cubicBezTo>
                  <a:cubicBezTo>
                    <a:pt x="68308" y="35314"/>
                    <a:pt x="60119" y="32755"/>
                    <a:pt x="55001" y="37361"/>
                  </a:cubicBezTo>
                  <a:cubicBezTo>
                    <a:pt x="49371" y="41967"/>
                    <a:pt x="50395" y="50155"/>
                    <a:pt x="50907" y="58344"/>
                  </a:cubicBezTo>
                  <a:cubicBezTo>
                    <a:pt x="51418" y="62439"/>
                    <a:pt x="51930" y="69092"/>
                    <a:pt x="50907" y="70627"/>
                  </a:cubicBezTo>
                  <a:cubicBezTo>
                    <a:pt x="49883" y="72163"/>
                    <a:pt x="43230" y="72674"/>
                    <a:pt x="39136" y="72674"/>
                  </a:cubicBezTo>
                  <a:cubicBezTo>
                    <a:pt x="30947" y="73186"/>
                    <a:pt x="22758" y="74210"/>
                    <a:pt x="19176" y="79840"/>
                  </a:cubicBezTo>
                  <a:cubicBezTo>
                    <a:pt x="15593" y="85469"/>
                    <a:pt x="19176" y="93658"/>
                    <a:pt x="22758" y="100823"/>
                  </a:cubicBezTo>
                  <a:cubicBezTo>
                    <a:pt x="24293" y="104406"/>
                    <a:pt x="27364" y="110547"/>
                    <a:pt x="26852" y="112082"/>
                  </a:cubicBezTo>
                  <a:cubicBezTo>
                    <a:pt x="26341" y="113618"/>
                    <a:pt x="20199" y="116688"/>
                    <a:pt x="16617" y="118224"/>
                  </a:cubicBezTo>
                  <a:cubicBezTo>
                    <a:pt x="9452" y="121806"/>
                    <a:pt x="1775" y="124877"/>
                    <a:pt x="239" y="132042"/>
                  </a:cubicBezTo>
                  <a:cubicBezTo>
                    <a:pt x="-784" y="138696"/>
                    <a:pt x="4845" y="144837"/>
                    <a:pt x="10475" y="150467"/>
                  </a:cubicBezTo>
                  <a:cubicBezTo>
                    <a:pt x="13546" y="153026"/>
                    <a:pt x="18152" y="158144"/>
                    <a:pt x="18152" y="160191"/>
                  </a:cubicBezTo>
                  <a:cubicBezTo>
                    <a:pt x="18152" y="162238"/>
                    <a:pt x="13546" y="166844"/>
                    <a:pt x="10475" y="169915"/>
                  </a:cubicBezTo>
                  <a:cubicBezTo>
                    <a:pt x="4845" y="175544"/>
                    <a:pt x="-1296" y="181174"/>
                    <a:pt x="239" y="188339"/>
                  </a:cubicBezTo>
                  <a:cubicBezTo>
                    <a:pt x="1263" y="195504"/>
                    <a:pt x="8940" y="198575"/>
                    <a:pt x="16617" y="202157"/>
                  </a:cubicBezTo>
                  <a:cubicBezTo>
                    <a:pt x="19688" y="203693"/>
                    <a:pt x="26341" y="206252"/>
                    <a:pt x="26852" y="208299"/>
                  </a:cubicBezTo>
                  <a:cubicBezTo>
                    <a:pt x="27364" y="210346"/>
                    <a:pt x="24805" y="215976"/>
                    <a:pt x="22758" y="219558"/>
                  </a:cubicBezTo>
                  <a:cubicBezTo>
                    <a:pt x="19176" y="226723"/>
                    <a:pt x="15593" y="234400"/>
                    <a:pt x="19176" y="240542"/>
                  </a:cubicBezTo>
                  <a:cubicBezTo>
                    <a:pt x="22758" y="246683"/>
                    <a:pt x="30947" y="247195"/>
                    <a:pt x="39136" y="247707"/>
                  </a:cubicBezTo>
                  <a:cubicBezTo>
                    <a:pt x="42718" y="248219"/>
                    <a:pt x="48348" y="248219"/>
                    <a:pt x="50395" y="249754"/>
                  </a:cubicBezTo>
                  <a:lnTo>
                    <a:pt x="50395" y="429904"/>
                  </a:lnTo>
                  <a:lnTo>
                    <a:pt x="107204" y="429904"/>
                  </a:lnTo>
                  <a:lnTo>
                    <a:pt x="207003" y="429904"/>
                  </a:lnTo>
                  <a:lnTo>
                    <a:pt x="264835" y="429904"/>
                  </a:lnTo>
                  <a:lnTo>
                    <a:pt x="264835" y="249242"/>
                  </a:lnTo>
                  <a:cubicBezTo>
                    <a:pt x="266883" y="248219"/>
                    <a:pt x="272512" y="247707"/>
                    <a:pt x="276095" y="247195"/>
                  </a:cubicBezTo>
                  <a:cubicBezTo>
                    <a:pt x="284283" y="246683"/>
                    <a:pt x="292472" y="245660"/>
                    <a:pt x="296055" y="240030"/>
                  </a:cubicBezTo>
                  <a:cubicBezTo>
                    <a:pt x="299637" y="233889"/>
                    <a:pt x="296055" y="226212"/>
                    <a:pt x="292472" y="219047"/>
                  </a:cubicBezTo>
                  <a:cubicBezTo>
                    <a:pt x="290937" y="215464"/>
                    <a:pt x="287866" y="209323"/>
                    <a:pt x="288378" y="207787"/>
                  </a:cubicBezTo>
                  <a:cubicBezTo>
                    <a:pt x="288889" y="206252"/>
                    <a:pt x="295031" y="203181"/>
                    <a:pt x="298614" y="201646"/>
                  </a:cubicBezTo>
                  <a:cubicBezTo>
                    <a:pt x="306290" y="198063"/>
                    <a:pt x="313455" y="194993"/>
                    <a:pt x="314991" y="187827"/>
                  </a:cubicBezTo>
                  <a:cubicBezTo>
                    <a:pt x="315503" y="181174"/>
                    <a:pt x="309873" y="175544"/>
                    <a:pt x="304243" y="169915"/>
                  </a:cubicBezTo>
                  <a:close/>
                  <a:moveTo>
                    <a:pt x="156847" y="62950"/>
                  </a:moveTo>
                  <a:cubicBezTo>
                    <a:pt x="210586" y="62950"/>
                    <a:pt x="254088" y="106452"/>
                    <a:pt x="254088" y="160191"/>
                  </a:cubicBezTo>
                  <a:cubicBezTo>
                    <a:pt x="254088" y="180662"/>
                    <a:pt x="247946" y="199599"/>
                    <a:pt x="237199" y="214952"/>
                  </a:cubicBezTo>
                  <a:cubicBezTo>
                    <a:pt x="234640" y="218535"/>
                    <a:pt x="232081" y="222117"/>
                    <a:pt x="229010" y="225188"/>
                  </a:cubicBezTo>
                  <a:cubicBezTo>
                    <a:pt x="222357" y="232353"/>
                    <a:pt x="215191" y="238495"/>
                    <a:pt x="206491" y="243613"/>
                  </a:cubicBezTo>
                  <a:cubicBezTo>
                    <a:pt x="203420" y="245660"/>
                    <a:pt x="199838" y="247195"/>
                    <a:pt x="196255" y="248731"/>
                  </a:cubicBezTo>
                  <a:cubicBezTo>
                    <a:pt x="183972" y="254360"/>
                    <a:pt x="170666" y="257431"/>
                    <a:pt x="156847" y="257431"/>
                  </a:cubicBezTo>
                  <a:cubicBezTo>
                    <a:pt x="143029" y="257431"/>
                    <a:pt x="129211" y="254360"/>
                    <a:pt x="117439" y="248731"/>
                  </a:cubicBezTo>
                  <a:cubicBezTo>
                    <a:pt x="113857" y="247195"/>
                    <a:pt x="110274" y="245660"/>
                    <a:pt x="107204" y="243613"/>
                  </a:cubicBezTo>
                  <a:cubicBezTo>
                    <a:pt x="99015" y="238495"/>
                    <a:pt x="91338" y="232353"/>
                    <a:pt x="84685" y="225188"/>
                  </a:cubicBezTo>
                  <a:cubicBezTo>
                    <a:pt x="81614" y="222117"/>
                    <a:pt x="79055" y="218535"/>
                    <a:pt x="76496" y="214952"/>
                  </a:cubicBezTo>
                  <a:cubicBezTo>
                    <a:pt x="65749" y="199087"/>
                    <a:pt x="59607" y="180662"/>
                    <a:pt x="59607" y="160191"/>
                  </a:cubicBezTo>
                  <a:cubicBezTo>
                    <a:pt x="59607" y="106964"/>
                    <a:pt x="103109" y="62950"/>
                    <a:pt x="156847" y="62950"/>
                  </a:cubicBezTo>
                  <a:close/>
                  <a:moveTo>
                    <a:pt x="117439" y="419669"/>
                  </a:moveTo>
                  <a:lnTo>
                    <a:pt x="117439" y="306563"/>
                  </a:lnTo>
                  <a:cubicBezTo>
                    <a:pt x="118975" y="305539"/>
                    <a:pt x="120510" y="304516"/>
                    <a:pt x="122046" y="303492"/>
                  </a:cubicBezTo>
                  <a:cubicBezTo>
                    <a:pt x="125116" y="300933"/>
                    <a:pt x="130746" y="297351"/>
                    <a:pt x="132793" y="297351"/>
                  </a:cubicBezTo>
                  <a:cubicBezTo>
                    <a:pt x="134329" y="297862"/>
                    <a:pt x="138423" y="303492"/>
                    <a:pt x="140470" y="306051"/>
                  </a:cubicBezTo>
                  <a:cubicBezTo>
                    <a:pt x="145076" y="312705"/>
                    <a:pt x="149682" y="319869"/>
                    <a:pt x="156847" y="319869"/>
                  </a:cubicBezTo>
                  <a:cubicBezTo>
                    <a:pt x="164012" y="319869"/>
                    <a:pt x="168619" y="313216"/>
                    <a:pt x="173225" y="306051"/>
                  </a:cubicBezTo>
                  <a:cubicBezTo>
                    <a:pt x="175272" y="302980"/>
                    <a:pt x="179366" y="297351"/>
                    <a:pt x="180902" y="297351"/>
                  </a:cubicBezTo>
                  <a:cubicBezTo>
                    <a:pt x="182949" y="296839"/>
                    <a:pt x="188579" y="300933"/>
                    <a:pt x="191649" y="303492"/>
                  </a:cubicBezTo>
                  <a:cubicBezTo>
                    <a:pt x="193184" y="304516"/>
                    <a:pt x="194720" y="305539"/>
                    <a:pt x="196255" y="306563"/>
                  </a:cubicBezTo>
                  <a:lnTo>
                    <a:pt x="196255" y="419669"/>
                  </a:lnTo>
                  <a:lnTo>
                    <a:pt x="117439" y="419669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FD5DD7F8-9767-4727-A194-7B3F142BBA46}"/>
                </a:ext>
              </a:extLst>
            </p:cNvPr>
            <p:cNvSpPr/>
            <p:nvPr/>
          </p:nvSpPr>
          <p:spPr>
            <a:xfrm>
              <a:off x="6679953" y="2991418"/>
              <a:ext cx="55273" cy="98263"/>
            </a:xfrm>
            <a:custGeom>
              <a:avLst/>
              <a:gdLst>
                <a:gd name="connsiteX0" fmla="*/ 28149 w 55273"/>
                <a:gd name="connsiteY0" fmla="*/ 33778 h 98263"/>
                <a:gd name="connsiteX1" fmla="*/ 28149 w 55273"/>
                <a:gd name="connsiteY1" fmla="*/ 98264 h 98263"/>
                <a:gd name="connsiteX2" fmla="*/ 55274 w 55273"/>
                <a:gd name="connsiteY2" fmla="*/ 98264 h 98263"/>
                <a:gd name="connsiteX3" fmla="*/ 55274 w 55273"/>
                <a:gd name="connsiteY3" fmla="*/ 0 h 98263"/>
                <a:gd name="connsiteX4" fmla="*/ 33266 w 55273"/>
                <a:gd name="connsiteY4" fmla="*/ 0 h 98263"/>
                <a:gd name="connsiteX5" fmla="*/ 21495 w 55273"/>
                <a:gd name="connsiteY5" fmla="*/ 15354 h 98263"/>
                <a:gd name="connsiteX6" fmla="*/ 0 w 55273"/>
                <a:gd name="connsiteY6" fmla="*/ 26101 h 98263"/>
                <a:gd name="connsiteX7" fmla="*/ 0 w 55273"/>
                <a:gd name="connsiteY7" fmla="*/ 48108 h 98263"/>
                <a:gd name="connsiteX8" fmla="*/ 15354 w 55273"/>
                <a:gd name="connsiteY8" fmla="*/ 41967 h 98263"/>
                <a:gd name="connsiteX9" fmla="*/ 28149 w 55273"/>
                <a:gd name="connsiteY9" fmla="*/ 33778 h 9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273" h="98263">
                  <a:moveTo>
                    <a:pt x="28149" y="33778"/>
                  </a:moveTo>
                  <a:lnTo>
                    <a:pt x="28149" y="98264"/>
                  </a:lnTo>
                  <a:lnTo>
                    <a:pt x="55274" y="98264"/>
                  </a:lnTo>
                  <a:lnTo>
                    <a:pt x="55274" y="0"/>
                  </a:lnTo>
                  <a:lnTo>
                    <a:pt x="33266" y="0"/>
                  </a:lnTo>
                  <a:cubicBezTo>
                    <a:pt x="30196" y="6142"/>
                    <a:pt x="26613" y="11259"/>
                    <a:pt x="21495" y="15354"/>
                  </a:cubicBezTo>
                  <a:cubicBezTo>
                    <a:pt x="16377" y="19448"/>
                    <a:pt x="9212" y="23031"/>
                    <a:pt x="0" y="26101"/>
                  </a:cubicBezTo>
                  <a:lnTo>
                    <a:pt x="0" y="48108"/>
                  </a:lnTo>
                  <a:cubicBezTo>
                    <a:pt x="6142" y="46061"/>
                    <a:pt x="11259" y="44014"/>
                    <a:pt x="15354" y="41967"/>
                  </a:cubicBezTo>
                  <a:cubicBezTo>
                    <a:pt x="19448" y="39920"/>
                    <a:pt x="23543" y="37361"/>
                    <a:pt x="28149" y="33778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3" name="Graphic 1">
            <a:extLst>
              <a:ext uri="{FF2B5EF4-FFF2-40B4-BE49-F238E27FC236}">
                <a16:creationId xmlns:a16="http://schemas.microsoft.com/office/drawing/2014/main" id="{B5727801-E476-4AC8-84C0-1DE6E9BA95C3}"/>
              </a:ext>
            </a:extLst>
          </p:cNvPr>
          <p:cNvGrpSpPr/>
          <p:nvPr/>
        </p:nvGrpSpPr>
        <p:grpSpPr>
          <a:xfrm>
            <a:off x="7780016" y="4251570"/>
            <a:ext cx="372324" cy="372324"/>
            <a:chOff x="8277253" y="565529"/>
            <a:chExt cx="397149" cy="397149"/>
          </a:xfrm>
          <a:solidFill>
            <a:schemeClr val="bg2"/>
          </a:solidFill>
        </p:grpSpPr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F2F775FA-AB96-4BEE-AFD6-74348AA08482}"/>
                </a:ext>
              </a:extLst>
            </p:cNvPr>
            <p:cNvSpPr/>
            <p:nvPr/>
          </p:nvSpPr>
          <p:spPr>
            <a:xfrm>
              <a:off x="8277253" y="565529"/>
              <a:ext cx="397149" cy="397149"/>
            </a:xfrm>
            <a:custGeom>
              <a:avLst/>
              <a:gdLst>
                <a:gd name="connsiteX0" fmla="*/ 198575 w 397149"/>
                <a:gd name="connsiteY0" fmla="*/ 0 h 397149"/>
                <a:gd name="connsiteX1" fmla="*/ 0 w 397149"/>
                <a:gd name="connsiteY1" fmla="*/ 198575 h 397149"/>
                <a:gd name="connsiteX2" fmla="*/ 198575 w 397149"/>
                <a:gd name="connsiteY2" fmla="*/ 397150 h 397149"/>
                <a:gd name="connsiteX3" fmla="*/ 397150 w 397149"/>
                <a:gd name="connsiteY3" fmla="*/ 198575 h 397149"/>
                <a:gd name="connsiteX4" fmla="*/ 198575 w 397149"/>
                <a:gd name="connsiteY4" fmla="*/ 0 h 397149"/>
                <a:gd name="connsiteX5" fmla="*/ 198575 w 397149"/>
                <a:gd name="connsiteY5" fmla="*/ 343412 h 397149"/>
                <a:gd name="connsiteX6" fmla="*/ 53738 w 397149"/>
                <a:gd name="connsiteY6" fmla="*/ 198575 h 397149"/>
                <a:gd name="connsiteX7" fmla="*/ 198575 w 397149"/>
                <a:gd name="connsiteY7" fmla="*/ 53738 h 397149"/>
                <a:gd name="connsiteX8" fmla="*/ 343412 w 397149"/>
                <a:gd name="connsiteY8" fmla="*/ 198575 h 397149"/>
                <a:gd name="connsiteX9" fmla="*/ 198575 w 397149"/>
                <a:gd name="connsiteY9" fmla="*/ 343412 h 39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149" h="397149">
                  <a:moveTo>
                    <a:pt x="198575" y="0"/>
                  </a:moveTo>
                  <a:cubicBezTo>
                    <a:pt x="89051" y="0"/>
                    <a:pt x="0" y="89052"/>
                    <a:pt x="0" y="198575"/>
                  </a:cubicBezTo>
                  <a:cubicBezTo>
                    <a:pt x="0" y="308098"/>
                    <a:pt x="89051" y="397150"/>
                    <a:pt x="198575" y="397150"/>
                  </a:cubicBezTo>
                  <a:cubicBezTo>
                    <a:pt x="308098" y="397150"/>
                    <a:pt x="397150" y="308098"/>
                    <a:pt x="397150" y="198575"/>
                  </a:cubicBezTo>
                  <a:cubicBezTo>
                    <a:pt x="397150" y="89052"/>
                    <a:pt x="308098" y="0"/>
                    <a:pt x="198575" y="0"/>
                  </a:cubicBezTo>
                  <a:close/>
                  <a:moveTo>
                    <a:pt x="198575" y="343412"/>
                  </a:moveTo>
                  <a:cubicBezTo>
                    <a:pt x="118736" y="343412"/>
                    <a:pt x="53738" y="278414"/>
                    <a:pt x="53738" y="198575"/>
                  </a:cubicBezTo>
                  <a:cubicBezTo>
                    <a:pt x="53738" y="118736"/>
                    <a:pt x="118736" y="53738"/>
                    <a:pt x="198575" y="53738"/>
                  </a:cubicBezTo>
                  <a:cubicBezTo>
                    <a:pt x="278414" y="53738"/>
                    <a:pt x="343412" y="118736"/>
                    <a:pt x="343412" y="198575"/>
                  </a:cubicBezTo>
                  <a:cubicBezTo>
                    <a:pt x="343412" y="278414"/>
                    <a:pt x="278926" y="343412"/>
                    <a:pt x="198575" y="343412"/>
                  </a:cubicBez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E78CC102-60CF-46AE-82F0-3F7AEDF847AF}"/>
                </a:ext>
              </a:extLst>
            </p:cNvPr>
            <p:cNvSpPr/>
            <p:nvPr/>
          </p:nvSpPr>
          <p:spPr>
            <a:xfrm>
              <a:off x="8413507" y="676587"/>
              <a:ext cx="125782" cy="185268"/>
            </a:xfrm>
            <a:custGeom>
              <a:avLst/>
              <a:gdLst>
                <a:gd name="connsiteX0" fmla="*/ 110941 w 125782"/>
                <a:gd name="connsiteY0" fmla="*/ 49132 h 185268"/>
                <a:gd name="connsiteX1" fmla="*/ 89445 w 125782"/>
                <a:gd name="connsiteY1" fmla="*/ 52714 h 185268"/>
                <a:gd name="connsiteX2" fmla="*/ 80233 w 125782"/>
                <a:gd name="connsiteY2" fmla="*/ 47597 h 185268"/>
                <a:gd name="connsiteX3" fmla="*/ 77674 w 125782"/>
                <a:gd name="connsiteY3" fmla="*/ 43502 h 185268"/>
                <a:gd name="connsiteX4" fmla="*/ 69997 w 125782"/>
                <a:gd name="connsiteY4" fmla="*/ 37873 h 185268"/>
                <a:gd name="connsiteX5" fmla="*/ 69997 w 125782"/>
                <a:gd name="connsiteY5" fmla="*/ 67556 h 185268"/>
                <a:gd name="connsiteX6" fmla="*/ 111964 w 125782"/>
                <a:gd name="connsiteY6" fmla="*/ 84957 h 185268"/>
                <a:gd name="connsiteX7" fmla="*/ 125783 w 125782"/>
                <a:gd name="connsiteY7" fmla="*/ 116688 h 185268"/>
                <a:gd name="connsiteX8" fmla="*/ 120665 w 125782"/>
                <a:gd name="connsiteY8" fmla="*/ 137160 h 185268"/>
                <a:gd name="connsiteX9" fmla="*/ 107870 w 125782"/>
                <a:gd name="connsiteY9" fmla="*/ 153026 h 185268"/>
                <a:gd name="connsiteX10" fmla="*/ 91493 w 125782"/>
                <a:gd name="connsiteY10" fmla="*/ 162238 h 185268"/>
                <a:gd name="connsiteX11" fmla="*/ 69997 w 125782"/>
                <a:gd name="connsiteY11" fmla="*/ 165820 h 185268"/>
                <a:gd name="connsiteX12" fmla="*/ 69997 w 125782"/>
                <a:gd name="connsiteY12" fmla="*/ 185268 h 185268"/>
                <a:gd name="connsiteX13" fmla="*/ 55155 w 125782"/>
                <a:gd name="connsiteY13" fmla="*/ 185268 h 185268"/>
                <a:gd name="connsiteX14" fmla="*/ 55155 w 125782"/>
                <a:gd name="connsiteY14" fmla="*/ 165820 h 185268"/>
                <a:gd name="connsiteX15" fmla="*/ 30589 w 125782"/>
                <a:gd name="connsiteY15" fmla="*/ 160702 h 185268"/>
                <a:gd name="connsiteX16" fmla="*/ 14212 w 125782"/>
                <a:gd name="connsiteY16" fmla="*/ 150978 h 185268"/>
                <a:gd name="connsiteX17" fmla="*/ 3465 w 125782"/>
                <a:gd name="connsiteY17" fmla="*/ 137160 h 185268"/>
                <a:gd name="connsiteX18" fmla="*/ 394 w 125782"/>
                <a:gd name="connsiteY18" fmla="*/ 129995 h 185268"/>
                <a:gd name="connsiteX19" fmla="*/ 7559 w 125782"/>
                <a:gd name="connsiteY19" fmla="*/ 118224 h 185268"/>
                <a:gd name="connsiteX20" fmla="*/ 31613 w 125782"/>
                <a:gd name="connsiteY20" fmla="*/ 115153 h 185268"/>
                <a:gd name="connsiteX21" fmla="*/ 40825 w 125782"/>
                <a:gd name="connsiteY21" fmla="*/ 121294 h 185268"/>
                <a:gd name="connsiteX22" fmla="*/ 43896 w 125782"/>
                <a:gd name="connsiteY22" fmla="*/ 128971 h 185268"/>
                <a:gd name="connsiteX23" fmla="*/ 54132 w 125782"/>
                <a:gd name="connsiteY23" fmla="*/ 137160 h 185268"/>
                <a:gd name="connsiteX24" fmla="*/ 54132 w 125782"/>
                <a:gd name="connsiteY24" fmla="*/ 101335 h 185268"/>
                <a:gd name="connsiteX25" fmla="*/ 24448 w 125782"/>
                <a:gd name="connsiteY25" fmla="*/ 91099 h 185268"/>
                <a:gd name="connsiteX26" fmla="*/ 9094 w 125782"/>
                <a:gd name="connsiteY26" fmla="*/ 77280 h 185268"/>
                <a:gd name="connsiteX27" fmla="*/ 2441 w 125782"/>
                <a:gd name="connsiteY27" fmla="*/ 54762 h 185268"/>
                <a:gd name="connsiteX28" fmla="*/ 15236 w 125782"/>
                <a:gd name="connsiteY28" fmla="*/ 24054 h 185268"/>
                <a:gd name="connsiteX29" fmla="*/ 53620 w 125782"/>
                <a:gd name="connsiteY29" fmla="*/ 10236 h 185268"/>
                <a:gd name="connsiteX30" fmla="*/ 53620 w 125782"/>
                <a:gd name="connsiteY30" fmla="*/ 0 h 185268"/>
                <a:gd name="connsiteX31" fmla="*/ 68462 w 125782"/>
                <a:gd name="connsiteY31" fmla="*/ 0 h 185268"/>
                <a:gd name="connsiteX32" fmla="*/ 68462 w 125782"/>
                <a:gd name="connsiteY32" fmla="*/ 10236 h 185268"/>
                <a:gd name="connsiteX33" fmla="*/ 103776 w 125782"/>
                <a:gd name="connsiteY33" fmla="*/ 20983 h 185268"/>
                <a:gd name="connsiteX34" fmla="*/ 116059 w 125782"/>
                <a:gd name="connsiteY34" fmla="*/ 36849 h 185268"/>
                <a:gd name="connsiteX35" fmla="*/ 110941 w 125782"/>
                <a:gd name="connsiteY35" fmla="*/ 49132 h 185268"/>
                <a:gd name="connsiteX36" fmla="*/ 54644 w 125782"/>
                <a:gd name="connsiteY36" fmla="*/ 37361 h 185268"/>
                <a:gd name="connsiteX37" fmla="*/ 45432 w 125782"/>
                <a:gd name="connsiteY37" fmla="*/ 42990 h 185268"/>
                <a:gd name="connsiteX38" fmla="*/ 42873 w 125782"/>
                <a:gd name="connsiteY38" fmla="*/ 50667 h 185268"/>
                <a:gd name="connsiteX39" fmla="*/ 45432 w 125782"/>
                <a:gd name="connsiteY39" fmla="*/ 58344 h 185268"/>
                <a:gd name="connsiteX40" fmla="*/ 54644 w 125782"/>
                <a:gd name="connsiteY40" fmla="*/ 63974 h 185268"/>
                <a:gd name="connsiteX41" fmla="*/ 54644 w 125782"/>
                <a:gd name="connsiteY41" fmla="*/ 37361 h 185268"/>
                <a:gd name="connsiteX42" fmla="*/ 69486 w 125782"/>
                <a:gd name="connsiteY42" fmla="*/ 138695 h 185268"/>
                <a:gd name="connsiteX43" fmla="*/ 82281 w 125782"/>
                <a:gd name="connsiteY43" fmla="*/ 132042 h 185268"/>
                <a:gd name="connsiteX44" fmla="*/ 86375 w 125782"/>
                <a:gd name="connsiteY44" fmla="*/ 121806 h 185268"/>
                <a:gd name="connsiteX45" fmla="*/ 82792 w 125782"/>
                <a:gd name="connsiteY45" fmla="*/ 113106 h 185268"/>
                <a:gd name="connsiteX46" fmla="*/ 69486 w 125782"/>
                <a:gd name="connsiteY46" fmla="*/ 105429 h 185268"/>
                <a:gd name="connsiteX47" fmla="*/ 69486 w 125782"/>
                <a:gd name="connsiteY47" fmla="*/ 138695 h 18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5782" h="185268">
                  <a:moveTo>
                    <a:pt x="110941" y="49132"/>
                  </a:moveTo>
                  <a:lnTo>
                    <a:pt x="89445" y="52714"/>
                  </a:lnTo>
                  <a:cubicBezTo>
                    <a:pt x="85863" y="53226"/>
                    <a:pt x="81769" y="51179"/>
                    <a:pt x="80233" y="47597"/>
                  </a:cubicBezTo>
                  <a:cubicBezTo>
                    <a:pt x="79210" y="45549"/>
                    <a:pt x="78698" y="44526"/>
                    <a:pt x="77674" y="43502"/>
                  </a:cubicBezTo>
                  <a:cubicBezTo>
                    <a:pt x="76139" y="41455"/>
                    <a:pt x="73580" y="39920"/>
                    <a:pt x="69997" y="37873"/>
                  </a:cubicBezTo>
                  <a:lnTo>
                    <a:pt x="69997" y="67556"/>
                  </a:lnTo>
                  <a:cubicBezTo>
                    <a:pt x="90981" y="73186"/>
                    <a:pt x="104799" y="78816"/>
                    <a:pt x="111964" y="84957"/>
                  </a:cubicBezTo>
                  <a:cubicBezTo>
                    <a:pt x="121177" y="93146"/>
                    <a:pt x="125783" y="103894"/>
                    <a:pt x="125783" y="116688"/>
                  </a:cubicBezTo>
                  <a:cubicBezTo>
                    <a:pt x="125783" y="124365"/>
                    <a:pt x="124247" y="131019"/>
                    <a:pt x="120665" y="137160"/>
                  </a:cubicBezTo>
                  <a:cubicBezTo>
                    <a:pt x="117082" y="143302"/>
                    <a:pt x="112988" y="148419"/>
                    <a:pt x="107870" y="153026"/>
                  </a:cubicBezTo>
                  <a:cubicBezTo>
                    <a:pt x="102752" y="157120"/>
                    <a:pt x="97122" y="160191"/>
                    <a:pt x="91493" y="162238"/>
                  </a:cubicBezTo>
                  <a:cubicBezTo>
                    <a:pt x="85863" y="164285"/>
                    <a:pt x="78698" y="165309"/>
                    <a:pt x="69997" y="165820"/>
                  </a:cubicBezTo>
                  <a:lnTo>
                    <a:pt x="69997" y="185268"/>
                  </a:lnTo>
                  <a:lnTo>
                    <a:pt x="55155" y="185268"/>
                  </a:lnTo>
                  <a:lnTo>
                    <a:pt x="55155" y="165820"/>
                  </a:lnTo>
                  <a:cubicBezTo>
                    <a:pt x="44920" y="164797"/>
                    <a:pt x="36731" y="163261"/>
                    <a:pt x="30589" y="160702"/>
                  </a:cubicBezTo>
                  <a:cubicBezTo>
                    <a:pt x="24448" y="158143"/>
                    <a:pt x="18818" y="155073"/>
                    <a:pt x="14212" y="150978"/>
                  </a:cubicBezTo>
                  <a:cubicBezTo>
                    <a:pt x="9606" y="146884"/>
                    <a:pt x="6024" y="142278"/>
                    <a:pt x="3465" y="137160"/>
                  </a:cubicBezTo>
                  <a:cubicBezTo>
                    <a:pt x="2441" y="135113"/>
                    <a:pt x="1417" y="132554"/>
                    <a:pt x="394" y="129995"/>
                  </a:cubicBezTo>
                  <a:cubicBezTo>
                    <a:pt x="-1142" y="124877"/>
                    <a:pt x="1929" y="119247"/>
                    <a:pt x="7559" y="118224"/>
                  </a:cubicBezTo>
                  <a:lnTo>
                    <a:pt x="31613" y="115153"/>
                  </a:lnTo>
                  <a:cubicBezTo>
                    <a:pt x="35707" y="114641"/>
                    <a:pt x="39802" y="117200"/>
                    <a:pt x="40825" y="121294"/>
                  </a:cubicBezTo>
                  <a:cubicBezTo>
                    <a:pt x="41849" y="124365"/>
                    <a:pt x="42873" y="126924"/>
                    <a:pt x="43896" y="128971"/>
                  </a:cubicBezTo>
                  <a:cubicBezTo>
                    <a:pt x="45943" y="132042"/>
                    <a:pt x="49526" y="134601"/>
                    <a:pt x="54132" y="137160"/>
                  </a:cubicBezTo>
                  <a:lnTo>
                    <a:pt x="54132" y="101335"/>
                  </a:lnTo>
                  <a:cubicBezTo>
                    <a:pt x="40314" y="97240"/>
                    <a:pt x="30589" y="94170"/>
                    <a:pt x="24448" y="91099"/>
                  </a:cubicBezTo>
                  <a:cubicBezTo>
                    <a:pt x="18818" y="88028"/>
                    <a:pt x="13700" y="83934"/>
                    <a:pt x="9094" y="77280"/>
                  </a:cubicBezTo>
                  <a:cubicBezTo>
                    <a:pt x="5000" y="71139"/>
                    <a:pt x="2441" y="63462"/>
                    <a:pt x="2441" y="54762"/>
                  </a:cubicBezTo>
                  <a:cubicBezTo>
                    <a:pt x="2441" y="42479"/>
                    <a:pt x="6535" y="32243"/>
                    <a:pt x="15236" y="24054"/>
                  </a:cubicBezTo>
                  <a:cubicBezTo>
                    <a:pt x="23936" y="15866"/>
                    <a:pt x="36731" y="11259"/>
                    <a:pt x="53620" y="10236"/>
                  </a:cubicBezTo>
                  <a:lnTo>
                    <a:pt x="53620" y="0"/>
                  </a:lnTo>
                  <a:lnTo>
                    <a:pt x="68462" y="0"/>
                  </a:lnTo>
                  <a:lnTo>
                    <a:pt x="68462" y="10236"/>
                  </a:lnTo>
                  <a:cubicBezTo>
                    <a:pt x="83816" y="11259"/>
                    <a:pt x="95587" y="14842"/>
                    <a:pt x="103776" y="20983"/>
                  </a:cubicBezTo>
                  <a:cubicBezTo>
                    <a:pt x="109405" y="25078"/>
                    <a:pt x="113500" y="30707"/>
                    <a:pt x="116059" y="36849"/>
                  </a:cubicBezTo>
                  <a:cubicBezTo>
                    <a:pt x="119641" y="42479"/>
                    <a:pt x="116059" y="48108"/>
                    <a:pt x="110941" y="49132"/>
                  </a:cubicBezTo>
                  <a:close/>
                  <a:moveTo>
                    <a:pt x="54644" y="37361"/>
                  </a:moveTo>
                  <a:cubicBezTo>
                    <a:pt x="50037" y="38896"/>
                    <a:pt x="46967" y="40432"/>
                    <a:pt x="45432" y="42990"/>
                  </a:cubicBezTo>
                  <a:cubicBezTo>
                    <a:pt x="43896" y="45038"/>
                    <a:pt x="42873" y="47597"/>
                    <a:pt x="42873" y="50667"/>
                  </a:cubicBezTo>
                  <a:cubicBezTo>
                    <a:pt x="42873" y="53738"/>
                    <a:pt x="43896" y="56297"/>
                    <a:pt x="45432" y="58344"/>
                  </a:cubicBezTo>
                  <a:cubicBezTo>
                    <a:pt x="46967" y="60391"/>
                    <a:pt x="50037" y="62438"/>
                    <a:pt x="54644" y="63974"/>
                  </a:cubicBezTo>
                  <a:lnTo>
                    <a:pt x="54644" y="37361"/>
                  </a:lnTo>
                  <a:close/>
                  <a:moveTo>
                    <a:pt x="69486" y="138695"/>
                  </a:moveTo>
                  <a:cubicBezTo>
                    <a:pt x="75115" y="137160"/>
                    <a:pt x="79722" y="135113"/>
                    <a:pt x="82281" y="132042"/>
                  </a:cubicBezTo>
                  <a:cubicBezTo>
                    <a:pt x="84840" y="128971"/>
                    <a:pt x="86375" y="125901"/>
                    <a:pt x="86375" y="121806"/>
                  </a:cubicBezTo>
                  <a:cubicBezTo>
                    <a:pt x="86375" y="118736"/>
                    <a:pt x="85351" y="115665"/>
                    <a:pt x="82792" y="113106"/>
                  </a:cubicBezTo>
                  <a:cubicBezTo>
                    <a:pt x="80745" y="110547"/>
                    <a:pt x="76139" y="107988"/>
                    <a:pt x="69486" y="105429"/>
                  </a:cubicBezTo>
                  <a:lnTo>
                    <a:pt x="69486" y="138695"/>
                  </a:lnTo>
                  <a:close/>
                </a:path>
              </a:pathLst>
            </a:custGeom>
            <a:grpFill/>
            <a:ln w="51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8E38FCF7-15BE-F823-DBC1-4B95429DE13E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5E2509F-0103-053B-AFE5-16EB0D79E4FA}"/>
              </a:ext>
            </a:extLst>
          </p:cNvPr>
          <p:cNvSpPr txBox="1"/>
          <p:nvPr/>
        </p:nvSpPr>
        <p:spPr>
          <a:xfrm>
            <a:off x="7780016" y="945138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5051E94-32E6-5943-875C-41D9BA0042C8}"/>
              </a:ext>
            </a:extLst>
          </p:cNvPr>
          <p:cNvSpPr txBox="1"/>
          <p:nvPr/>
        </p:nvSpPr>
        <p:spPr>
          <a:xfrm>
            <a:off x="8755784" y="2290405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3AC2BB8-5268-50FD-90A8-FA24E029774B}"/>
              </a:ext>
            </a:extLst>
          </p:cNvPr>
          <p:cNvSpPr txBox="1"/>
          <p:nvPr/>
        </p:nvSpPr>
        <p:spPr>
          <a:xfrm>
            <a:off x="8572500" y="3963545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62FBBF-B392-B201-81FF-B091652298D1}"/>
              </a:ext>
            </a:extLst>
          </p:cNvPr>
          <p:cNvSpPr txBox="1"/>
          <p:nvPr/>
        </p:nvSpPr>
        <p:spPr>
          <a:xfrm>
            <a:off x="1728344" y="748102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CA55890-1D10-992A-18FE-6910F354796A}"/>
              </a:ext>
            </a:extLst>
          </p:cNvPr>
          <p:cNvSpPr txBox="1"/>
          <p:nvPr/>
        </p:nvSpPr>
        <p:spPr>
          <a:xfrm>
            <a:off x="899425" y="2084571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207C474-ED72-A205-B366-950AC12ED3B3}"/>
              </a:ext>
            </a:extLst>
          </p:cNvPr>
          <p:cNvSpPr txBox="1"/>
          <p:nvPr/>
        </p:nvSpPr>
        <p:spPr>
          <a:xfrm>
            <a:off x="870777" y="3872462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A0C02D4-5067-B770-3191-33F6198AF73B}"/>
              </a:ext>
            </a:extLst>
          </p:cNvPr>
          <p:cNvSpPr txBox="1"/>
          <p:nvPr/>
        </p:nvSpPr>
        <p:spPr>
          <a:xfrm>
            <a:off x="1658096" y="5310894"/>
            <a:ext cx="2598005" cy="13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395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91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AA0AF4F-3E43-4BFC-991E-A33D4D103C92}"/>
              </a:ext>
            </a:extLst>
          </p:cNvPr>
          <p:cNvSpPr/>
          <p:nvPr/>
        </p:nvSpPr>
        <p:spPr>
          <a:xfrm>
            <a:off x="1122120" y="2126642"/>
            <a:ext cx="4707737" cy="4731358"/>
          </a:xfrm>
          <a:custGeom>
            <a:avLst/>
            <a:gdLst>
              <a:gd name="connsiteX0" fmla="*/ 5099685 w 5125402"/>
              <a:gd name="connsiteY0" fmla="*/ 2830830 h 5151119"/>
              <a:gd name="connsiteX1" fmla="*/ 5072063 w 5125402"/>
              <a:gd name="connsiteY1" fmla="*/ 2844165 h 5151119"/>
              <a:gd name="connsiteX2" fmla="*/ 5054918 w 5125402"/>
              <a:gd name="connsiteY2" fmla="*/ 2852738 h 5151119"/>
              <a:gd name="connsiteX3" fmla="*/ 5034915 w 5125402"/>
              <a:gd name="connsiteY3" fmla="*/ 2861310 h 5151119"/>
              <a:gd name="connsiteX4" fmla="*/ 4987290 w 5125402"/>
              <a:gd name="connsiteY4" fmla="*/ 2881313 h 5151119"/>
              <a:gd name="connsiteX5" fmla="*/ 4930140 w 5125402"/>
              <a:gd name="connsiteY5" fmla="*/ 2903220 h 5151119"/>
              <a:gd name="connsiteX6" fmla="*/ 4789170 w 5125402"/>
              <a:gd name="connsiteY6" fmla="*/ 2948940 h 5151119"/>
              <a:gd name="connsiteX7" fmla="*/ 4411028 w 5125402"/>
              <a:gd name="connsiteY7" fmla="*/ 3011805 h 5151119"/>
              <a:gd name="connsiteX8" fmla="*/ 4186238 w 5125402"/>
              <a:gd name="connsiteY8" fmla="*/ 3011805 h 5151119"/>
              <a:gd name="connsiteX9" fmla="*/ 3947160 w 5125402"/>
              <a:gd name="connsiteY9" fmla="*/ 2980373 h 5151119"/>
              <a:gd name="connsiteX10" fmla="*/ 3702368 w 5125402"/>
              <a:gd name="connsiteY10" fmla="*/ 2931795 h 5151119"/>
              <a:gd name="connsiteX11" fmla="*/ 3550920 w 5125402"/>
              <a:gd name="connsiteY11" fmla="*/ 2921318 h 5151119"/>
              <a:gd name="connsiteX12" fmla="*/ 3623310 w 5125402"/>
              <a:gd name="connsiteY12" fmla="*/ 2896553 h 5151119"/>
              <a:gd name="connsiteX13" fmla="*/ 3787140 w 5125402"/>
              <a:gd name="connsiteY13" fmla="*/ 2831783 h 5151119"/>
              <a:gd name="connsiteX14" fmla="*/ 3864293 w 5125402"/>
              <a:gd name="connsiteY14" fmla="*/ 2796540 h 5151119"/>
              <a:gd name="connsiteX15" fmla="*/ 3937635 w 5125402"/>
              <a:gd name="connsiteY15" fmla="*/ 2759393 h 5151119"/>
              <a:gd name="connsiteX16" fmla="*/ 4072890 w 5125402"/>
              <a:gd name="connsiteY16" fmla="*/ 2681288 h 5151119"/>
              <a:gd name="connsiteX17" fmla="*/ 4191000 w 5125402"/>
              <a:gd name="connsiteY17" fmla="*/ 2596515 h 5151119"/>
              <a:gd name="connsiteX18" fmla="*/ 4288155 w 5125402"/>
              <a:gd name="connsiteY18" fmla="*/ 2507933 h 5151119"/>
              <a:gd name="connsiteX19" fmla="*/ 4364355 w 5125402"/>
              <a:gd name="connsiteY19" fmla="*/ 2417445 h 5151119"/>
              <a:gd name="connsiteX20" fmla="*/ 4453890 w 5125402"/>
              <a:gd name="connsiteY20" fmla="*/ 2253615 h 5151119"/>
              <a:gd name="connsiteX21" fmla="*/ 4460558 w 5125402"/>
              <a:gd name="connsiteY21" fmla="*/ 2236470 h 5151119"/>
              <a:gd name="connsiteX22" fmla="*/ 4465320 w 5125402"/>
              <a:gd name="connsiteY22" fmla="*/ 2219325 h 5151119"/>
              <a:gd name="connsiteX23" fmla="*/ 4473893 w 5125402"/>
              <a:gd name="connsiteY23" fmla="*/ 2188845 h 5151119"/>
              <a:gd name="connsiteX24" fmla="*/ 4482465 w 5125402"/>
              <a:gd name="connsiteY24" fmla="*/ 2140268 h 5151119"/>
              <a:gd name="connsiteX25" fmla="*/ 4486275 w 5125402"/>
              <a:gd name="connsiteY25" fmla="*/ 2100263 h 5151119"/>
              <a:gd name="connsiteX26" fmla="*/ 4475798 w 5125402"/>
              <a:gd name="connsiteY26" fmla="*/ 2138363 h 5151119"/>
              <a:gd name="connsiteX27" fmla="*/ 4459605 w 5125402"/>
              <a:gd name="connsiteY27" fmla="*/ 2184083 h 5151119"/>
              <a:gd name="connsiteX28" fmla="*/ 4446270 w 5125402"/>
              <a:gd name="connsiteY28" fmla="*/ 2211705 h 5151119"/>
              <a:gd name="connsiteX29" fmla="*/ 4438650 w 5125402"/>
              <a:gd name="connsiteY29" fmla="*/ 2226945 h 5151119"/>
              <a:gd name="connsiteX30" fmla="*/ 4430078 w 5125402"/>
              <a:gd name="connsiteY30" fmla="*/ 2242185 h 5151119"/>
              <a:gd name="connsiteX31" fmla="*/ 4323398 w 5125402"/>
              <a:gd name="connsiteY31" fmla="*/ 2382203 h 5151119"/>
              <a:gd name="connsiteX32" fmla="*/ 4242435 w 5125402"/>
              <a:gd name="connsiteY32" fmla="*/ 2455545 h 5151119"/>
              <a:gd name="connsiteX33" fmla="*/ 4142423 w 5125402"/>
              <a:gd name="connsiteY33" fmla="*/ 2526030 h 5151119"/>
              <a:gd name="connsiteX34" fmla="*/ 4024313 w 5125402"/>
              <a:gd name="connsiteY34" fmla="*/ 2591753 h 5151119"/>
              <a:gd name="connsiteX35" fmla="*/ 3890010 w 5125402"/>
              <a:gd name="connsiteY35" fmla="*/ 2651760 h 5151119"/>
              <a:gd name="connsiteX36" fmla="*/ 3817620 w 5125402"/>
              <a:gd name="connsiteY36" fmla="*/ 2680335 h 5151119"/>
              <a:gd name="connsiteX37" fmla="*/ 3741420 w 5125402"/>
              <a:gd name="connsiteY37" fmla="*/ 2707005 h 5151119"/>
              <a:gd name="connsiteX38" fmla="*/ 3580448 w 5125402"/>
              <a:gd name="connsiteY38" fmla="*/ 2757488 h 5151119"/>
              <a:gd name="connsiteX39" fmla="*/ 3226118 w 5125402"/>
              <a:gd name="connsiteY39" fmla="*/ 2848928 h 5151119"/>
              <a:gd name="connsiteX40" fmla="*/ 3156585 w 5125402"/>
              <a:gd name="connsiteY40" fmla="*/ 2866073 h 5151119"/>
              <a:gd name="connsiteX41" fmla="*/ 3165158 w 5125402"/>
              <a:gd name="connsiteY41" fmla="*/ 2826068 h 5151119"/>
              <a:gd name="connsiteX42" fmla="*/ 3159443 w 5125402"/>
              <a:gd name="connsiteY42" fmla="*/ 2761298 h 5151119"/>
              <a:gd name="connsiteX43" fmla="*/ 3138488 w 5125402"/>
              <a:gd name="connsiteY43" fmla="*/ 2711768 h 5151119"/>
              <a:gd name="connsiteX44" fmla="*/ 3138488 w 5125402"/>
              <a:gd name="connsiteY44" fmla="*/ 2710815 h 5151119"/>
              <a:gd name="connsiteX45" fmla="*/ 3135630 w 5125402"/>
              <a:gd name="connsiteY45" fmla="*/ 2579370 h 5151119"/>
              <a:gd name="connsiteX46" fmla="*/ 3137535 w 5125402"/>
              <a:gd name="connsiteY46" fmla="*/ 2327910 h 5151119"/>
              <a:gd name="connsiteX47" fmla="*/ 3149918 w 5125402"/>
              <a:gd name="connsiteY47" fmla="*/ 2078355 h 5151119"/>
              <a:gd name="connsiteX48" fmla="*/ 3179445 w 5125402"/>
              <a:gd name="connsiteY48" fmla="*/ 1876425 h 5151119"/>
              <a:gd name="connsiteX49" fmla="*/ 3216593 w 5125402"/>
              <a:gd name="connsiteY49" fmla="*/ 1743075 h 5151119"/>
              <a:gd name="connsiteX50" fmla="*/ 3228975 w 5125402"/>
              <a:gd name="connsiteY50" fmla="*/ 1706880 h 5151119"/>
              <a:gd name="connsiteX51" fmla="*/ 3233738 w 5125402"/>
              <a:gd name="connsiteY51" fmla="*/ 1694498 h 5151119"/>
              <a:gd name="connsiteX52" fmla="*/ 3226118 w 5125402"/>
              <a:gd name="connsiteY52" fmla="*/ 1704975 h 5151119"/>
              <a:gd name="connsiteX53" fmla="*/ 3204210 w 5125402"/>
              <a:gd name="connsiteY53" fmla="*/ 1737360 h 5151119"/>
              <a:gd name="connsiteX54" fmla="*/ 3138488 w 5125402"/>
              <a:gd name="connsiteY54" fmla="*/ 1864043 h 5151119"/>
              <a:gd name="connsiteX55" fmla="*/ 3078480 w 5125402"/>
              <a:gd name="connsiteY55" fmla="*/ 2067878 h 5151119"/>
              <a:gd name="connsiteX56" fmla="*/ 3051810 w 5125402"/>
              <a:gd name="connsiteY56" fmla="*/ 2325053 h 5151119"/>
              <a:gd name="connsiteX57" fmla="*/ 3062288 w 5125402"/>
              <a:gd name="connsiteY57" fmla="*/ 2570798 h 5151119"/>
              <a:gd name="connsiteX58" fmla="*/ 3041333 w 5125402"/>
              <a:gd name="connsiteY58" fmla="*/ 2533650 h 5151119"/>
              <a:gd name="connsiteX59" fmla="*/ 2876550 w 5125402"/>
              <a:gd name="connsiteY59" fmla="*/ 2350770 h 5151119"/>
              <a:gd name="connsiteX60" fmla="*/ 2736533 w 5125402"/>
              <a:gd name="connsiteY60" fmla="*/ 2265998 h 5151119"/>
              <a:gd name="connsiteX61" fmla="*/ 2695575 w 5125402"/>
              <a:gd name="connsiteY61" fmla="*/ 2249805 h 5151119"/>
              <a:gd name="connsiteX62" fmla="*/ 2681288 w 5125402"/>
              <a:gd name="connsiteY62" fmla="*/ 2245043 h 5151119"/>
              <a:gd name="connsiteX63" fmla="*/ 2693670 w 5125402"/>
              <a:gd name="connsiteY63" fmla="*/ 2253615 h 5151119"/>
              <a:gd name="connsiteX64" fmla="*/ 2729865 w 5125402"/>
              <a:gd name="connsiteY64" fmla="*/ 2278380 h 5151119"/>
              <a:gd name="connsiteX65" fmla="*/ 2847975 w 5125402"/>
              <a:gd name="connsiteY65" fmla="*/ 2383155 h 5151119"/>
              <a:gd name="connsiteX66" fmla="*/ 2978468 w 5125402"/>
              <a:gd name="connsiteY66" fmla="*/ 2569845 h 5151119"/>
              <a:gd name="connsiteX67" fmla="*/ 3023235 w 5125402"/>
              <a:gd name="connsiteY67" fmla="*/ 2691765 h 5151119"/>
              <a:gd name="connsiteX68" fmla="*/ 3027045 w 5125402"/>
              <a:gd name="connsiteY68" fmla="*/ 2823210 h 5151119"/>
              <a:gd name="connsiteX69" fmla="*/ 2996565 w 5125402"/>
              <a:gd name="connsiteY69" fmla="*/ 2907983 h 5151119"/>
              <a:gd name="connsiteX70" fmla="*/ 2836545 w 5125402"/>
              <a:gd name="connsiteY70" fmla="*/ 2962275 h 5151119"/>
              <a:gd name="connsiteX71" fmla="*/ 2643188 w 5125402"/>
              <a:gd name="connsiteY71" fmla="*/ 3060383 h 5151119"/>
              <a:gd name="connsiteX72" fmla="*/ 2555558 w 5125402"/>
              <a:gd name="connsiteY72" fmla="*/ 3124200 h 5151119"/>
              <a:gd name="connsiteX73" fmla="*/ 2477453 w 5125402"/>
              <a:gd name="connsiteY73" fmla="*/ 3198495 h 5151119"/>
              <a:gd name="connsiteX74" fmla="*/ 2410778 w 5125402"/>
              <a:gd name="connsiteY74" fmla="*/ 3283268 h 5151119"/>
              <a:gd name="connsiteX75" fmla="*/ 2361248 w 5125402"/>
              <a:gd name="connsiteY75" fmla="*/ 3373755 h 5151119"/>
              <a:gd name="connsiteX76" fmla="*/ 2350770 w 5125402"/>
              <a:gd name="connsiteY76" fmla="*/ 3325178 h 5151119"/>
              <a:gd name="connsiteX77" fmla="*/ 2334578 w 5125402"/>
              <a:gd name="connsiteY77" fmla="*/ 3266123 h 5151119"/>
              <a:gd name="connsiteX78" fmla="*/ 2325053 w 5125402"/>
              <a:gd name="connsiteY78" fmla="*/ 3236595 h 5151119"/>
              <a:gd name="connsiteX79" fmla="*/ 2314575 w 5125402"/>
              <a:gd name="connsiteY79" fmla="*/ 3207068 h 5151119"/>
              <a:gd name="connsiteX80" fmla="*/ 2264093 w 5125402"/>
              <a:gd name="connsiteY80" fmla="*/ 3093720 h 5151119"/>
              <a:gd name="connsiteX81" fmla="*/ 2145030 w 5125402"/>
              <a:gd name="connsiteY81" fmla="*/ 2881313 h 5151119"/>
              <a:gd name="connsiteX82" fmla="*/ 2088833 w 5125402"/>
              <a:gd name="connsiteY82" fmla="*/ 2776538 h 5151119"/>
              <a:gd name="connsiteX83" fmla="*/ 2064068 w 5125402"/>
              <a:gd name="connsiteY83" fmla="*/ 2724150 h 5151119"/>
              <a:gd name="connsiteX84" fmla="*/ 2043113 w 5125402"/>
              <a:gd name="connsiteY84" fmla="*/ 2670810 h 5151119"/>
              <a:gd name="connsiteX85" fmla="*/ 2001203 w 5125402"/>
              <a:gd name="connsiteY85" fmla="*/ 2446973 h 5151119"/>
              <a:gd name="connsiteX86" fmla="*/ 2030730 w 5125402"/>
              <a:gd name="connsiteY86" fmla="*/ 2221230 h 5151119"/>
              <a:gd name="connsiteX87" fmla="*/ 2125028 w 5125402"/>
              <a:gd name="connsiteY87" fmla="*/ 2015490 h 5151119"/>
              <a:gd name="connsiteX88" fmla="*/ 2405063 w 5125402"/>
              <a:gd name="connsiteY88" fmla="*/ 1653540 h 5151119"/>
              <a:gd name="connsiteX89" fmla="*/ 2543175 w 5125402"/>
              <a:gd name="connsiteY89" fmla="*/ 1476375 h 5151119"/>
              <a:gd name="connsiteX90" fmla="*/ 2599373 w 5125402"/>
              <a:gd name="connsiteY90" fmla="*/ 1390650 h 5151119"/>
              <a:gd name="connsiteX91" fmla="*/ 2704148 w 5125402"/>
              <a:gd name="connsiteY91" fmla="*/ 1293495 h 5151119"/>
              <a:gd name="connsiteX92" fmla="*/ 2938463 w 5125402"/>
              <a:gd name="connsiteY92" fmla="*/ 1108710 h 5151119"/>
              <a:gd name="connsiteX93" fmla="*/ 3224213 w 5125402"/>
              <a:gd name="connsiteY93" fmla="*/ 968693 h 5151119"/>
              <a:gd name="connsiteX94" fmla="*/ 3534728 w 5125402"/>
              <a:gd name="connsiteY94" fmla="*/ 865823 h 5151119"/>
              <a:gd name="connsiteX95" fmla="*/ 3830955 w 5125402"/>
              <a:gd name="connsiteY95" fmla="*/ 769620 h 5151119"/>
              <a:gd name="connsiteX96" fmla="*/ 4301490 w 5125402"/>
              <a:gd name="connsiteY96" fmla="*/ 512445 h 5151119"/>
              <a:gd name="connsiteX97" fmla="*/ 4446270 w 5125402"/>
              <a:gd name="connsiteY97" fmla="*/ 364808 h 5151119"/>
              <a:gd name="connsiteX98" fmla="*/ 4472940 w 5125402"/>
              <a:gd name="connsiteY98" fmla="*/ 329565 h 5151119"/>
              <a:gd name="connsiteX99" fmla="*/ 4494848 w 5125402"/>
              <a:gd name="connsiteY99" fmla="*/ 295275 h 5151119"/>
              <a:gd name="connsiteX100" fmla="*/ 4504373 w 5125402"/>
              <a:gd name="connsiteY100" fmla="*/ 279083 h 5151119"/>
              <a:gd name="connsiteX101" fmla="*/ 4512945 w 5125402"/>
              <a:gd name="connsiteY101" fmla="*/ 262890 h 5151119"/>
              <a:gd name="connsiteX102" fmla="*/ 4528185 w 5125402"/>
              <a:gd name="connsiteY102" fmla="*/ 233363 h 5151119"/>
              <a:gd name="connsiteX103" fmla="*/ 4563428 w 5125402"/>
              <a:gd name="connsiteY103" fmla="*/ 142875 h 5151119"/>
              <a:gd name="connsiteX104" fmla="*/ 4572953 w 5125402"/>
              <a:gd name="connsiteY104" fmla="*/ 111443 h 5151119"/>
              <a:gd name="connsiteX105" fmla="*/ 4558665 w 5125402"/>
              <a:gd name="connsiteY105" fmla="*/ 140970 h 5151119"/>
              <a:gd name="connsiteX106" fmla="*/ 4511040 w 5125402"/>
              <a:gd name="connsiteY106" fmla="*/ 223838 h 5151119"/>
              <a:gd name="connsiteX107" fmla="*/ 4263390 w 5125402"/>
              <a:gd name="connsiteY107" fmla="*/ 461963 h 5151119"/>
              <a:gd name="connsiteX108" fmla="*/ 3797618 w 5125402"/>
              <a:gd name="connsiteY108" fmla="*/ 666750 h 5151119"/>
              <a:gd name="connsiteX109" fmla="*/ 3500438 w 5125402"/>
              <a:gd name="connsiteY109" fmla="*/ 747713 h 5151119"/>
              <a:gd name="connsiteX110" fmla="*/ 3178493 w 5125402"/>
              <a:gd name="connsiteY110" fmla="*/ 848677 h 5151119"/>
              <a:gd name="connsiteX111" fmla="*/ 2870835 w 5125402"/>
              <a:gd name="connsiteY111" fmla="*/ 1005840 h 5151119"/>
              <a:gd name="connsiteX112" fmla="*/ 2737485 w 5125402"/>
              <a:gd name="connsiteY112" fmla="*/ 1111568 h 5151119"/>
              <a:gd name="connsiteX113" fmla="*/ 2792730 w 5125402"/>
              <a:gd name="connsiteY113" fmla="*/ 936308 h 5151119"/>
              <a:gd name="connsiteX114" fmla="*/ 2828925 w 5125402"/>
              <a:gd name="connsiteY114" fmla="*/ 742950 h 5151119"/>
              <a:gd name="connsiteX115" fmla="*/ 2832735 w 5125402"/>
              <a:gd name="connsiteY115" fmla="*/ 719138 h 5151119"/>
              <a:gd name="connsiteX116" fmla="*/ 2838450 w 5125402"/>
              <a:gd name="connsiteY116" fmla="*/ 677228 h 5151119"/>
              <a:gd name="connsiteX117" fmla="*/ 2842260 w 5125402"/>
              <a:gd name="connsiteY117" fmla="*/ 635318 h 5151119"/>
              <a:gd name="connsiteX118" fmla="*/ 2850833 w 5125402"/>
              <a:gd name="connsiteY118" fmla="*/ 478155 h 5151119"/>
              <a:gd name="connsiteX119" fmla="*/ 2862263 w 5125402"/>
              <a:gd name="connsiteY119" fmla="*/ 339090 h 5151119"/>
              <a:gd name="connsiteX120" fmla="*/ 2888933 w 5125402"/>
              <a:gd name="connsiteY120" fmla="*/ 220028 h 5151119"/>
              <a:gd name="connsiteX121" fmla="*/ 2957513 w 5125402"/>
              <a:gd name="connsiteY121" fmla="*/ 56198 h 5151119"/>
              <a:gd name="connsiteX122" fmla="*/ 2982278 w 5125402"/>
              <a:gd name="connsiteY122" fmla="*/ 14288 h 5151119"/>
              <a:gd name="connsiteX123" fmla="*/ 2990850 w 5125402"/>
              <a:gd name="connsiteY123" fmla="*/ 0 h 5151119"/>
              <a:gd name="connsiteX124" fmla="*/ 2980373 w 5125402"/>
              <a:gd name="connsiteY124" fmla="*/ 13335 h 5151119"/>
              <a:gd name="connsiteX125" fmla="*/ 2951798 w 5125402"/>
              <a:gd name="connsiteY125" fmla="*/ 52388 h 5151119"/>
              <a:gd name="connsiteX126" fmla="*/ 2868930 w 5125402"/>
              <a:gd name="connsiteY126" fmla="*/ 212408 h 5151119"/>
              <a:gd name="connsiteX127" fmla="*/ 2840355 w 5125402"/>
              <a:gd name="connsiteY127" fmla="*/ 302895 h 5151119"/>
              <a:gd name="connsiteX128" fmla="*/ 2819400 w 5125402"/>
              <a:gd name="connsiteY128" fmla="*/ 390525 h 5151119"/>
              <a:gd name="connsiteX129" fmla="*/ 2803208 w 5125402"/>
              <a:gd name="connsiteY129" fmla="*/ 495300 h 5151119"/>
              <a:gd name="connsiteX130" fmla="*/ 2786063 w 5125402"/>
              <a:gd name="connsiteY130" fmla="*/ 619125 h 5151119"/>
              <a:gd name="connsiteX131" fmla="*/ 2711768 w 5125402"/>
              <a:gd name="connsiteY131" fmla="*/ 909638 h 5151119"/>
              <a:gd name="connsiteX132" fmla="*/ 2555558 w 5125402"/>
              <a:gd name="connsiteY132" fmla="*/ 1232535 h 5151119"/>
              <a:gd name="connsiteX133" fmla="*/ 2439353 w 5125402"/>
              <a:gd name="connsiteY133" fmla="*/ 1394460 h 5151119"/>
              <a:gd name="connsiteX134" fmla="*/ 2297430 w 5125402"/>
              <a:gd name="connsiteY134" fmla="*/ 1555433 h 5151119"/>
              <a:gd name="connsiteX135" fmla="*/ 2252663 w 5125402"/>
              <a:gd name="connsiteY135" fmla="*/ 1603058 h 5151119"/>
              <a:gd name="connsiteX136" fmla="*/ 2252663 w 5125402"/>
              <a:gd name="connsiteY136" fmla="*/ 1587818 h 5151119"/>
              <a:gd name="connsiteX137" fmla="*/ 2252663 w 5125402"/>
              <a:gd name="connsiteY137" fmla="*/ 1579245 h 5151119"/>
              <a:gd name="connsiteX138" fmla="*/ 2252663 w 5125402"/>
              <a:gd name="connsiteY138" fmla="*/ 1576388 h 5151119"/>
              <a:gd name="connsiteX139" fmla="*/ 2208848 w 5125402"/>
              <a:gd name="connsiteY139" fmla="*/ 1228725 h 5151119"/>
              <a:gd name="connsiteX140" fmla="*/ 2198370 w 5125402"/>
              <a:gd name="connsiteY140" fmla="*/ 1105853 h 5151119"/>
              <a:gd name="connsiteX141" fmla="*/ 2200275 w 5125402"/>
              <a:gd name="connsiteY141" fmla="*/ 914400 h 5151119"/>
              <a:gd name="connsiteX142" fmla="*/ 2193608 w 5125402"/>
              <a:gd name="connsiteY142" fmla="*/ 715328 h 5151119"/>
              <a:gd name="connsiteX143" fmla="*/ 2146935 w 5125402"/>
              <a:gd name="connsiteY143" fmla="*/ 531495 h 5151119"/>
              <a:gd name="connsiteX144" fmla="*/ 2065020 w 5125402"/>
              <a:gd name="connsiteY144" fmla="*/ 381953 h 5151119"/>
              <a:gd name="connsiteX145" fmla="*/ 2053590 w 5125402"/>
              <a:gd name="connsiteY145" fmla="*/ 365760 h 5151119"/>
              <a:gd name="connsiteX146" fmla="*/ 2041208 w 5125402"/>
              <a:gd name="connsiteY146" fmla="*/ 350520 h 5151119"/>
              <a:gd name="connsiteX147" fmla="*/ 2017395 w 5125402"/>
              <a:gd name="connsiteY147" fmla="*/ 321945 h 5151119"/>
              <a:gd name="connsiteX148" fmla="*/ 1993583 w 5125402"/>
              <a:gd name="connsiteY148" fmla="*/ 295275 h 5151119"/>
              <a:gd name="connsiteX149" fmla="*/ 1968818 w 5125402"/>
              <a:gd name="connsiteY149" fmla="*/ 271463 h 5151119"/>
              <a:gd name="connsiteX150" fmla="*/ 1944053 w 5125402"/>
              <a:gd name="connsiteY150" fmla="*/ 249555 h 5151119"/>
              <a:gd name="connsiteX151" fmla="*/ 1920240 w 5125402"/>
              <a:gd name="connsiteY151" fmla="*/ 229553 h 5151119"/>
              <a:gd name="connsiteX152" fmla="*/ 1874520 w 5125402"/>
              <a:gd name="connsiteY152" fmla="*/ 196215 h 5151119"/>
              <a:gd name="connsiteX153" fmla="*/ 1852613 w 5125402"/>
              <a:gd name="connsiteY153" fmla="*/ 181928 h 5151119"/>
              <a:gd name="connsiteX154" fmla="*/ 1831658 w 5125402"/>
              <a:gd name="connsiteY154" fmla="*/ 170498 h 5151119"/>
              <a:gd name="connsiteX155" fmla="*/ 1795463 w 5125402"/>
              <a:gd name="connsiteY155" fmla="*/ 151448 h 5151119"/>
              <a:gd name="connsiteX156" fmla="*/ 1765935 w 5125402"/>
              <a:gd name="connsiteY156" fmla="*/ 137160 h 5151119"/>
              <a:gd name="connsiteX157" fmla="*/ 1744028 w 5125402"/>
              <a:gd name="connsiteY157" fmla="*/ 128588 h 5151119"/>
              <a:gd name="connsiteX158" fmla="*/ 1725930 w 5125402"/>
              <a:gd name="connsiteY158" fmla="*/ 121920 h 5151119"/>
              <a:gd name="connsiteX159" fmla="*/ 1743075 w 5125402"/>
              <a:gd name="connsiteY159" fmla="*/ 132398 h 5151119"/>
              <a:gd name="connsiteX160" fmla="*/ 1763078 w 5125402"/>
              <a:gd name="connsiteY160" fmla="*/ 144780 h 5151119"/>
              <a:gd name="connsiteX161" fmla="*/ 1789748 w 5125402"/>
              <a:gd name="connsiteY161" fmla="*/ 162878 h 5151119"/>
              <a:gd name="connsiteX162" fmla="*/ 1937385 w 5125402"/>
              <a:gd name="connsiteY162" fmla="*/ 300990 h 5151119"/>
              <a:gd name="connsiteX163" fmla="*/ 2079308 w 5125402"/>
              <a:gd name="connsiteY163" fmla="*/ 557213 h 5151119"/>
              <a:gd name="connsiteX164" fmla="*/ 2111693 w 5125402"/>
              <a:gd name="connsiteY164" fmla="*/ 724853 h 5151119"/>
              <a:gd name="connsiteX165" fmla="*/ 2114550 w 5125402"/>
              <a:gd name="connsiteY165" fmla="*/ 913448 h 5151119"/>
              <a:gd name="connsiteX166" fmla="*/ 2114550 w 5125402"/>
              <a:gd name="connsiteY166" fmla="*/ 1066800 h 5151119"/>
              <a:gd name="connsiteX167" fmla="*/ 2097405 w 5125402"/>
              <a:gd name="connsiteY167" fmla="*/ 1044893 h 5151119"/>
              <a:gd name="connsiteX168" fmla="*/ 2078355 w 5125402"/>
              <a:gd name="connsiteY168" fmla="*/ 1024890 h 5151119"/>
              <a:gd name="connsiteX169" fmla="*/ 2068830 w 5125402"/>
              <a:gd name="connsiteY169" fmla="*/ 1015365 h 5151119"/>
              <a:gd name="connsiteX170" fmla="*/ 2058353 w 5125402"/>
              <a:gd name="connsiteY170" fmla="*/ 1004888 h 5151119"/>
              <a:gd name="connsiteX171" fmla="*/ 2033588 w 5125402"/>
              <a:gd name="connsiteY171" fmla="*/ 985838 h 5151119"/>
              <a:gd name="connsiteX172" fmla="*/ 1945005 w 5125402"/>
              <a:gd name="connsiteY172" fmla="*/ 932498 h 5151119"/>
              <a:gd name="connsiteX173" fmla="*/ 1858328 w 5125402"/>
              <a:gd name="connsiteY173" fmla="*/ 883920 h 5151119"/>
              <a:gd name="connsiteX174" fmla="*/ 1524000 w 5125402"/>
              <a:gd name="connsiteY174" fmla="*/ 705803 h 5151119"/>
              <a:gd name="connsiteX175" fmla="*/ 953453 w 5125402"/>
              <a:gd name="connsiteY175" fmla="*/ 416243 h 5151119"/>
              <a:gd name="connsiteX176" fmla="*/ 838200 w 5125402"/>
              <a:gd name="connsiteY176" fmla="*/ 357188 h 5151119"/>
              <a:gd name="connsiteX177" fmla="*/ 741045 w 5125402"/>
              <a:gd name="connsiteY177" fmla="*/ 297180 h 5151119"/>
              <a:gd name="connsiteX178" fmla="*/ 599123 w 5125402"/>
              <a:gd name="connsiteY178" fmla="*/ 182880 h 5151119"/>
              <a:gd name="connsiteX179" fmla="*/ 531495 w 5125402"/>
              <a:gd name="connsiteY179" fmla="*/ 88582 h 5151119"/>
              <a:gd name="connsiteX180" fmla="*/ 517208 w 5125402"/>
              <a:gd name="connsiteY180" fmla="*/ 61913 h 5151119"/>
              <a:gd name="connsiteX181" fmla="*/ 512445 w 5125402"/>
              <a:gd name="connsiteY181" fmla="*/ 53340 h 5151119"/>
              <a:gd name="connsiteX182" fmla="*/ 516255 w 5125402"/>
              <a:gd name="connsiteY182" fmla="*/ 62865 h 5151119"/>
              <a:gd name="connsiteX183" fmla="*/ 528638 w 5125402"/>
              <a:gd name="connsiteY183" fmla="*/ 91440 h 5151119"/>
              <a:gd name="connsiteX184" fmla="*/ 589598 w 5125402"/>
              <a:gd name="connsiteY184" fmla="*/ 192405 h 5151119"/>
              <a:gd name="connsiteX185" fmla="*/ 721043 w 5125402"/>
              <a:gd name="connsiteY185" fmla="*/ 326708 h 5151119"/>
              <a:gd name="connsiteX186" fmla="*/ 817245 w 5125402"/>
              <a:gd name="connsiteY186" fmla="*/ 394335 h 5151119"/>
              <a:gd name="connsiteX187" fmla="*/ 929640 w 5125402"/>
              <a:gd name="connsiteY187" fmla="*/ 461010 h 5151119"/>
              <a:gd name="connsiteX188" fmla="*/ 1485900 w 5125402"/>
              <a:gd name="connsiteY188" fmla="*/ 776288 h 5151119"/>
              <a:gd name="connsiteX189" fmla="*/ 1813560 w 5125402"/>
              <a:gd name="connsiteY189" fmla="*/ 962025 h 5151119"/>
              <a:gd name="connsiteX190" fmla="*/ 1898333 w 5125402"/>
              <a:gd name="connsiteY190" fmla="*/ 1011555 h 5151119"/>
              <a:gd name="connsiteX191" fmla="*/ 1981200 w 5125402"/>
              <a:gd name="connsiteY191" fmla="*/ 1062990 h 5151119"/>
              <a:gd name="connsiteX192" fmla="*/ 1996440 w 5125402"/>
              <a:gd name="connsiteY192" fmla="*/ 1074420 h 5151119"/>
              <a:gd name="connsiteX193" fmla="*/ 2004060 w 5125402"/>
              <a:gd name="connsiteY193" fmla="*/ 1082040 h 5151119"/>
              <a:gd name="connsiteX194" fmla="*/ 2011680 w 5125402"/>
              <a:gd name="connsiteY194" fmla="*/ 1090613 h 5151119"/>
              <a:gd name="connsiteX195" fmla="*/ 2027873 w 5125402"/>
              <a:gd name="connsiteY195" fmla="*/ 1107758 h 5151119"/>
              <a:gd name="connsiteX196" fmla="*/ 2042160 w 5125402"/>
              <a:gd name="connsiteY196" fmla="*/ 1126808 h 5151119"/>
              <a:gd name="connsiteX197" fmla="*/ 2056448 w 5125402"/>
              <a:gd name="connsiteY197" fmla="*/ 1145858 h 5151119"/>
              <a:gd name="connsiteX198" fmla="*/ 2069783 w 5125402"/>
              <a:gd name="connsiteY198" fmla="*/ 1165860 h 5151119"/>
              <a:gd name="connsiteX199" fmla="*/ 2094548 w 5125402"/>
              <a:gd name="connsiteY199" fmla="*/ 1206818 h 5151119"/>
              <a:gd name="connsiteX200" fmla="*/ 2165033 w 5125402"/>
              <a:gd name="connsiteY200" fmla="*/ 1572578 h 5151119"/>
              <a:gd name="connsiteX201" fmla="*/ 2116455 w 5125402"/>
              <a:gd name="connsiteY201" fmla="*/ 1744980 h 5151119"/>
              <a:gd name="connsiteX202" fmla="*/ 2107883 w 5125402"/>
              <a:gd name="connsiteY202" fmla="*/ 1763078 h 5151119"/>
              <a:gd name="connsiteX203" fmla="*/ 1980248 w 5125402"/>
              <a:gd name="connsiteY203" fmla="*/ 1930718 h 5151119"/>
              <a:gd name="connsiteX204" fmla="*/ 1862138 w 5125402"/>
              <a:gd name="connsiteY204" fmla="*/ 2174558 h 5151119"/>
              <a:gd name="connsiteX205" fmla="*/ 1823085 w 5125402"/>
              <a:gd name="connsiteY205" fmla="*/ 2454593 h 5151119"/>
              <a:gd name="connsiteX206" fmla="*/ 1827848 w 5125402"/>
              <a:gd name="connsiteY206" fmla="*/ 2523173 h 5151119"/>
              <a:gd name="connsiteX207" fmla="*/ 1579245 w 5125402"/>
              <a:gd name="connsiteY207" fmla="*/ 2358390 h 5151119"/>
              <a:gd name="connsiteX208" fmla="*/ 1465898 w 5125402"/>
              <a:gd name="connsiteY208" fmla="*/ 2313623 h 5151119"/>
              <a:gd name="connsiteX209" fmla="*/ 1461135 w 5125402"/>
              <a:gd name="connsiteY209" fmla="*/ 2309813 h 5151119"/>
              <a:gd name="connsiteX210" fmla="*/ 1247775 w 5125402"/>
              <a:gd name="connsiteY210" fmla="*/ 2120265 h 5151119"/>
              <a:gd name="connsiteX211" fmla="*/ 1142048 w 5125402"/>
              <a:gd name="connsiteY211" fmla="*/ 1996440 h 5151119"/>
              <a:gd name="connsiteX212" fmla="*/ 1069658 w 5125402"/>
              <a:gd name="connsiteY212" fmla="*/ 1845945 h 5151119"/>
              <a:gd name="connsiteX213" fmla="*/ 1063943 w 5125402"/>
              <a:gd name="connsiteY213" fmla="*/ 1825943 h 5151119"/>
              <a:gd name="connsiteX214" fmla="*/ 1060133 w 5125402"/>
              <a:gd name="connsiteY214" fmla="*/ 1804988 h 5151119"/>
              <a:gd name="connsiteX215" fmla="*/ 1055370 w 5125402"/>
              <a:gd name="connsiteY215" fmla="*/ 1764030 h 5151119"/>
              <a:gd name="connsiteX216" fmla="*/ 1054418 w 5125402"/>
              <a:gd name="connsiteY216" fmla="*/ 1678305 h 5151119"/>
              <a:gd name="connsiteX217" fmla="*/ 1044893 w 5125402"/>
              <a:gd name="connsiteY217" fmla="*/ 1501140 h 5151119"/>
              <a:gd name="connsiteX218" fmla="*/ 983933 w 5125402"/>
              <a:gd name="connsiteY218" fmla="*/ 1348740 h 5151119"/>
              <a:gd name="connsiteX219" fmla="*/ 894398 w 5125402"/>
              <a:gd name="connsiteY219" fmla="*/ 1240155 h 5151119"/>
              <a:gd name="connsiteX220" fmla="*/ 802958 w 5125402"/>
              <a:gd name="connsiteY220" fmla="*/ 1171575 h 5151119"/>
              <a:gd name="connsiteX221" fmla="*/ 762000 w 5125402"/>
              <a:gd name="connsiteY221" fmla="*/ 1149668 h 5151119"/>
              <a:gd name="connsiteX222" fmla="*/ 726758 w 5125402"/>
              <a:gd name="connsiteY222" fmla="*/ 1133475 h 5151119"/>
              <a:gd name="connsiteX223" fmla="*/ 697230 w 5125402"/>
              <a:gd name="connsiteY223" fmla="*/ 1122998 h 5151119"/>
              <a:gd name="connsiteX224" fmla="*/ 675323 w 5125402"/>
              <a:gd name="connsiteY224" fmla="*/ 1116330 h 5151119"/>
              <a:gd name="connsiteX225" fmla="*/ 658178 w 5125402"/>
              <a:gd name="connsiteY225" fmla="*/ 1111568 h 5151119"/>
              <a:gd name="connsiteX226" fmla="*/ 674370 w 5125402"/>
              <a:gd name="connsiteY226" fmla="*/ 1120140 h 5151119"/>
              <a:gd name="connsiteX227" fmla="*/ 694373 w 5125402"/>
              <a:gd name="connsiteY227" fmla="*/ 1130618 h 5151119"/>
              <a:gd name="connsiteX228" fmla="*/ 721043 w 5125402"/>
              <a:gd name="connsiteY228" fmla="*/ 1145858 h 5151119"/>
              <a:gd name="connsiteX229" fmla="*/ 863918 w 5125402"/>
              <a:gd name="connsiteY229" fmla="*/ 1269683 h 5151119"/>
              <a:gd name="connsiteX230" fmla="*/ 933450 w 5125402"/>
              <a:gd name="connsiteY230" fmla="*/ 1376363 h 5151119"/>
              <a:gd name="connsiteX231" fmla="*/ 974408 w 5125402"/>
              <a:gd name="connsiteY231" fmla="*/ 1512570 h 5151119"/>
              <a:gd name="connsiteX232" fmla="*/ 973455 w 5125402"/>
              <a:gd name="connsiteY232" fmla="*/ 1674495 h 5151119"/>
              <a:gd name="connsiteX233" fmla="*/ 971550 w 5125402"/>
              <a:gd name="connsiteY233" fmla="*/ 1768793 h 5151119"/>
              <a:gd name="connsiteX234" fmla="*/ 977265 w 5125402"/>
              <a:gd name="connsiteY234" fmla="*/ 1819275 h 5151119"/>
              <a:gd name="connsiteX235" fmla="*/ 982028 w 5125402"/>
              <a:gd name="connsiteY235" fmla="*/ 1844993 h 5151119"/>
              <a:gd name="connsiteX236" fmla="*/ 988695 w 5125402"/>
              <a:gd name="connsiteY236" fmla="*/ 1869758 h 5151119"/>
              <a:gd name="connsiteX237" fmla="*/ 1078230 w 5125402"/>
              <a:gd name="connsiteY237" fmla="*/ 2045018 h 5151119"/>
              <a:gd name="connsiteX238" fmla="*/ 1201103 w 5125402"/>
              <a:gd name="connsiteY238" fmla="*/ 2173605 h 5151119"/>
              <a:gd name="connsiteX239" fmla="*/ 1342073 w 5125402"/>
              <a:gd name="connsiteY239" fmla="*/ 2280285 h 5151119"/>
              <a:gd name="connsiteX240" fmla="*/ 1242060 w 5125402"/>
              <a:gd name="connsiteY240" fmla="*/ 2265998 h 5151119"/>
              <a:gd name="connsiteX241" fmla="*/ 1085850 w 5125402"/>
              <a:gd name="connsiteY241" fmla="*/ 2262188 h 5151119"/>
              <a:gd name="connsiteX242" fmla="*/ 950595 w 5125402"/>
              <a:gd name="connsiteY242" fmla="*/ 2262188 h 5151119"/>
              <a:gd name="connsiteX243" fmla="*/ 868680 w 5125402"/>
              <a:gd name="connsiteY243" fmla="*/ 2253615 h 5151119"/>
              <a:gd name="connsiteX244" fmla="*/ 806768 w 5125402"/>
              <a:gd name="connsiteY244" fmla="*/ 2233613 h 5151119"/>
              <a:gd name="connsiteX245" fmla="*/ 563880 w 5125402"/>
              <a:gd name="connsiteY245" fmla="*/ 2097405 h 5151119"/>
              <a:gd name="connsiteX246" fmla="*/ 333375 w 5125402"/>
              <a:gd name="connsiteY246" fmla="*/ 1924050 h 5151119"/>
              <a:gd name="connsiteX247" fmla="*/ 149543 w 5125402"/>
              <a:gd name="connsiteY247" fmla="*/ 1776413 h 5151119"/>
              <a:gd name="connsiteX248" fmla="*/ 37147 w 5125402"/>
              <a:gd name="connsiteY248" fmla="*/ 1664018 h 5151119"/>
              <a:gd name="connsiteX249" fmla="*/ 20955 w 5125402"/>
              <a:gd name="connsiteY249" fmla="*/ 1644968 h 5151119"/>
              <a:gd name="connsiteX250" fmla="*/ 9525 w 5125402"/>
              <a:gd name="connsiteY250" fmla="*/ 1630680 h 5151119"/>
              <a:gd name="connsiteX251" fmla="*/ 0 w 5125402"/>
              <a:gd name="connsiteY251" fmla="*/ 1619250 h 5151119"/>
              <a:gd name="connsiteX252" fmla="*/ 6668 w 5125402"/>
              <a:gd name="connsiteY252" fmla="*/ 1632585 h 5151119"/>
              <a:gd name="connsiteX253" fmla="*/ 14288 w 5125402"/>
              <a:gd name="connsiteY253" fmla="*/ 1649730 h 5151119"/>
              <a:gd name="connsiteX254" fmla="*/ 26670 w 5125402"/>
              <a:gd name="connsiteY254" fmla="*/ 1672590 h 5151119"/>
              <a:gd name="connsiteX255" fmla="*/ 119063 w 5125402"/>
              <a:gd name="connsiteY255" fmla="*/ 1806893 h 5151119"/>
              <a:gd name="connsiteX256" fmla="*/ 287655 w 5125402"/>
              <a:gd name="connsiteY256" fmla="*/ 1980248 h 5151119"/>
              <a:gd name="connsiteX257" fmla="*/ 393383 w 5125402"/>
              <a:gd name="connsiteY257" fmla="*/ 2073593 h 5151119"/>
              <a:gd name="connsiteX258" fmla="*/ 514350 w 5125402"/>
              <a:gd name="connsiteY258" fmla="*/ 2167890 h 5151119"/>
              <a:gd name="connsiteX259" fmla="*/ 784860 w 5125402"/>
              <a:gd name="connsiteY259" fmla="*/ 2303145 h 5151119"/>
              <a:gd name="connsiteX260" fmla="*/ 786765 w 5125402"/>
              <a:gd name="connsiteY260" fmla="*/ 2304098 h 5151119"/>
              <a:gd name="connsiteX261" fmla="*/ 812483 w 5125402"/>
              <a:gd name="connsiteY261" fmla="*/ 2314575 h 5151119"/>
              <a:gd name="connsiteX262" fmla="*/ 941070 w 5125402"/>
              <a:gd name="connsiteY262" fmla="*/ 2348865 h 5151119"/>
              <a:gd name="connsiteX263" fmla="*/ 1160145 w 5125402"/>
              <a:gd name="connsiteY263" fmla="*/ 2373630 h 5151119"/>
              <a:gd name="connsiteX264" fmla="*/ 1158240 w 5125402"/>
              <a:gd name="connsiteY264" fmla="*/ 2374583 h 5151119"/>
              <a:gd name="connsiteX265" fmla="*/ 1023938 w 5125402"/>
              <a:gd name="connsiteY265" fmla="*/ 2462213 h 5151119"/>
              <a:gd name="connsiteX266" fmla="*/ 889635 w 5125402"/>
              <a:gd name="connsiteY266" fmla="*/ 2533650 h 5151119"/>
              <a:gd name="connsiteX267" fmla="*/ 755333 w 5125402"/>
              <a:gd name="connsiteY267" fmla="*/ 2581275 h 5151119"/>
              <a:gd name="connsiteX268" fmla="*/ 722948 w 5125402"/>
              <a:gd name="connsiteY268" fmla="*/ 2589848 h 5151119"/>
              <a:gd name="connsiteX269" fmla="*/ 690563 w 5125402"/>
              <a:gd name="connsiteY269" fmla="*/ 2597468 h 5151119"/>
              <a:gd name="connsiteX270" fmla="*/ 659130 w 5125402"/>
              <a:gd name="connsiteY270" fmla="*/ 2603183 h 5151119"/>
              <a:gd name="connsiteX271" fmla="*/ 628650 w 5125402"/>
              <a:gd name="connsiteY271" fmla="*/ 2608898 h 5151119"/>
              <a:gd name="connsiteX272" fmla="*/ 514350 w 5125402"/>
              <a:gd name="connsiteY272" fmla="*/ 2619375 h 5151119"/>
              <a:gd name="connsiteX273" fmla="*/ 346710 w 5125402"/>
              <a:gd name="connsiteY273" fmla="*/ 2611755 h 5151119"/>
              <a:gd name="connsiteX274" fmla="*/ 320040 w 5125402"/>
              <a:gd name="connsiteY274" fmla="*/ 2607945 h 5151119"/>
              <a:gd name="connsiteX275" fmla="*/ 300990 w 5125402"/>
              <a:gd name="connsiteY275" fmla="*/ 2605088 h 5151119"/>
              <a:gd name="connsiteX276" fmla="*/ 284798 w 5125402"/>
              <a:gd name="connsiteY276" fmla="*/ 2602230 h 5151119"/>
              <a:gd name="connsiteX277" fmla="*/ 299085 w 5125402"/>
              <a:gd name="connsiteY277" fmla="*/ 2607945 h 5151119"/>
              <a:gd name="connsiteX278" fmla="*/ 317183 w 5125402"/>
              <a:gd name="connsiteY278" fmla="*/ 2615565 h 5151119"/>
              <a:gd name="connsiteX279" fmla="*/ 342900 w 5125402"/>
              <a:gd name="connsiteY279" fmla="*/ 2625090 h 5151119"/>
              <a:gd name="connsiteX280" fmla="*/ 375285 w 5125402"/>
              <a:gd name="connsiteY280" fmla="*/ 2635568 h 5151119"/>
              <a:gd name="connsiteX281" fmla="*/ 414338 w 5125402"/>
              <a:gd name="connsiteY281" fmla="*/ 2646045 h 5151119"/>
              <a:gd name="connsiteX282" fmla="*/ 460058 w 5125402"/>
              <a:gd name="connsiteY282" fmla="*/ 2655570 h 5151119"/>
              <a:gd name="connsiteX283" fmla="*/ 512445 w 5125402"/>
              <a:gd name="connsiteY283" fmla="*/ 2663190 h 5151119"/>
              <a:gd name="connsiteX284" fmla="*/ 633413 w 5125402"/>
              <a:gd name="connsiteY284" fmla="*/ 2668905 h 5151119"/>
              <a:gd name="connsiteX285" fmla="*/ 666750 w 5125402"/>
              <a:gd name="connsiteY285" fmla="*/ 2667000 h 5151119"/>
              <a:gd name="connsiteX286" fmla="*/ 701040 w 5125402"/>
              <a:gd name="connsiteY286" fmla="*/ 2664143 h 5151119"/>
              <a:gd name="connsiteX287" fmla="*/ 736283 w 5125402"/>
              <a:gd name="connsiteY287" fmla="*/ 2660333 h 5151119"/>
              <a:gd name="connsiteX288" fmla="*/ 772478 w 5125402"/>
              <a:gd name="connsiteY288" fmla="*/ 2653665 h 5151119"/>
              <a:gd name="connsiteX289" fmla="*/ 922020 w 5125402"/>
              <a:gd name="connsiteY289" fmla="*/ 2610803 h 5151119"/>
              <a:gd name="connsiteX290" fmla="*/ 1071563 w 5125402"/>
              <a:gd name="connsiteY290" fmla="*/ 2535555 h 5151119"/>
              <a:gd name="connsiteX291" fmla="*/ 1203008 w 5125402"/>
              <a:gd name="connsiteY291" fmla="*/ 2445068 h 5151119"/>
              <a:gd name="connsiteX292" fmla="*/ 1291590 w 5125402"/>
              <a:gd name="connsiteY292" fmla="*/ 2399348 h 5151119"/>
              <a:gd name="connsiteX293" fmla="*/ 1518285 w 5125402"/>
              <a:gd name="connsiteY293" fmla="*/ 2490788 h 5151119"/>
              <a:gd name="connsiteX294" fmla="*/ 1779270 w 5125402"/>
              <a:gd name="connsiteY294" fmla="*/ 2704148 h 5151119"/>
              <a:gd name="connsiteX295" fmla="*/ 1835468 w 5125402"/>
              <a:gd name="connsiteY295" fmla="*/ 2773680 h 5151119"/>
              <a:gd name="connsiteX296" fmla="*/ 1861185 w 5125402"/>
              <a:gd name="connsiteY296" fmla="*/ 2810828 h 5151119"/>
              <a:gd name="connsiteX297" fmla="*/ 1874520 w 5125402"/>
              <a:gd name="connsiteY297" fmla="*/ 2829878 h 5151119"/>
              <a:gd name="connsiteX298" fmla="*/ 1886903 w 5125402"/>
              <a:gd name="connsiteY298" fmla="*/ 2849880 h 5151119"/>
              <a:gd name="connsiteX299" fmla="*/ 1910715 w 5125402"/>
              <a:gd name="connsiteY299" fmla="*/ 2888933 h 5151119"/>
              <a:gd name="connsiteX300" fmla="*/ 1932623 w 5125402"/>
              <a:gd name="connsiteY300" fmla="*/ 2929890 h 5151119"/>
              <a:gd name="connsiteX301" fmla="*/ 1953578 w 5125402"/>
              <a:gd name="connsiteY301" fmla="*/ 2971800 h 5151119"/>
              <a:gd name="connsiteX302" fmla="*/ 1973580 w 5125402"/>
              <a:gd name="connsiteY302" fmla="*/ 3014663 h 5151119"/>
              <a:gd name="connsiteX303" fmla="*/ 1992630 w 5125402"/>
              <a:gd name="connsiteY303" fmla="*/ 3058478 h 5151119"/>
              <a:gd name="connsiteX304" fmla="*/ 2009775 w 5125402"/>
              <a:gd name="connsiteY304" fmla="*/ 3102293 h 5151119"/>
              <a:gd name="connsiteX305" fmla="*/ 2018348 w 5125402"/>
              <a:gd name="connsiteY305" fmla="*/ 3124200 h 5151119"/>
              <a:gd name="connsiteX306" fmla="*/ 2025968 w 5125402"/>
              <a:gd name="connsiteY306" fmla="*/ 3147060 h 5151119"/>
              <a:gd name="connsiteX307" fmla="*/ 2041208 w 5125402"/>
              <a:gd name="connsiteY307" fmla="*/ 3191828 h 5151119"/>
              <a:gd name="connsiteX308" fmla="*/ 2066925 w 5125402"/>
              <a:gd name="connsiteY308" fmla="*/ 3281363 h 5151119"/>
              <a:gd name="connsiteX309" fmla="*/ 2078355 w 5125402"/>
              <a:gd name="connsiteY309" fmla="*/ 3326130 h 5151119"/>
              <a:gd name="connsiteX310" fmla="*/ 2088833 w 5125402"/>
              <a:gd name="connsiteY310" fmla="*/ 3370898 h 5151119"/>
              <a:gd name="connsiteX311" fmla="*/ 2098358 w 5125402"/>
              <a:gd name="connsiteY311" fmla="*/ 3415665 h 5151119"/>
              <a:gd name="connsiteX312" fmla="*/ 2106930 w 5125402"/>
              <a:gd name="connsiteY312" fmla="*/ 3460433 h 5151119"/>
              <a:gd name="connsiteX313" fmla="*/ 2120265 w 5125402"/>
              <a:gd name="connsiteY313" fmla="*/ 3549015 h 5151119"/>
              <a:gd name="connsiteX314" fmla="*/ 2139315 w 5125402"/>
              <a:gd name="connsiteY314" fmla="*/ 3723323 h 5151119"/>
              <a:gd name="connsiteX315" fmla="*/ 2149793 w 5125402"/>
              <a:gd name="connsiteY315" fmla="*/ 3888105 h 5151119"/>
              <a:gd name="connsiteX316" fmla="*/ 2145030 w 5125402"/>
              <a:gd name="connsiteY316" fmla="*/ 4189095 h 5151119"/>
              <a:gd name="connsiteX317" fmla="*/ 2135505 w 5125402"/>
              <a:gd name="connsiteY317" fmla="*/ 4428173 h 5151119"/>
              <a:gd name="connsiteX318" fmla="*/ 2120265 w 5125402"/>
              <a:gd name="connsiteY318" fmla="*/ 4692968 h 5151119"/>
              <a:gd name="connsiteX319" fmla="*/ 2108835 w 5125402"/>
              <a:gd name="connsiteY319" fmla="*/ 4855845 h 5151119"/>
              <a:gd name="connsiteX320" fmla="*/ 2080260 w 5125402"/>
              <a:gd name="connsiteY320" fmla="*/ 4999673 h 5151119"/>
              <a:gd name="connsiteX321" fmla="*/ 2016443 w 5125402"/>
              <a:gd name="connsiteY321" fmla="*/ 5151120 h 5151119"/>
              <a:gd name="connsiteX322" fmla="*/ 2686050 w 5125402"/>
              <a:gd name="connsiteY322" fmla="*/ 5151120 h 5151119"/>
              <a:gd name="connsiteX323" fmla="*/ 2649855 w 5125402"/>
              <a:gd name="connsiteY323" fmla="*/ 5114925 h 5151119"/>
              <a:gd name="connsiteX324" fmla="*/ 2568893 w 5125402"/>
              <a:gd name="connsiteY324" fmla="*/ 5013008 h 5151119"/>
              <a:gd name="connsiteX325" fmla="*/ 2509838 w 5125402"/>
              <a:gd name="connsiteY325" fmla="*/ 4881563 h 5151119"/>
              <a:gd name="connsiteX326" fmla="*/ 2482215 w 5125402"/>
              <a:gd name="connsiteY326" fmla="*/ 4720590 h 5151119"/>
              <a:gd name="connsiteX327" fmla="*/ 2466975 w 5125402"/>
              <a:gd name="connsiteY327" fmla="*/ 4545330 h 5151119"/>
              <a:gd name="connsiteX328" fmla="*/ 2477453 w 5125402"/>
              <a:gd name="connsiteY328" fmla="*/ 4519613 h 5151119"/>
              <a:gd name="connsiteX329" fmla="*/ 2549843 w 5125402"/>
              <a:gd name="connsiteY329" fmla="*/ 4368165 h 5151119"/>
              <a:gd name="connsiteX330" fmla="*/ 2605088 w 5125402"/>
              <a:gd name="connsiteY330" fmla="*/ 4293870 h 5151119"/>
              <a:gd name="connsiteX331" fmla="*/ 2621280 w 5125402"/>
              <a:gd name="connsiteY331" fmla="*/ 4282440 h 5151119"/>
              <a:gd name="connsiteX332" fmla="*/ 2643188 w 5125402"/>
              <a:gd name="connsiteY332" fmla="*/ 4253865 h 5151119"/>
              <a:gd name="connsiteX333" fmla="*/ 2651760 w 5125402"/>
              <a:gd name="connsiteY333" fmla="*/ 4245293 h 5151119"/>
              <a:gd name="connsiteX334" fmla="*/ 2764155 w 5125402"/>
              <a:gd name="connsiteY334" fmla="*/ 4163378 h 5151119"/>
              <a:gd name="connsiteX335" fmla="*/ 2827020 w 5125402"/>
              <a:gd name="connsiteY335" fmla="*/ 4131945 h 5151119"/>
              <a:gd name="connsiteX336" fmla="*/ 2844165 w 5125402"/>
              <a:gd name="connsiteY336" fmla="*/ 4130993 h 5151119"/>
              <a:gd name="connsiteX337" fmla="*/ 2960370 w 5125402"/>
              <a:gd name="connsiteY337" fmla="*/ 4141470 h 5151119"/>
              <a:gd name="connsiteX338" fmla="*/ 3090863 w 5125402"/>
              <a:gd name="connsiteY338" fmla="*/ 4166235 h 5151119"/>
              <a:gd name="connsiteX339" fmla="*/ 3236595 w 5125402"/>
              <a:gd name="connsiteY339" fmla="*/ 4173855 h 5151119"/>
              <a:gd name="connsiteX340" fmla="*/ 3376613 w 5125402"/>
              <a:gd name="connsiteY340" fmla="*/ 4147185 h 5151119"/>
              <a:gd name="connsiteX341" fmla="*/ 3501390 w 5125402"/>
              <a:gd name="connsiteY341" fmla="*/ 4090988 h 5151119"/>
              <a:gd name="connsiteX342" fmla="*/ 3604260 w 5125402"/>
              <a:gd name="connsiteY342" fmla="*/ 4013835 h 5151119"/>
              <a:gd name="connsiteX343" fmla="*/ 3688080 w 5125402"/>
              <a:gd name="connsiteY343" fmla="*/ 3935730 h 5151119"/>
              <a:gd name="connsiteX344" fmla="*/ 3765233 w 5125402"/>
              <a:gd name="connsiteY344" fmla="*/ 3869055 h 5151119"/>
              <a:gd name="connsiteX345" fmla="*/ 3921443 w 5125402"/>
              <a:gd name="connsiteY345" fmla="*/ 3771900 h 5151119"/>
              <a:gd name="connsiteX346" fmla="*/ 4064318 w 5125402"/>
              <a:gd name="connsiteY346" fmla="*/ 3714750 h 5151119"/>
              <a:gd name="connsiteX347" fmla="*/ 4126230 w 5125402"/>
              <a:gd name="connsiteY347" fmla="*/ 3697605 h 5151119"/>
              <a:gd name="connsiteX348" fmla="*/ 4179570 w 5125402"/>
              <a:gd name="connsiteY348" fmla="*/ 3686175 h 5151119"/>
              <a:gd name="connsiteX349" fmla="*/ 4202430 w 5125402"/>
              <a:gd name="connsiteY349" fmla="*/ 3682365 h 5151119"/>
              <a:gd name="connsiteX350" fmla="*/ 4222433 w 5125402"/>
              <a:gd name="connsiteY350" fmla="*/ 3679508 h 5151119"/>
              <a:gd name="connsiteX351" fmla="*/ 4253865 w 5125402"/>
              <a:gd name="connsiteY351" fmla="*/ 3675698 h 5151119"/>
              <a:gd name="connsiteX352" fmla="*/ 4280535 w 5125402"/>
              <a:gd name="connsiteY352" fmla="*/ 3672840 h 5151119"/>
              <a:gd name="connsiteX353" fmla="*/ 4253865 w 5125402"/>
              <a:gd name="connsiteY353" fmla="*/ 3669983 h 5151119"/>
              <a:gd name="connsiteX354" fmla="*/ 4221480 w 5125402"/>
              <a:gd name="connsiteY354" fmla="*/ 3667125 h 5151119"/>
              <a:gd name="connsiteX355" fmla="*/ 4200525 w 5125402"/>
              <a:gd name="connsiteY355" fmla="*/ 3666173 h 5151119"/>
              <a:gd name="connsiteX356" fmla="*/ 4176713 w 5125402"/>
              <a:gd name="connsiteY356" fmla="*/ 3666173 h 5151119"/>
              <a:gd name="connsiteX357" fmla="*/ 4121468 w 5125402"/>
              <a:gd name="connsiteY357" fmla="*/ 3668078 h 5151119"/>
              <a:gd name="connsiteX358" fmla="*/ 4055745 w 5125402"/>
              <a:gd name="connsiteY358" fmla="*/ 3674745 h 5151119"/>
              <a:gd name="connsiteX359" fmla="*/ 3896678 w 5125402"/>
              <a:gd name="connsiteY359" fmla="*/ 3711893 h 5151119"/>
              <a:gd name="connsiteX360" fmla="*/ 3715703 w 5125402"/>
              <a:gd name="connsiteY360" fmla="*/ 3796665 h 5151119"/>
              <a:gd name="connsiteX361" fmla="*/ 3669030 w 5125402"/>
              <a:gd name="connsiteY361" fmla="*/ 3827145 h 5151119"/>
              <a:gd name="connsiteX362" fmla="*/ 3623310 w 5125402"/>
              <a:gd name="connsiteY362" fmla="*/ 3860483 h 5151119"/>
              <a:gd name="connsiteX363" fmla="*/ 3534728 w 5125402"/>
              <a:gd name="connsiteY363" fmla="*/ 3930015 h 5151119"/>
              <a:gd name="connsiteX364" fmla="*/ 3443288 w 5125402"/>
              <a:gd name="connsiteY364" fmla="*/ 3989070 h 5151119"/>
              <a:gd name="connsiteX365" fmla="*/ 3340418 w 5125402"/>
              <a:gd name="connsiteY365" fmla="*/ 4029075 h 5151119"/>
              <a:gd name="connsiteX366" fmla="*/ 3228023 w 5125402"/>
              <a:gd name="connsiteY366" fmla="*/ 4047173 h 5151119"/>
              <a:gd name="connsiteX367" fmla="*/ 3109913 w 5125402"/>
              <a:gd name="connsiteY367" fmla="*/ 4039553 h 5151119"/>
              <a:gd name="connsiteX368" fmla="*/ 2979420 w 5125402"/>
              <a:gd name="connsiteY368" fmla="*/ 4016693 h 5151119"/>
              <a:gd name="connsiteX369" fmla="*/ 2909888 w 5125402"/>
              <a:gd name="connsiteY369" fmla="*/ 4009073 h 5151119"/>
              <a:gd name="connsiteX370" fmla="*/ 2839403 w 5125402"/>
              <a:gd name="connsiteY370" fmla="*/ 4009073 h 5151119"/>
              <a:gd name="connsiteX371" fmla="*/ 2707005 w 5125402"/>
              <a:gd name="connsiteY371" fmla="*/ 4028123 h 5151119"/>
              <a:gd name="connsiteX372" fmla="*/ 2587943 w 5125402"/>
              <a:gd name="connsiteY372" fmla="*/ 4062413 h 5151119"/>
              <a:gd name="connsiteX373" fmla="*/ 2532698 w 5125402"/>
              <a:gd name="connsiteY373" fmla="*/ 4081463 h 5151119"/>
              <a:gd name="connsiteX374" fmla="*/ 2478405 w 5125402"/>
              <a:gd name="connsiteY374" fmla="*/ 4101465 h 5151119"/>
              <a:gd name="connsiteX375" fmla="*/ 2453640 w 5125402"/>
              <a:gd name="connsiteY375" fmla="*/ 4111943 h 5151119"/>
              <a:gd name="connsiteX376" fmla="*/ 2446973 w 5125402"/>
              <a:gd name="connsiteY376" fmla="*/ 3919538 h 5151119"/>
              <a:gd name="connsiteX377" fmla="*/ 2442210 w 5125402"/>
              <a:gd name="connsiteY377" fmla="*/ 3760470 h 5151119"/>
              <a:gd name="connsiteX378" fmla="*/ 2453640 w 5125402"/>
              <a:gd name="connsiteY378" fmla="*/ 3600450 h 5151119"/>
              <a:gd name="connsiteX379" fmla="*/ 2471738 w 5125402"/>
              <a:gd name="connsiteY379" fmla="*/ 3523298 h 5151119"/>
              <a:gd name="connsiteX380" fmla="*/ 2500313 w 5125402"/>
              <a:gd name="connsiteY380" fmla="*/ 3449955 h 5151119"/>
              <a:gd name="connsiteX381" fmla="*/ 2542223 w 5125402"/>
              <a:gd name="connsiteY381" fmla="*/ 3381375 h 5151119"/>
              <a:gd name="connsiteX382" fmla="*/ 2596515 w 5125402"/>
              <a:gd name="connsiteY382" fmla="*/ 3318510 h 5151119"/>
              <a:gd name="connsiteX383" fmla="*/ 2660333 w 5125402"/>
              <a:gd name="connsiteY383" fmla="*/ 3261360 h 5151119"/>
              <a:gd name="connsiteX384" fmla="*/ 2732723 w 5125402"/>
              <a:gd name="connsiteY384" fmla="*/ 3210878 h 5151119"/>
              <a:gd name="connsiteX385" fmla="*/ 2899410 w 5125402"/>
              <a:gd name="connsiteY385" fmla="*/ 3128963 h 5151119"/>
              <a:gd name="connsiteX386" fmla="*/ 3247073 w 5125402"/>
              <a:gd name="connsiteY386" fmla="*/ 3020378 h 5151119"/>
              <a:gd name="connsiteX387" fmla="*/ 3267075 w 5125402"/>
              <a:gd name="connsiteY387" fmla="*/ 3017520 h 5151119"/>
              <a:gd name="connsiteX388" fmla="*/ 3470910 w 5125402"/>
              <a:gd name="connsiteY388" fmla="*/ 3002280 h 5151119"/>
              <a:gd name="connsiteX389" fmla="*/ 3692843 w 5125402"/>
              <a:gd name="connsiteY389" fmla="*/ 3018473 h 5151119"/>
              <a:gd name="connsiteX390" fmla="*/ 3932873 w 5125402"/>
              <a:gd name="connsiteY390" fmla="*/ 3069908 h 5151119"/>
              <a:gd name="connsiteX391" fmla="*/ 4185285 w 5125402"/>
              <a:gd name="connsiteY391" fmla="*/ 3099435 h 5151119"/>
              <a:gd name="connsiteX392" fmla="*/ 4420553 w 5125402"/>
              <a:gd name="connsiteY392" fmla="*/ 3089910 h 5151119"/>
              <a:gd name="connsiteX393" fmla="*/ 4805363 w 5125402"/>
              <a:gd name="connsiteY393" fmla="*/ 2995613 h 5151119"/>
              <a:gd name="connsiteX394" fmla="*/ 4944428 w 5125402"/>
              <a:gd name="connsiteY394" fmla="*/ 2934653 h 5151119"/>
              <a:gd name="connsiteX395" fmla="*/ 4999673 w 5125402"/>
              <a:gd name="connsiteY395" fmla="*/ 2906078 h 5151119"/>
              <a:gd name="connsiteX396" fmla="*/ 5044440 w 5125402"/>
              <a:gd name="connsiteY396" fmla="*/ 2879408 h 5151119"/>
              <a:gd name="connsiteX397" fmla="*/ 5063490 w 5125402"/>
              <a:gd name="connsiteY397" fmla="*/ 2867978 h 5151119"/>
              <a:gd name="connsiteX398" fmla="*/ 5079683 w 5125402"/>
              <a:gd name="connsiteY398" fmla="*/ 2857500 h 5151119"/>
              <a:gd name="connsiteX399" fmla="*/ 5105400 w 5125402"/>
              <a:gd name="connsiteY399" fmla="*/ 2840355 h 5151119"/>
              <a:gd name="connsiteX400" fmla="*/ 5125403 w 5125402"/>
              <a:gd name="connsiteY400" fmla="*/ 2827020 h 5151119"/>
              <a:gd name="connsiteX401" fmla="*/ 5099685 w 5125402"/>
              <a:gd name="connsiteY401" fmla="*/ 2830830 h 5151119"/>
              <a:gd name="connsiteX402" fmla="*/ 2508885 w 5125402"/>
              <a:gd name="connsiteY402" fmla="*/ 4188143 h 5151119"/>
              <a:gd name="connsiteX403" fmla="*/ 2532698 w 5125402"/>
              <a:gd name="connsiteY403" fmla="*/ 4181475 h 5151119"/>
              <a:gd name="connsiteX404" fmla="*/ 2514600 w 5125402"/>
              <a:gd name="connsiteY404" fmla="*/ 4204335 h 5151119"/>
              <a:gd name="connsiteX405" fmla="*/ 2452688 w 5125402"/>
              <a:gd name="connsiteY405" fmla="*/ 4273868 h 5151119"/>
              <a:gd name="connsiteX406" fmla="*/ 2453640 w 5125402"/>
              <a:gd name="connsiteY406" fmla="*/ 4212908 h 5151119"/>
              <a:gd name="connsiteX407" fmla="*/ 2468880 w 5125402"/>
              <a:gd name="connsiteY407" fmla="*/ 4203383 h 5151119"/>
              <a:gd name="connsiteX408" fmla="*/ 2508885 w 5125402"/>
              <a:gd name="connsiteY408" fmla="*/ 4188143 h 51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</a:cxnLst>
            <a:rect l="l" t="t" r="r" b="b"/>
            <a:pathLst>
              <a:path w="5125402" h="5151119">
                <a:moveTo>
                  <a:pt x="5099685" y="2830830"/>
                </a:moveTo>
                <a:cubicBezTo>
                  <a:pt x="5092065" y="2834640"/>
                  <a:pt x="5083493" y="2838450"/>
                  <a:pt x="5072063" y="2844165"/>
                </a:cubicBezTo>
                <a:cubicBezTo>
                  <a:pt x="5066348" y="2847023"/>
                  <a:pt x="5060633" y="2849880"/>
                  <a:pt x="5054918" y="2852738"/>
                </a:cubicBezTo>
                <a:cubicBezTo>
                  <a:pt x="5048250" y="2855595"/>
                  <a:pt x="5041583" y="2858453"/>
                  <a:pt x="5034915" y="2861310"/>
                </a:cubicBezTo>
                <a:cubicBezTo>
                  <a:pt x="5020628" y="2867025"/>
                  <a:pt x="5004435" y="2873693"/>
                  <a:pt x="4987290" y="2881313"/>
                </a:cubicBezTo>
                <a:cubicBezTo>
                  <a:pt x="4970145" y="2887980"/>
                  <a:pt x="4951095" y="2895600"/>
                  <a:pt x="4930140" y="2903220"/>
                </a:cubicBezTo>
                <a:cubicBezTo>
                  <a:pt x="4889183" y="2918460"/>
                  <a:pt x="4841558" y="2933700"/>
                  <a:pt x="4789170" y="2948940"/>
                </a:cubicBezTo>
                <a:cubicBezTo>
                  <a:pt x="4683443" y="2978468"/>
                  <a:pt x="4554855" y="3002280"/>
                  <a:pt x="4411028" y="3011805"/>
                </a:cubicBezTo>
                <a:cubicBezTo>
                  <a:pt x="4339590" y="3015615"/>
                  <a:pt x="4263390" y="3015615"/>
                  <a:pt x="4186238" y="3011805"/>
                </a:cubicBezTo>
                <a:cubicBezTo>
                  <a:pt x="4108133" y="3007043"/>
                  <a:pt x="4028123" y="2995613"/>
                  <a:pt x="3947160" y="2980373"/>
                </a:cubicBezTo>
                <a:cubicBezTo>
                  <a:pt x="3866198" y="2964180"/>
                  <a:pt x="3784283" y="2943225"/>
                  <a:pt x="3702368" y="2931795"/>
                </a:cubicBezTo>
                <a:cubicBezTo>
                  <a:pt x="3650933" y="2925128"/>
                  <a:pt x="3600450" y="2921318"/>
                  <a:pt x="3550920" y="2921318"/>
                </a:cubicBezTo>
                <a:cubicBezTo>
                  <a:pt x="3574733" y="2912745"/>
                  <a:pt x="3599498" y="2904173"/>
                  <a:pt x="3623310" y="2896553"/>
                </a:cubicBezTo>
                <a:cubicBezTo>
                  <a:pt x="3679508" y="2876550"/>
                  <a:pt x="3734753" y="2854643"/>
                  <a:pt x="3787140" y="2831783"/>
                </a:cubicBezTo>
                <a:cubicBezTo>
                  <a:pt x="3813810" y="2820353"/>
                  <a:pt x="3839528" y="2808923"/>
                  <a:pt x="3864293" y="2796540"/>
                </a:cubicBezTo>
                <a:cubicBezTo>
                  <a:pt x="3889058" y="2784158"/>
                  <a:pt x="3913823" y="2772728"/>
                  <a:pt x="3937635" y="2759393"/>
                </a:cubicBezTo>
                <a:cubicBezTo>
                  <a:pt x="3985260" y="2734628"/>
                  <a:pt x="4030028" y="2707958"/>
                  <a:pt x="4072890" y="2681288"/>
                </a:cubicBezTo>
                <a:cubicBezTo>
                  <a:pt x="4115753" y="2654618"/>
                  <a:pt x="4154805" y="2625090"/>
                  <a:pt x="4191000" y="2596515"/>
                </a:cubicBezTo>
                <a:cubicBezTo>
                  <a:pt x="4227195" y="2567940"/>
                  <a:pt x="4259580" y="2537460"/>
                  <a:pt x="4288155" y="2507933"/>
                </a:cubicBezTo>
                <a:cubicBezTo>
                  <a:pt x="4316730" y="2477453"/>
                  <a:pt x="4342448" y="2447925"/>
                  <a:pt x="4364355" y="2417445"/>
                </a:cubicBezTo>
                <a:cubicBezTo>
                  <a:pt x="4408170" y="2358390"/>
                  <a:pt x="4436745" y="2301240"/>
                  <a:pt x="4453890" y="2253615"/>
                </a:cubicBezTo>
                <a:cubicBezTo>
                  <a:pt x="4455795" y="2247900"/>
                  <a:pt x="4458653" y="2242185"/>
                  <a:pt x="4460558" y="2236470"/>
                </a:cubicBezTo>
                <a:cubicBezTo>
                  <a:pt x="4462463" y="2230755"/>
                  <a:pt x="4463415" y="2225040"/>
                  <a:pt x="4465320" y="2219325"/>
                </a:cubicBezTo>
                <a:cubicBezTo>
                  <a:pt x="4468178" y="2208848"/>
                  <a:pt x="4471035" y="2198370"/>
                  <a:pt x="4473893" y="2188845"/>
                </a:cubicBezTo>
                <a:cubicBezTo>
                  <a:pt x="4477703" y="2169795"/>
                  <a:pt x="4480560" y="2153603"/>
                  <a:pt x="4482465" y="2140268"/>
                </a:cubicBezTo>
                <a:cubicBezTo>
                  <a:pt x="4485323" y="2113598"/>
                  <a:pt x="4486275" y="2100263"/>
                  <a:pt x="4486275" y="2100263"/>
                </a:cubicBezTo>
                <a:cubicBezTo>
                  <a:pt x="4486275" y="2100263"/>
                  <a:pt x="4482465" y="2113598"/>
                  <a:pt x="4475798" y="2138363"/>
                </a:cubicBezTo>
                <a:cubicBezTo>
                  <a:pt x="4471988" y="2150745"/>
                  <a:pt x="4465320" y="2165985"/>
                  <a:pt x="4459605" y="2184083"/>
                </a:cubicBezTo>
                <a:cubicBezTo>
                  <a:pt x="4455795" y="2192655"/>
                  <a:pt x="4451033" y="2202180"/>
                  <a:pt x="4446270" y="2211705"/>
                </a:cubicBezTo>
                <a:cubicBezTo>
                  <a:pt x="4443413" y="2216468"/>
                  <a:pt x="4441508" y="2222183"/>
                  <a:pt x="4438650" y="2226945"/>
                </a:cubicBezTo>
                <a:cubicBezTo>
                  <a:pt x="4435793" y="2231708"/>
                  <a:pt x="4432935" y="2237423"/>
                  <a:pt x="4430078" y="2242185"/>
                </a:cubicBezTo>
                <a:cubicBezTo>
                  <a:pt x="4406265" y="2285048"/>
                  <a:pt x="4371023" y="2333625"/>
                  <a:pt x="4323398" y="2382203"/>
                </a:cubicBezTo>
                <a:cubicBezTo>
                  <a:pt x="4299585" y="2406968"/>
                  <a:pt x="4271963" y="2430780"/>
                  <a:pt x="4242435" y="2455545"/>
                </a:cubicBezTo>
                <a:cubicBezTo>
                  <a:pt x="4211955" y="2479358"/>
                  <a:pt x="4178618" y="2503170"/>
                  <a:pt x="4142423" y="2526030"/>
                </a:cubicBezTo>
                <a:cubicBezTo>
                  <a:pt x="4106228" y="2548890"/>
                  <a:pt x="4066223" y="2570798"/>
                  <a:pt x="4024313" y="2591753"/>
                </a:cubicBezTo>
                <a:cubicBezTo>
                  <a:pt x="3981450" y="2612708"/>
                  <a:pt x="3936683" y="2633663"/>
                  <a:pt x="3890010" y="2651760"/>
                </a:cubicBezTo>
                <a:cubicBezTo>
                  <a:pt x="3866198" y="2661285"/>
                  <a:pt x="3842385" y="2670810"/>
                  <a:pt x="3817620" y="2680335"/>
                </a:cubicBezTo>
                <a:cubicBezTo>
                  <a:pt x="3792855" y="2688908"/>
                  <a:pt x="3767138" y="2698433"/>
                  <a:pt x="3741420" y="2707005"/>
                </a:cubicBezTo>
                <a:cubicBezTo>
                  <a:pt x="3689985" y="2724150"/>
                  <a:pt x="3635693" y="2741295"/>
                  <a:pt x="3580448" y="2757488"/>
                </a:cubicBezTo>
                <a:cubicBezTo>
                  <a:pt x="3469005" y="2789873"/>
                  <a:pt x="3350895" y="2818448"/>
                  <a:pt x="3226118" y="2848928"/>
                </a:cubicBezTo>
                <a:cubicBezTo>
                  <a:pt x="3203258" y="2854643"/>
                  <a:pt x="3179445" y="2860358"/>
                  <a:pt x="3156585" y="2866073"/>
                </a:cubicBezTo>
                <a:cubicBezTo>
                  <a:pt x="3160395" y="2853690"/>
                  <a:pt x="3164205" y="2840355"/>
                  <a:pt x="3165158" y="2826068"/>
                </a:cubicBezTo>
                <a:cubicBezTo>
                  <a:pt x="3167063" y="2803208"/>
                  <a:pt x="3165158" y="2781300"/>
                  <a:pt x="3159443" y="2761298"/>
                </a:cubicBezTo>
                <a:cubicBezTo>
                  <a:pt x="3154680" y="2742248"/>
                  <a:pt x="3147060" y="2725103"/>
                  <a:pt x="3138488" y="2711768"/>
                </a:cubicBezTo>
                <a:cubicBezTo>
                  <a:pt x="3138488" y="2711768"/>
                  <a:pt x="3138488" y="2711768"/>
                  <a:pt x="3138488" y="2710815"/>
                </a:cubicBezTo>
                <a:cubicBezTo>
                  <a:pt x="3137535" y="2669858"/>
                  <a:pt x="3136583" y="2626043"/>
                  <a:pt x="3135630" y="2579370"/>
                </a:cubicBezTo>
                <a:cubicBezTo>
                  <a:pt x="3134678" y="2502218"/>
                  <a:pt x="3135630" y="2417445"/>
                  <a:pt x="3137535" y="2327910"/>
                </a:cubicBezTo>
                <a:cubicBezTo>
                  <a:pt x="3139440" y="2239328"/>
                  <a:pt x="3143250" y="2154555"/>
                  <a:pt x="3149918" y="2078355"/>
                </a:cubicBezTo>
                <a:cubicBezTo>
                  <a:pt x="3156585" y="2002155"/>
                  <a:pt x="3167063" y="1933575"/>
                  <a:pt x="3179445" y="1876425"/>
                </a:cubicBezTo>
                <a:cubicBezTo>
                  <a:pt x="3191828" y="1819275"/>
                  <a:pt x="3205163" y="1773555"/>
                  <a:pt x="3216593" y="1743075"/>
                </a:cubicBezTo>
                <a:cubicBezTo>
                  <a:pt x="3221355" y="1726883"/>
                  <a:pt x="3226118" y="1715453"/>
                  <a:pt x="3228975" y="1706880"/>
                </a:cubicBezTo>
                <a:cubicBezTo>
                  <a:pt x="3231833" y="1699260"/>
                  <a:pt x="3232785" y="1695450"/>
                  <a:pt x="3233738" y="1694498"/>
                </a:cubicBezTo>
                <a:cubicBezTo>
                  <a:pt x="3232785" y="1695450"/>
                  <a:pt x="3230880" y="1699260"/>
                  <a:pt x="3226118" y="1704975"/>
                </a:cubicBezTo>
                <a:cubicBezTo>
                  <a:pt x="3221355" y="1712595"/>
                  <a:pt x="3212783" y="1723073"/>
                  <a:pt x="3204210" y="1737360"/>
                </a:cubicBezTo>
                <a:cubicBezTo>
                  <a:pt x="3186113" y="1764983"/>
                  <a:pt x="3161348" y="1807845"/>
                  <a:pt x="3138488" y="1864043"/>
                </a:cubicBezTo>
                <a:cubicBezTo>
                  <a:pt x="3115628" y="1920240"/>
                  <a:pt x="3093720" y="1989773"/>
                  <a:pt x="3078480" y="2067878"/>
                </a:cubicBezTo>
                <a:cubicBezTo>
                  <a:pt x="3063240" y="2146935"/>
                  <a:pt x="3053715" y="2234565"/>
                  <a:pt x="3051810" y="2325053"/>
                </a:cubicBezTo>
                <a:cubicBezTo>
                  <a:pt x="3049905" y="2411730"/>
                  <a:pt x="3053715" y="2494598"/>
                  <a:pt x="3062288" y="2570798"/>
                </a:cubicBezTo>
                <a:cubicBezTo>
                  <a:pt x="3055620" y="2557463"/>
                  <a:pt x="3048000" y="2545080"/>
                  <a:pt x="3041333" y="2533650"/>
                </a:cubicBezTo>
                <a:cubicBezTo>
                  <a:pt x="2990850" y="2453640"/>
                  <a:pt x="2931795" y="2393633"/>
                  <a:pt x="2876550" y="2350770"/>
                </a:cubicBezTo>
                <a:cubicBezTo>
                  <a:pt x="2821305" y="2307908"/>
                  <a:pt x="2771775" y="2282190"/>
                  <a:pt x="2736533" y="2265998"/>
                </a:cubicBezTo>
                <a:cubicBezTo>
                  <a:pt x="2718435" y="2258378"/>
                  <a:pt x="2705100" y="2252663"/>
                  <a:pt x="2695575" y="2249805"/>
                </a:cubicBezTo>
                <a:cubicBezTo>
                  <a:pt x="2687003" y="2246948"/>
                  <a:pt x="2682240" y="2245043"/>
                  <a:pt x="2681288" y="2245043"/>
                </a:cubicBezTo>
                <a:cubicBezTo>
                  <a:pt x="2682240" y="2245995"/>
                  <a:pt x="2686050" y="2248853"/>
                  <a:pt x="2693670" y="2253615"/>
                </a:cubicBezTo>
                <a:cubicBezTo>
                  <a:pt x="2702243" y="2259330"/>
                  <a:pt x="2714625" y="2267903"/>
                  <a:pt x="2729865" y="2278380"/>
                </a:cubicBezTo>
                <a:cubicBezTo>
                  <a:pt x="2760345" y="2300288"/>
                  <a:pt x="2803208" y="2334578"/>
                  <a:pt x="2847975" y="2383155"/>
                </a:cubicBezTo>
                <a:cubicBezTo>
                  <a:pt x="2892743" y="2430780"/>
                  <a:pt x="2940368" y="2493645"/>
                  <a:pt x="2978468" y="2569845"/>
                </a:cubicBezTo>
                <a:cubicBezTo>
                  <a:pt x="2997518" y="2607945"/>
                  <a:pt x="3013710" y="2648903"/>
                  <a:pt x="3023235" y="2691765"/>
                </a:cubicBezTo>
                <a:cubicBezTo>
                  <a:pt x="3032760" y="2734628"/>
                  <a:pt x="3035618" y="2779395"/>
                  <a:pt x="3027045" y="2823210"/>
                </a:cubicBezTo>
                <a:cubicBezTo>
                  <a:pt x="3021330" y="2853690"/>
                  <a:pt x="3010853" y="2883218"/>
                  <a:pt x="2996565" y="2907983"/>
                </a:cubicBezTo>
                <a:cubicBezTo>
                  <a:pt x="2944178" y="2923223"/>
                  <a:pt x="2889885" y="2941320"/>
                  <a:pt x="2836545" y="2962275"/>
                </a:cubicBezTo>
                <a:cubicBezTo>
                  <a:pt x="2769870" y="2988945"/>
                  <a:pt x="2704148" y="3020378"/>
                  <a:pt x="2643188" y="3060383"/>
                </a:cubicBezTo>
                <a:cubicBezTo>
                  <a:pt x="2612708" y="3079433"/>
                  <a:pt x="2583180" y="3101340"/>
                  <a:pt x="2555558" y="3124200"/>
                </a:cubicBezTo>
                <a:cubicBezTo>
                  <a:pt x="2527935" y="3147060"/>
                  <a:pt x="2501265" y="3171825"/>
                  <a:pt x="2477453" y="3198495"/>
                </a:cubicBezTo>
                <a:cubicBezTo>
                  <a:pt x="2453640" y="3225165"/>
                  <a:pt x="2430780" y="3252788"/>
                  <a:pt x="2410778" y="3283268"/>
                </a:cubicBezTo>
                <a:cubicBezTo>
                  <a:pt x="2391728" y="3311843"/>
                  <a:pt x="2374583" y="3342323"/>
                  <a:pt x="2361248" y="3373755"/>
                </a:cubicBezTo>
                <a:cubicBezTo>
                  <a:pt x="2358390" y="3357563"/>
                  <a:pt x="2354580" y="3341370"/>
                  <a:pt x="2350770" y="3325178"/>
                </a:cubicBezTo>
                <a:cubicBezTo>
                  <a:pt x="2346008" y="3305175"/>
                  <a:pt x="2340293" y="3286125"/>
                  <a:pt x="2334578" y="3266123"/>
                </a:cubicBezTo>
                <a:cubicBezTo>
                  <a:pt x="2331720" y="3256598"/>
                  <a:pt x="2327910" y="3247073"/>
                  <a:pt x="2325053" y="3236595"/>
                </a:cubicBezTo>
                <a:cubicBezTo>
                  <a:pt x="2321243" y="3227070"/>
                  <a:pt x="2318385" y="3216593"/>
                  <a:pt x="2314575" y="3207068"/>
                </a:cubicBezTo>
                <a:cubicBezTo>
                  <a:pt x="2299335" y="3168015"/>
                  <a:pt x="2282190" y="3130868"/>
                  <a:pt x="2264093" y="3093720"/>
                </a:cubicBezTo>
                <a:cubicBezTo>
                  <a:pt x="2226945" y="3020378"/>
                  <a:pt x="2184083" y="2950845"/>
                  <a:pt x="2145030" y="2881313"/>
                </a:cubicBezTo>
                <a:cubicBezTo>
                  <a:pt x="2125028" y="2846070"/>
                  <a:pt x="2105978" y="2811780"/>
                  <a:pt x="2088833" y="2776538"/>
                </a:cubicBezTo>
                <a:cubicBezTo>
                  <a:pt x="2079308" y="2759393"/>
                  <a:pt x="2072640" y="2741295"/>
                  <a:pt x="2064068" y="2724150"/>
                </a:cubicBezTo>
                <a:cubicBezTo>
                  <a:pt x="2057400" y="2706053"/>
                  <a:pt x="2048828" y="2688908"/>
                  <a:pt x="2043113" y="2670810"/>
                </a:cubicBezTo>
                <a:cubicBezTo>
                  <a:pt x="2017395" y="2600325"/>
                  <a:pt x="2003108" y="2524125"/>
                  <a:pt x="2001203" y="2446973"/>
                </a:cubicBezTo>
                <a:cubicBezTo>
                  <a:pt x="1999298" y="2369820"/>
                  <a:pt x="2009775" y="2292668"/>
                  <a:pt x="2030730" y="2221230"/>
                </a:cubicBezTo>
                <a:cubicBezTo>
                  <a:pt x="2052638" y="2149793"/>
                  <a:pt x="2085023" y="2080260"/>
                  <a:pt x="2125028" y="2015490"/>
                </a:cubicBezTo>
                <a:cubicBezTo>
                  <a:pt x="2205038" y="1884998"/>
                  <a:pt x="2308860" y="1769745"/>
                  <a:pt x="2405063" y="1653540"/>
                </a:cubicBezTo>
                <a:cubicBezTo>
                  <a:pt x="2453640" y="1595438"/>
                  <a:pt x="2500313" y="1536383"/>
                  <a:pt x="2543175" y="1476375"/>
                </a:cubicBezTo>
                <a:cubicBezTo>
                  <a:pt x="2563178" y="1447800"/>
                  <a:pt x="2582228" y="1420178"/>
                  <a:pt x="2599373" y="1390650"/>
                </a:cubicBezTo>
                <a:cubicBezTo>
                  <a:pt x="2632710" y="1359218"/>
                  <a:pt x="2667953" y="1326833"/>
                  <a:pt x="2704148" y="1293495"/>
                </a:cubicBezTo>
                <a:cubicBezTo>
                  <a:pt x="2776538" y="1228725"/>
                  <a:pt x="2852738" y="1163003"/>
                  <a:pt x="2938463" y="1108710"/>
                </a:cubicBezTo>
                <a:cubicBezTo>
                  <a:pt x="3024188" y="1054418"/>
                  <a:pt x="3120390" y="1007745"/>
                  <a:pt x="3224213" y="968693"/>
                </a:cubicBezTo>
                <a:cubicBezTo>
                  <a:pt x="3327083" y="928688"/>
                  <a:pt x="3432810" y="897255"/>
                  <a:pt x="3534728" y="865823"/>
                </a:cubicBezTo>
                <a:cubicBezTo>
                  <a:pt x="3636645" y="834390"/>
                  <a:pt x="3737610" y="803910"/>
                  <a:pt x="3830955" y="769620"/>
                </a:cubicBezTo>
                <a:cubicBezTo>
                  <a:pt x="4021455" y="701993"/>
                  <a:pt x="4183380" y="610553"/>
                  <a:pt x="4301490" y="512445"/>
                </a:cubicBezTo>
                <a:cubicBezTo>
                  <a:pt x="4360545" y="463868"/>
                  <a:pt x="4408170" y="412433"/>
                  <a:pt x="4446270" y="364808"/>
                </a:cubicBezTo>
                <a:cubicBezTo>
                  <a:pt x="4455795" y="352425"/>
                  <a:pt x="4464368" y="340995"/>
                  <a:pt x="4472940" y="329565"/>
                </a:cubicBezTo>
                <a:cubicBezTo>
                  <a:pt x="4480560" y="317183"/>
                  <a:pt x="4488180" y="305753"/>
                  <a:pt x="4494848" y="295275"/>
                </a:cubicBezTo>
                <a:cubicBezTo>
                  <a:pt x="4498658" y="289560"/>
                  <a:pt x="4501515" y="284797"/>
                  <a:pt x="4504373" y="279083"/>
                </a:cubicBezTo>
                <a:cubicBezTo>
                  <a:pt x="4507230" y="273368"/>
                  <a:pt x="4510088" y="268605"/>
                  <a:pt x="4512945" y="262890"/>
                </a:cubicBezTo>
                <a:cubicBezTo>
                  <a:pt x="4518660" y="252413"/>
                  <a:pt x="4523423" y="242888"/>
                  <a:pt x="4528185" y="233363"/>
                </a:cubicBezTo>
                <a:cubicBezTo>
                  <a:pt x="4546283" y="194310"/>
                  <a:pt x="4557713" y="163830"/>
                  <a:pt x="4563428" y="142875"/>
                </a:cubicBezTo>
                <a:cubicBezTo>
                  <a:pt x="4569143" y="124778"/>
                  <a:pt x="4572000" y="113348"/>
                  <a:pt x="4572953" y="111443"/>
                </a:cubicBezTo>
                <a:cubicBezTo>
                  <a:pt x="4572000" y="113348"/>
                  <a:pt x="4566285" y="123825"/>
                  <a:pt x="4558665" y="140970"/>
                </a:cubicBezTo>
                <a:cubicBezTo>
                  <a:pt x="4550093" y="160973"/>
                  <a:pt x="4532948" y="188595"/>
                  <a:pt x="4511040" y="223838"/>
                </a:cubicBezTo>
                <a:cubicBezTo>
                  <a:pt x="4465320" y="292418"/>
                  <a:pt x="4384358" y="381953"/>
                  <a:pt x="4263390" y="461963"/>
                </a:cubicBezTo>
                <a:cubicBezTo>
                  <a:pt x="4142423" y="541973"/>
                  <a:pt x="3982403" y="613410"/>
                  <a:pt x="3797618" y="666750"/>
                </a:cubicBezTo>
                <a:cubicBezTo>
                  <a:pt x="3704273" y="694373"/>
                  <a:pt x="3605213" y="719138"/>
                  <a:pt x="3500438" y="747713"/>
                </a:cubicBezTo>
                <a:cubicBezTo>
                  <a:pt x="3396615" y="776288"/>
                  <a:pt x="3288030" y="806768"/>
                  <a:pt x="3178493" y="848677"/>
                </a:cubicBezTo>
                <a:cubicBezTo>
                  <a:pt x="3068955" y="889635"/>
                  <a:pt x="2964180" y="942023"/>
                  <a:pt x="2870835" y="1005840"/>
                </a:cubicBezTo>
                <a:cubicBezTo>
                  <a:pt x="2822258" y="1039177"/>
                  <a:pt x="2778443" y="1074420"/>
                  <a:pt x="2737485" y="1111568"/>
                </a:cubicBezTo>
                <a:cubicBezTo>
                  <a:pt x="2760345" y="1051560"/>
                  <a:pt x="2778443" y="992505"/>
                  <a:pt x="2792730" y="936308"/>
                </a:cubicBezTo>
                <a:cubicBezTo>
                  <a:pt x="2809875" y="868680"/>
                  <a:pt x="2821305" y="803910"/>
                  <a:pt x="2828925" y="742950"/>
                </a:cubicBezTo>
                <a:cubicBezTo>
                  <a:pt x="2829878" y="735330"/>
                  <a:pt x="2831783" y="727710"/>
                  <a:pt x="2832735" y="719138"/>
                </a:cubicBezTo>
                <a:cubicBezTo>
                  <a:pt x="2834640" y="704850"/>
                  <a:pt x="2837498" y="690563"/>
                  <a:pt x="2838450" y="677228"/>
                </a:cubicBezTo>
                <a:cubicBezTo>
                  <a:pt x="2839403" y="662940"/>
                  <a:pt x="2841308" y="649605"/>
                  <a:pt x="2842260" y="635318"/>
                </a:cubicBezTo>
                <a:cubicBezTo>
                  <a:pt x="2847975" y="580073"/>
                  <a:pt x="2847975" y="527685"/>
                  <a:pt x="2850833" y="478155"/>
                </a:cubicBezTo>
                <a:cubicBezTo>
                  <a:pt x="2852738" y="428625"/>
                  <a:pt x="2855595" y="381953"/>
                  <a:pt x="2862263" y="339090"/>
                </a:cubicBezTo>
                <a:cubicBezTo>
                  <a:pt x="2868930" y="296228"/>
                  <a:pt x="2878455" y="256222"/>
                  <a:pt x="2888933" y="220028"/>
                </a:cubicBezTo>
                <a:cubicBezTo>
                  <a:pt x="2909888" y="148590"/>
                  <a:pt x="2937510" y="93345"/>
                  <a:pt x="2957513" y="56198"/>
                </a:cubicBezTo>
                <a:cubicBezTo>
                  <a:pt x="2967990" y="38100"/>
                  <a:pt x="2976563" y="23813"/>
                  <a:pt x="2982278" y="14288"/>
                </a:cubicBezTo>
                <a:cubicBezTo>
                  <a:pt x="2987040" y="5715"/>
                  <a:pt x="2990850" y="953"/>
                  <a:pt x="2990850" y="0"/>
                </a:cubicBezTo>
                <a:cubicBezTo>
                  <a:pt x="2989898" y="953"/>
                  <a:pt x="2987040" y="4763"/>
                  <a:pt x="2980373" y="13335"/>
                </a:cubicBezTo>
                <a:cubicBezTo>
                  <a:pt x="2973705" y="21907"/>
                  <a:pt x="2963228" y="35243"/>
                  <a:pt x="2951798" y="52388"/>
                </a:cubicBezTo>
                <a:cubicBezTo>
                  <a:pt x="2927985" y="87630"/>
                  <a:pt x="2895600" y="140970"/>
                  <a:pt x="2868930" y="212408"/>
                </a:cubicBezTo>
                <a:cubicBezTo>
                  <a:pt x="2858453" y="240030"/>
                  <a:pt x="2848928" y="270510"/>
                  <a:pt x="2840355" y="302895"/>
                </a:cubicBezTo>
                <a:cubicBezTo>
                  <a:pt x="2832735" y="327660"/>
                  <a:pt x="2825115" y="356235"/>
                  <a:pt x="2819400" y="390525"/>
                </a:cubicBezTo>
                <a:cubicBezTo>
                  <a:pt x="2813685" y="421958"/>
                  <a:pt x="2807970" y="457200"/>
                  <a:pt x="2803208" y="495300"/>
                </a:cubicBezTo>
                <a:cubicBezTo>
                  <a:pt x="2798445" y="533400"/>
                  <a:pt x="2792730" y="575310"/>
                  <a:pt x="2786063" y="619125"/>
                </a:cubicBezTo>
                <a:cubicBezTo>
                  <a:pt x="2771775" y="706755"/>
                  <a:pt x="2748915" y="804863"/>
                  <a:pt x="2711768" y="909638"/>
                </a:cubicBezTo>
                <a:cubicBezTo>
                  <a:pt x="2674620" y="1013460"/>
                  <a:pt x="2624138" y="1123950"/>
                  <a:pt x="2555558" y="1232535"/>
                </a:cubicBezTo>
                <a:cubicBezTo>
                  <a:pt x="2521268" y="1286828"/>
                  <a:pt x="2483168" y="1341120"/>
                  <a:pt x="2439353" y="1394460"/>
                </a:cubicBezTo>
                <a:cubicBezTo>
                  <a:pt x="2396490" y="1447800"/>
                  <a:pt x="2348865" y="1501140"/>
                  <a:pt x="2297430" y="1555433"/>
                </a:cubicBezTo>
                <a:cubicBezTo>
                  <a:pt x="2283143" y="1571625"/>
                  <a:pt x="2267903" y="1586865"/>
                  <a:pt x="2252663" y="1603058"/>
                </a:cubicBezTo>
                <a:cubicBezTo>
                  <a:pt x="2252663" y="1598295"/>
                  <a:pt x="2252663" y="1593533"/>
                  <a:pt x="2252663" y="1587818"/>
                </a:cubicBezTo>
                <a:cubicBezTo>
                  <a:pt x="2252663" y="1584960"/>
                  <a:pt x="2252663" y="1582103"/>
                  <a:pt x="2252663" y="1579245"/>
                </a:cubicBezTo>
                <a:cubicBezTo>
                  <a:pt x="2252663" y="1578293"/>
                  <a:pt x="2252663" y="1577340"/>
                  <a:pt x="2252663" y="1576388"/>
                </a:cubicBezTo>
                <a:cubicBezTo>
                  <a:pt x="2268855" y="1462088"/>
                  <a:pt x="2254568" y="1341120"/>
                  <a:pt x="2208848" y="1228725"/>
                </a:cubicBezTo>
                <a:cubicBezTo>
                  <a:pt x="2203133" y="1188720"/>
                  <a:pt x="2199323" y="1147763"/>
                  <a:pt x="2198370" y="1105853"/>
                </a:cubicBezTo>
                <a:cubicBezTo>
                  <a:pt x="2196465" y="1045845"/>
                  <a:pt x="2199323" y="982027"/>
                  <a:pt x="2200275" y="914400"/>
                </a:cubicBezTo>
                <a:cubicBezTo>
                  <a:pt x="2201228" y="847725"/>
                  <a:pt x="2201228" y="781050"/>
                  <a:pt x="2193608" y="715328"/>
                </a:cubicBezTo>
                <a:cubicBezTo>
                  <a:pt x="2185988" y="650558"/>
                  <a:pt x="2169795" y="586740"/>
                  <a:pt x="2146935" y="531495"/>
                </a:cubicBezTo>
                <a:cubicBezTo>
                  <a:pt x="2124075" y="475297"/>
                  <a:pt x="2095500" y="425768"/>
                  <a:pt x="2065020" y="381953"/>
                </a:cubicBezTo>
                <a:cubicBezTo>
                  <a:pt x="2061210" y="376238"/>
                  <a:pt x="2057400" y="371475"/>
                  <a:pt x="2053590" y="365760"/>
                </a:cubicBezTo>
                <a:cubicBezTo>
                  <a:pt x="2049780" y="360997"/>
                  <a:pt x="2045018" y="355283"/>
                  <a:pt x="2041208" y="350520"/>
                </a:cubicBezTo>
                <a:cubicBezTo>
                  <a:pt x="2032635" y="340995"/>
                  <a:pt x="2025968" y="330518"/>
                  <a:pt x="2017395" y="321945"/>
                </a:cubicBezTo>
                <a:cubicBezTo>
                  <a:pt x="2008823" y="312420"/>
                  <a:pt x="2001203" y="303847"/>
                  <a:pt x="1993583" y="295275"/>
                </a:cubicBezTo>
                <a:cubicBezTo>
                  <a:pt x="1985010" y="286703"/>
                  <a:pt x="1976438" y="279083"/>
                  <a:pt x="1968818" y="271463"/>
                </a:cubicBezTo>
                <a:cubicBezTo>
                  <a:pt x="1961198" y="263843"/>
                  <a:pt x="1952625" y="256222"/>
                  <a:pt x="1944053" y="249555"/>
                </a:cubicBezTo>
                <a:cubicBezTo>
                  <a:pt x="1935480" y="242888"/>
                  <a:pt x="1927860" y="235268"/>
                  <a:pt x="1920240" y="229553"/>
                </a:cubicBezTo>
                <a:cubicBezTo>
                  <a:pt x="1904048" y="217170"/>
                  <a:pt x="1889760" y="205740"/>
                  <a:pt x="1874520" y="196215"/>
                </a:cubicBezTo>
                <a:cubicBezTo>
                  <a:pt x="1866900" y="191453"/>
                  <a:pt x="1860233" y="186690"/>
                  <a:pt x="1852613" y="181928"/>
                </a:cubicBezTo>
                <a:cubicBezTo>
                  <a:pt x="1845945" y="177165"/>
                  <a:pt x="1838325" y="174308"/>
                  <a:pt x="1831658" y="170498"/>
                </a:cubicBezTo>
                <a:cubicBezTo>
                  <a:pt x="1818323" y="162878"/>
                  <a:pt x="1806893" y="156210"/>
                  <a:pt x="1795463" y="151448"/>
                </a:cubicBezTo>
                <a:cubicBezTo>
                  <a:pt x="1784033" y="145733"/>
                  <a:pt x="1774508" y="140970"/>
                  <a:pt x="1765935" y="137160"/>
                </a:cubicBezTo>
                <a:cubicBezTo>
                  <a:pt x="1757363" y="133350"/>
                  <a:pt x="1749743" y="130493"/>
                  <a:pt x="1744028" y="128588"/>
                </a:cubicBezTo>
                <a:cubicBezTo>
                  <a:pt x="1731645" y="123825"/>
                  <a:pt x="1725930" y="121920"/>
                  <a:pt x="1725930" y="121920"/>
                </a:cubicBezTo>
                <a:cubicBezTo>
                  <a:pt x="1725930" y="121920"/>
                  <a:pt x="1731645" y="125730"/>
                  <a:pt x="1743075" y="132398"/>
                </a:cubicBezTo>
                <a:cubicBezTo>
                  <a:pt x="1748790" y="135255"/>
                  <a:pt x="1755458" y="140018"/>
                  <a:pt x="1763078" y="144780"/>
                </a:cubicBezTo>
                <a:cubicBezTo>
                  <a:pt x="1770698" y="149543"/>
                  <a:pt x="1779270" y="156210"/>
                  <a:pt x="1789748" y="162878"/>
                </a:cubicBezTo>
                <a:cubicBezTo>
                  <a:pt x="1828800" y="191453"/>
                  <a:pt x="1884045" y="235268"/>
                  <a:pt x="1937385" y="300990"/>
                </a:cubicBezTo>
                <a:cubicBezTo>
                  <a:pt x="1991678" y="365760"/>
                  <a:pt x="2045018" y="452438"/>
                  <a:pt x="2079308" y="557213"/>
                </a:cubicBezTo>
                <a:cubicBezTo>
                  <a:pt x="2096453" y="609600"/>
                  <a:pt x="2107883" y="664845"/>
                  <a:pt x="2111693" y="724853"/>
                </a:cubicBezTo>
                <a:cubicBezTo>
                  <a:pt x="2116455" y="784860"/>
                  <a:pt x="2115503" y="847725"/>
                  <a:pt x="2114550" y="913448"/>
                </a:cubicBezTo>
                <a:cubicBezTo>
                  <a:pt x="2113598" y="964883"/>
                  <a:pt x="2112645" y="1016318"/>
                  <a:pt x="2114550" y="1066800"/>
                </a:cubicBezTo>
                <a:lnTo>
                  <a:pt x="2097405" y="1044893"/>
                </a:lnTo>
                <a:lnTo>
                  <a:pt x="2078355" y="1024890"/>
                </a:lnTo>
                <a:lnTo>
                  <a:pt x="2068830" y="1015365"/>
                </a:lnTo>
                <a:cubicBezTo>
                  <a:pt x="2065020" y="1011555"/>
                  <a:pt x="2063115" y="1008698"/>
                  <a:pt x="2058353" y="1004888"/>
                </a:cubicBezTo>
                <a:cubicBezTo>
                  <a:pt x="2047875" y="996315"/>
                  <a:pt x="2041208" y="992505"/>
                  <a:pt x="2033588" y="985838"/>
                </a:cubicBezTo>
                <a:cubicBezTo>
                  <a:pt x="2003108" y="965835"/>
                  <a:pt x="1974533" y="949643"/>
                  <a:pt x="1945005" y="932498"/>
                </a:cubicBezTo>
                <a:cubicBezTo>
                  <a:pt x="1915478" y="915352"/>
                  <a:pt x="1886903" y="899160"/>
                  <a:pt x="1858328" y="883920"/>
                </a:cubicBezTo>
                <a:cubicBezTo>
                  <a:pt x="1743075" y="820103"/>
                  <a:pt x="1630680" y="762000"/>
                  <a:pt x="1524000" y="705803"/>
                </a:cubicBezTo>
                <a:cubicBezTo>
                  <a:pt x="1309688" y="595313"/>
                  <a:pt x="1116330" y="498158"/>
                  <a:pt x="953453" y="416243"/>
                </a:cubicBezTo>
                <a:cubicBezTo>
                  <a:pt x="912495" y="396240"/>
                  <a:pt x="874395" y="376238"/>
                  <a:pt x="838200" y="357188"/>
                </a:cubicBezTo>
                <a:cubicBezTo>
                  <a:pt x="802958" y="338138"/>
                  <a:pt x="770573" y="318135"/>
                  <a:pt x="741045" y="297180"/>
                </a:cubicBezTo>
                <a:cubicBezTo>
                  <a:pt x="677228" y="262890"/>
                  <a:pt x="632460" y="220980"/>
                  <a:pt x="599123" y="182880"/>
                </a:cubicBezTo>
                <a:cubicBezTo>
                  <a:pt x="565785" y="144780"/>
                  <a:pt x="544830" y="111443"/>
                  <a:pt x="531495" y="88582"/>
                </a:cubicBezTo>
                <a:cubicBezTo>
                  <a:pt x="524828" y="77153"/>
                  <a:pt x="520065" y="67628"/>
                  <a:pt x="517208" y="61913"/>
                </a:cubicBezTo>
                <a:cubicBezTo>
                  <a:pt x="515303" y="57150"/>
                  <a:pt x="513398" y="54293"/>
                  <a:pt x="512445" y="53340"/>
                </a:cubicBezTo>
                <a:cubicBezTo>
                  <a:pt x="512445" y="54293"/>
                  <a:pt x="514350" y="58103"/>
                  <a:pt x="516255" y="62865"/>
                </a:cubicBezTo>
                <a:cubicBezTo>
                  <a:pt x="519113" y="69532"/>
                  <a:pt x="521970" y="79057"/>
                  <a:pt x="528638" y="91440"/>
                </a:cubicBezTo>
                <a:cubicBezTo>
                  <a:pt x="540068" y="116205"/>
                  <a:pt x="558165" y="151448"/>
                  <a:pt x="589598" y="192405"/>
                </a:cubicBezTo>
                <a:cubicBezTo>
                  <a:pt x="620078" y="233363"/>
                  <a:pt x="663893" y="280035"/>
                  <a:pt x="721043" y="326708"/>
                </a:cubicBezTo>
                <a:cubicBezTo>
                  <a:pt x="749618" y="349568"/>
                  <a:pt x="782003" y="372428"/>
                  <a:pt x="817245" y="394335"/>
                </a:cubicBezTo>
                <a:cubicBezTo>
                  <a:pt x="852488" y="416243"/>
                  <a:pt x="889635" y="438150"/>
                  <a:pt x="929640" y="461010"/>
                </a:cubicBezTo>
                <a:cubicBezTo>
                  <a:pt x="1087755" y="552450"/>
                  <a:pt x="1276350" y="659130"/>
                  <a:pt x="1485900" y="776288"/>
                </a:cubicBezTo>
                <a:cubicBezTo>
                  <a:pt x="1590675" y="835343"/>
                  <a:pt x="1701165" y="897255"/>
                  <a:pt x="1813560" y="962025"/>
                </a:cubicBezTo>
                <a:cubicBezTo>
                  <a:pt x="1842135" y="978218"/>
                  <a:pt x="1870710" y="994410"/>
                  <a:pt x="1898333" y="1011555"/>
                </a:cubicBezTo>
                <a:cubicBezTo>
                  <a:pt x="1926908" y="1028700"/>
                  <a:pt x="1955483" y="1045845"/>
                  <a:pt x="1981200" y="1062990"/>
                </a:cubicBezTo>
                <a:cubicBezTo>
                  <a:pt x="1986915" y="1066800"/>
                  <a:pt x="1994535" y="1072515"/>
                  <a:pt x="1996440" y="1074420"/>
                </a:cubicBezTo>
                <a:cubicBezTo>
                  <a:pt x="1998345" y="1075373"/>
                  <a:pt x="2001203" y="1079183"/>
                  <a:pt x="2004060" y="1082040"/>
                </a:cubicBezTo>
                <a:lnTo>
                  <a:pt x="2011680" y="1090613"/>
                </a:lnTo>
                <a:lnTo>
                  <a:pt x="2027873" y="1107758"/>
                </a:lnTo>
                <a:lnTo>
                  <a:pt x="2042160" y="1126808"/>
                </a:lnTo>
                <a:cubicBezTo>
                  <a:pt x="2046923" y="1133475"/>
                  <a:pt x="2052638" y="1139190"/>
                  <a:pt x="2056448" y="1145858"/>
                </a:cubicBezTo>
                <a:lnTo>
                  <a:pt x="2069783" y="1165860"/>
                </a:lnTo>
                <a:cubicBezTo>
                  <a:pt x="2079308" y="1179195"/>
                  <a:pt x="2086928" y="1193483"/>
                  <a:pt x="2094548" y="1206818"/>
                </a:cubicBezTo>
                <a:cubicBezTo>
                  <a:pt x="2157413" y="1320165"/>
                  <a:pt x="2180273" y="1451610"/>
                  <a:pt x="2165033" y="1572578"/>
                </a:cubicBezTo>
                <a:cubicBezTo>
                  <a:pt x="2157413" y="1633538"/>
                  <a:pt x="2140268" y="1691640"/>
                  <a:pt x="2116455" y="1744980"/>
                </a:cubicBezTo>
                <a:cubicBezTo>
                  <a:pt x="2113598" y="1750695"/>
                  <a:pt x="2110740" y="1757363"/>
                  <a:pt x="2107883" y="1763078"/>
                </a:cubicBezTo>
                <a:cubicBezTo>
                  <a:pt x="2064068" y="1814513"/>
                  <a:pt x="2020253" y="1869758"/>
                  <a:pt x="1980248" y="1930718"/>
                </a:cubicBezTo>
                <a:cubicBezTo>
                  <a:pt x="1932623" y="2003108"/>
                  <a:pt x="1890713" y="2085023"/>
                  <a:pt x="1862138" y="2174558"/>
                </a:cubicBezTo>
                <a:cubicBezTo>
                  <a:pt x="1833563" y="2264093"/>
                  <a:pt x="1821180" y="2358390"/>
                  <a:pt x="1823085" y="2454593"/>
                </a:cubicBezTo>
                <a:cubicBezTo>
                  <a:pt x="1824038" y="2477453"/>
                  <a:pt x="1824990" y="2500313"/>
                  <a:pt x="1827848" y="2523173"/>
                </a:cubicBezTo>
                <a:cubicBezTo>
                  <a:pt x="1750695" y="2454593"/>
                  <a:pt x="1665923" y="2399348"/>
                  <a:pt x="1579245" y="2358390"/>
                </a:cubicBezTo>
                <a:cubicBezTo>
                  <a:pt x="1542098" y="2341245"/>
                  <a:pt x="1503998" y="2326005"/>
                  <a:pt x="1465898" y="2313623"/>
                </a:cubicBezTo>
                <a:cubicBezTo>
                  <a:pt x="1463993" y="2312670"/>
                  <a:pt x="1463040" y="2310765"/>
                  <a:pt x="1461135" y="2309813"/>
                </a:cubicBezTo>
                <a:cubicBezTo>
                  <a:pt x="1398270" y="2256473"/>
                  <a:pt x="1322070" y="2195513"/>
                  <a:pt x="1247775" y="2120265"/>
                </a:cubicBezTo>
                <a:cubicBezTo>
                  <a:pt x="1210628" y="2083118"/>
                  <a:pt x="1173480" y="2042160"/>
                  <a:pt x="1142048" y="1996440"/>
                </a:cubicBezTo>
                <a:cubicBezTo>
                  <a:pt x="1109663" y="1950720"/>
                  <a:pt x="1083945" y="1900238"/>
                  <a:pt x="1069658" y="1845945"/>
                </a:cubicBezTo>
                <a:cubicBezTo>
                  <a:pt x="1067753" y="1839278"/>
                  <a:pt x="1065848" y="1832610"/>
                  <a:pt x="1063943" y="1825943"/>
                </a:cubicBezTo>
                <a:cubicBezTo>
                  <a:pt x="1062990" y="1819275"/>
                  <a:pt x="1061085" y="1812608"/>
                  <a:pt x="1060133" y="1804988"/>
                </a:cubicBezTo>
                <a:cubicBezTo>
                  <a:pt x="1057275" y="1791653"/>
                  <a:pt x="1056323" y="1777365"/>
                  <a:pt x="1055370" y="1764030"/>
                </a:cubicBezTo>
                <a:cubicBezTo>
                  <a:pt x="1053465" y="1735455"/>
                  <a:pt x="1053465" y="1706880"/>
                  <a:pt x="1054418" y="1678305"/>
                </a:cubicBezTo>
                <a:cubicBezTo>
                  <a:pt x="1055370" y="1620203"/>
                  <a:pt x="1057275" y="1559243"/>
                  <a:pt x="1044893" y="1501140"/>
                </a:cubicBezTo>
                <a:cubicBezTo>
                  <a:pt x="1033463" y="1443038"/>
                  <a:pt x="1010603" y="1391603"/>
                  <a:pt x="983933" y="1348740"/>
                </a:cubicBezTo>
                <a:cubicBezTo>
                  <a:pt x="957263" y="1304925"/>
                  <a:pt x="925830" y="1269683"/>
                  <a:pt x="894398" y="1240155"/>
                </a:cubicBezTo>
                <a:cubicBezTo>
                  <a:pt x="862965" y="1211580"/>
                  <a:pt x="831533" y="1188720"/>
                  <a:pt x="802958" y="1171575"/>
                </a:cubicBezTo>
                <a:cubicBezTo>
                  <a:pt x="788670" y="1163003"/>
                  <a:pt x="774383" y="1156335"/>
                  <a:pt x="762000" y="1149668"/>
                </a:cubicBezTo>
                <a:cubicBezTo>
                  <a:pt x="748665" y="1143953"/>
                  <a:pt x="737235" y="1138238"/>
                  <a:pt x="726758" y="1133475"/>
                </a:cubicBezTo>
                <a:cubicBezTo>
                  <a:pt x="715328" y="1129665"/>
                  <a:pt x="705803" y="1125855"/>
                  <a:pt x="697230" y="1122998"/>
                </a:cubicBezTo>
                <a:cubicBezTo>
                  <a:pt x="688658" y="1120140"/>
                  <a:pt x="681038" y="1118235"/>
                  <a:pt x="675323" y="1116330"/>
                </a:cubicBezTo>
                <a:cubicBezTo>
                  <a:pt x="664845" y="1113473"/>
                  <a:pt x="659130" y="1111568"/>
                  <a:pt x="658178" y="1111568"/>
                </a:cubicBezTo>
                <a:cubicBezTo>
                  <a:pt x="659130" y="1112520"/>
                  <a:pt x="664845" y="1115378"/>
                  <a:pt x="674370" y="1120140"/>
                </a:cubicBezTo>
                <a:cubicBezTo>
                  <a:pt x="680085" y="1122998"/>
                  <a:pt x="686753" y="1125855"/>
                  <a:pt x="694373" y="1130618"/>
                </a:cubicBezTo>
                <a:cubicBezTo>
                  <a:pt x="701993" y="1135380"/>
                  <a:pt x="710565" y="1140143"/>
                  <a:pt x="721043" y="1145858"/>
                </a:cubicBezTo>
                <a:cubicBezTo>
                  <a:pt x="760095" y="1169670"/>
                  <a:pt x="813435" y="1208723"/>
                  <a:pt x="863918" y="1269683"/>
                </a:cubicBezTo>
                <a:cubicBezTo>
                  <a:pt x="889635" y="1300163"/>
                  <a:pt x="913448" y="1335405"/>
                  <a:pt x="933450" y="1376363"/>
                </a:cubicBezTo>
                <a:cubicBezTo>
                  <a:pt x="953453" y="1417320"/>
                  <a:pt x="968693" y="1463040"/>
                  <a:pt x="974408" y="1512570"/>
                </a:cubicBezTo>
                <a:cubicBezTo>
                  <a:pt x="981075" y="1561148"/>
                  <a:pt x="976313" y="1615440"/>
                  <a:pt x="973455" y="1674495"/>
                </a:cubicBezTo>
                <a:cubicBezTo>
                  <a:pt x="971550" y="1704023"/>
                  <a:pt x="970598" y="1735455"/>
                  <a:pt x="971550" y="1768793"/>
                </a:cubicBezTo>
                <a:cubicBezTo>
                  <a:pt x="972503" y="1784985"/>
                  <a:pt x="973455" y="1802130"/>
                  <a:pt x="977265" y="1819275"/>
                </a:cubicBezTo>
                <a:cubicBezTo>
                  <a:pt x="978218" y="1827848"/>
                  <a:pt x="980123" y="1836420"/>
                  <a:pt x="982028" y="1844993"/>
                </a:cubicBezTo>
                <a:cubicBezTo>
                  <a:pt x="983933" y="1853565"/>
                  <a:pt x="986790" y="1862138"/>
                  <a:pt x="988695" y="1869758"/>
                </a:cubicBezTo>
                <a:cubicBezTo>
                  <a:pt x="1006793" y="1936433"/>
                  <a:pt x="1040130" y="1995488"/>
                  <a:pt x="1078230" y="2045018"/>
                </a:cubicBezTo>
                <a:cubicBezTo>
                  <a:pt x="1116330" y="2094548"/>
                  <a:pt x="1159193" y="2136458"/>
                  <a:pt x="1201103" y="2173605"/>
                </a:cubicBezTo>
                <a:cubicBezTo>
                  <a:pt x="1249680" y="2214563"/>
                  <a:pt x="1297305" y="2249805"/>
                  <a:pt x="1342073" y="2280285"/>
                </a:cubicBezTo>
                <a:cubicBezTo>
                  <a:pt x="1307783" y="2273618"/>
                  <a:pt x="1274445" y="2268855"/>
                  <a:pt x="1242060" y="2265998"/>
                </a:cubicBezTo>
                <a:cubicBezTo>
                  <a:pt x="1186815" y="2260283"/>
                  <a:pt x="1134428" y="2261235"/>
                  <a:pt x="1085850" y="2262188"/>
                </a:cubicBezTo>
                <a:cubicBezTo>
                  <a:pt x="1037273" y="2263140"/>
                  <a:pt x="992505" y="2264093"/>
                  <a:pt x="950595" y="2262188"/>
                </a:cubicBezTo>
                <a:cubicBezTo>
                  <a:pt x="922020" y="2261235"/>
                  <a:pt x="894398" y="2257425"/>
                  <a:pt x="868680" y="2253615"/>
                </a:cubicBezTo>
                <a:cubicBezTo>
                  <a:pt x="848678" y="2247900"/>
                  <a:pt x="827723" y="2241233"/>
                  <a:pt x="806768" y="2233613"/>
                </a:cubicBezTo>
                <a:cubicBezTo>
                  <a:pt x="726758" y="2203133"/>
                  <a:pt x="645795" y="2155508"/>
                  <a:pt x="563880" y="2097405"/>
                </a:cubicBezTo>
                <a:cubicBezTo>
                  <a:pt x="481965" y="2039303"/>
                  <a:pt x="404813" y="1977390"/>
                  <a:pt x="333375" y="1924050"/>
                </a:cubicBezTo>
                <a:cubicBezTo>
                  <a:pt x="261938" y="1870710"/>
                  <a:pt x="200025" y="1821180"/>
                  <a:pt x="149543" y="1776413"/>
                </a:cubicBezTo>
                <a:cubicBezTo>
                  <a:pt x="99060" y="1732598"/>
                  <a:pt x="61913" y="1692593"/>
                  <a:pt x="37147" y="1664018"/>
                </a:cubicBezTo>
                <a:cubicBezTo>
                  <a:pt x="31432" y="1656398"/>
                  <a:pt x="25718" y="1650683"/>
                  <a:pt x="20955" y="1644968"/>
                </a:cubicBezTo>
                <a:cubicBezTo>
                  <a:pt x="16193" y="1639253"/>
                  <a:pt x="12382" y="1634490"/>
                  <a:pt x="9525" y="1630680"/>
                </a:cubicBezTo>
                <a:cubicBezTo>
                  <a:pt x="3810" y="1624013"/>
                  <a:pt x="953" y="1619250"/>
                  <a:pt x="0" y="1619250"/>
                </a:cubicBezTo>
                <a:cubicBezTo>
                  <a:pt x="0" y="1620203"/>
                  <a:pt x="2857" y="1624965"/>
                  <a:pt x="6668" y="1632585"/>
                </a:cubicBezTo>
                <a:cubicBezTo>
                  <a:pt x="8572" y="1637348"/>
                  <a:pt x="11430" y="1643063"/>
                  <a:pt x="14288" y="1649730"/>
                </a:cubicBezTo>
                <a:cubicBezTo>
                  <a:pt x="18097" y="1656398"/>
                  <a:pt x="21907" y="1664018"/>
                  <a:pt x="26670" y="1672590"/>
                </a:cubicBezTo>
                <a:cubicBezTo>
                  <a:pt x="44768" y="1705928"/>
                  <a:pt x="74295" y="1753553"/>
                  <a:pt x="119063" y="1806893"/>
                </a:cubicBezTo>
                <a:cubicBezTo>
                  <a:pt x="162877" y="1860233"/>
                  <a:pt x="220027" y="1919288"/>
                  <a:pt x="287655" y="1980248"/>
                </a:cubicBezTo>
                <a:cubicBezTo>
                  <a:pt x="320993" y="2010728"/>
                  <a:pt x="356235" y="2042160"/>
                  <a:pt x="393383" y="2073593"/>
                </a:cubicBezTo>
                <a:cubicBezTo>
                  <a:pt x="431483" y="2105025"/>
                  <a:pt x="471488" y="2137410"/>
                  <a:pt x="514350" y="2167890"/>
                </a:cubicBezTo>
                <a:cubicBezTo>
                  <a:pt x="601028" y="2229803"/>
                  <a:pt x="693420" y="2278380"/>
                  <a:pt x="784860" y="2303145"/>
                </a:cubicBezTo>
                <a:cubicBezTo>
                  <a:pt x="785813" y="2303145"/>
                  <a:pt x="786765" y="2303145"/>
                  <a:pt x="786765" y="2304098"/>
                </a:cubicBezTo>
                <a:cubicBezTo>
                  <a:pt x="795338" y="2307908"/>
                  <a:pt x="803910" y="2310765"/>
                  <a:pt x="812483" y="2314575"/>
                </a:cubicBezTo>
                <a:cubicBezTo>
                  <a:pt x="851535" y="2329815"/>
                  <a:pt x="895350" y="2341245"/>
                  <a:pt x="941070" y="2348865"/>
                </a:cubicBezTo>
                <a:cubicBezTo>
                  <a:pt x="1011555" y="2361248"/>
                  <a:pt x="1086803" y="2364105"/>
                  <a:pt x="1160145" y="2373630"/>
                </a:cubicBezTo>
                <a:cubicBezTo>
                  <a:pt x="1159193" y="2373630"/>
                  <a:pt x="1159193" y="2374583"/>
                  <a:pt x="1158240" y="2374583"/>
                </a:cubicBezTo>
                <a:cubicBezTo>
                  <a:pt x="1111568" y="2402205"/>
                  <a:pt x="1067753" y="2434590"/>
                  <a:pt x="1023938" y="2462213"/>
                </a:cubicBezTo>
                <a:cubicBezTo>
                  <a:pt x="980123" y="2490788"/>
                  <a:pt x="934403" y="2513648"/>
                  <a:pt x="889635" y="2533650"/>
                </a:cubicBezTo>
                <a:cubicBezTo>
                  <a:pt x="844868" y="2553653"/>
                  <a:pt x="799148" y="2568893"/>
                  <a:pt x="755333" y="2581275"/>
                </a:cubicBezTo>
                <a:cubicBezTo>
                  <a:pt x="743903" y="2584133"/>
                  <a:pt x="733425" y="2586990"/>
                  <a:pt x="722948" y="2589848"/>
                </a:cubicBezTo>
                <a:cubicBezTo>
                  <a:pt x="712470" y="2592705"/>
                  <a:pt x="701040" y="2594610"/>
                  <a:pt x="690563" y="2597468"/>
                </a:cubicBezTo>
                <a:cubicBezTo>
                  <a:pt x="680085" y="2600325"/>
                  <a:pt x="669608" y="2602230"/>
                  <a:pt x="659130" y="2603183"/>
                </a:cubicBezTo>
                <a:cubicBezTo>
                  <a:pt x="648653" y="2605088"/>
                  <a:pt x="638175" y="2606993"/>
                  <a:pt x="628650" y="2608898"/>
                </a:cubicBezTo>
                <a:cubicBezTo>
                  <a:pt x="587693" y="2614613"/>
                  <a:pt x="549593" y="2618423"/>
                  <a:pt x="514350" y="2619375"/>
                </a:cubicBezTo>
                <a:cubicBezTo>
                  <a:pt x="443865" y="2622233"/>
                  <a:pt x="385763" y="2617470"/>
                  <a:pt x="346710" y="2611755"/>
                </a:cubicBezTo>
                <a:cubicBezTo>
                  <a:pt x="336233" y="2610803"/>
                  <a:pt x="327660" y="2608898"/>
                  <a:pt x="320040" y="2607945"/>
                </a:cubicBezTo>
                <a:cubicBezTo>
                  <a:pt x="312420" y="2606993"/>
                  <a:pt x="305753" y="2606040"/>
                  <a:pt x="300990" y="2605088"/>
                </a:cubicBezTo>
                <a:cubicBezTo>
                  <a:pt x="291465" y="2604135"/>
                  <a:pt x="286703" y="2603183"/>
                  <a:pt x="284798" y="2602230"/>
                </a:cubicBezTo>
                <a:cubicBezTo>
                  <a:pt x="285750" y="2603183"/>
                  <a:pt x="290513" y="2605088"/>
                  <a:pt x="299085" y="2607945"/>
                </a:cubicBezTo>
                <a:cubicBezTo>
                  <a:pt x="303848" y="2609850"/>
                  <a:pt x="310515" y="2612708"/>
                  <a:pt x="317183" y="2615565"/>
                </a:cubicBezTo>
                <a:cubicBezTo>
                  <a:pt x="324803" y="2618423"/>
                  <a:pt x="332423" y="2622233"/>
                  <a:pt x="342900" y="2625090"/>
                </a:cubicBezTo>
                <a:cubicBezTo>
                  <a:pt x="352425" y="2627948"/>
                  <a:pt x="363855" y="2631758"/>
                  <a:pt x="375285" y="2635568"/>
                </a:cubicBezTo>
                <a:cubicBezTo>
                  <a:pt x="387668" y="2639378"/>
                  <a:pt x="400050" y="2642235"/>
                  <a:pt x="414338" y="2646045"/>
                </a:cubicBezTo>
                <a:cubicBezTo>
                  <a:pt x="428625" y="2649855"/>
                  <a:pt x="443865" y="2652713"/>
                  <a:pt x="460058" y="2655570"/>
                </a:cubicBezTo>
                <a:cubicBezTo>
                  <a:pt x="476250" y="2658428"/>
                  <a:pt x="493395" y="2661285"/>
                  <a:pt x="512445" y="2663190"/>
                </a:cubicBezTo>
                <a:cubicBezTo>
                  <a:pt x="549593" y="2667953"/>
                  <a:pt x="589598" y="2668905"/>
                  <a:pt x="633413" y="2668905"/>
                </a:cubicBezTo>
                <a:cubicBezTo>
                  <a:pt x="644843" y="2667953"/>
                  <a:pt x="655320" y="2667953"/>
                  <a:pt x="666750" y="2667000"/>
                </a:cubicBezTo>
                <a:cubicBezTo>
                  <a:pt x="678180" y="2666048"/>
                  <a:pt x="689610" y="2666048"/>
                  <a:pt x="701040" y="2664143"/>
                </a:cubicBezTo>
                <a:cubicBezTo>
                  <a:pt x="712470" y="2663190"/>
                  <a:pt x="724853" y="2661285"/>
                  <a:pt x="736283" y="2660333"/>
                </a:cubicBezTo>
                <a:cubicBezTo>
                  <a:pt x="747713" y="2658428"/>
                  <a:pt x="760095" y="2656523"/>
                  <a:pt x="772478" y="2653665"/>
                </a:cubicBezTo>
                <a:cubicBezTo>
                  <a:pt x="821055" y="2644140"/>
                  <a:pt x="871538" y="2630805"/>
                  <a:pt x="922020" y="2610803"/>
                </a:cubicBezTo>
                <a:cubicBezTo>
                  <a:pt x="972503" y="2590800"/>
                  <a:pt x="1022985" y="2566988"/>
                  <a:pt x="1071563" y="2535555"/>
                </a:cubicBezTo>
                <a:cubicBezTo>
                  <a:pt x="1120140" y="2505075"/>
                  <a:pt x="1162050" y="2471738"/>
                  <a:pt x="1203008" y="2445068"/>
                </a:cubicBezTo>
                <a:cubicBezTo>
                  <a:pt x="1232535" y="2426018"/>
                  <a:pt x="1262063" y="2409825"/>
                  <a:pt x="1291590" y="2399348"/>
                </a:cubicBezTo>
                <a:cubicBezTo>
                  <a:pt x="1367790" y="2419350"/>
                  <a:pt x="1443990" y="2448878"/>
                  <a:pt x="1518285" y="2490788"/>
                </a:cubicBezTo>
                <a:cubicBezTo>
                  <a:pt x="1613535" y="2543175"/>
                  <a:pt x="1702118" y="2614613"/>
                  <a:pt x="1779270" y="2704148"/>
                </a:cubicBezTo>
                <a:cubicBezTo>
                  <a:pt x="1799273" y="2726055"/>
                  <a:pt x="1816418" y="2749868"/>
                  <a:pt x="1835468" y="2773680"/>
                </a:cubicBezTo>
                <a:cubicBezTo>
                  <a:pt x="1844993" y="2786063"/>
                  <a:pt x="1852613" y="2798445"/>
                  <a:pt x="1861185" y="2810828"/>
                </a:cubicBezTo>
                <a:lnTo>
                  <a:pt x="1874520" y="2829878"/>
                </a:lnTo>
                <a:cubicBezTo>
                  <a:pt x="1878330" y="2836545"/>
                  <a:pt x="1882140" y="2843213"/>
                  <a:pt x="1886903" y="2849880"/>
                </a:cubicBezTo>
                <a:cubicBezTo>
                  <a:pt x="1894523" y="2863215"/>
                  <a:pt x="1903095" y="2876550"/>
                  <a:pt x="1910715" y="2888933"/>
                </a:cubicBezTo>
                <a:cubicBezTo>
                  <a:pt x="1918335" y="2902268"/>
                  <a:pt x="1925955" y="2916555"/>
                  <a:pt x="1932623" y="2929890"/>
                </a:cubicBezTo>
                <a:cubicBezTo>
                  <a:pt x="1940243" y="2943225"/>
                  <a:pt x="1946910" y="2957513"/>
                  <a:pt x="1953578" y="2971800"/>
                </a:cubicBezTo>
                <a:cubicBezTo>
                  <a:pt x="1960245" y="2986088"/>
                  <a:pt x="1967865" y="3000375"/>
                  <a:pt x="1973580" y="3014663"/>
                </a:cubicBezTo>
                <a:cubicBezTo>
                  <a:pt x="1980248" y="3028950"/>
                  <a:pt x="1985963" y="3044190"/>
                  <a:pt x="1992630" y="3058478"/>
                </a:cubicBezTo>
                <a:cubicBezTo>
                  <a:pt x="1999298" y="3072765"/>
                  <a:pt x="2004060" y="3088005"/>
                  <a:pt x="2009775" y="3102293"/>
                </a:cubicBezTo>
                <a:lnTo>
                  <a:pt x="2018348" y="3124200"/>
                </a:lnTo>
                <a:lnTo>
                  <a:pt x="2025968" y="3147060"/>
                </a:lnTo>
                <a:cubicBezTo>
                  <a:pt x="2030730" y="3162300"/>
                  <a:pt x="2035493" y="3176588"/>
                  <a:pt x="2041208" y="3191828"/>
                </a:cubicBezTo>
                <a:cubicBezTo>
                  <a:pt x="2049780" y="3222308"/>
                  <a:pt x="2059305" y="3251835"/>
                  <a:pt x="2066925" y="3281363"/>
                </a:cubicBezTo>
                <a:cubicBezTo>
                  <a:pt x="2070735" y="3296603"/>
                  <a:pt x="2074545" y="3310890"/>
                  <a:pt x="2078355" y="3326130"/>
                </a:cubicBezTo>
                <a:cubicBezTo>
                  <a:pt x="2082165" y="3341370"/>
                  <a:pt x="2085023" y="3356610"/>
                  <a:pt x="2088833" y="3370898"/>
                </a:cubicBezTo>
                <a:cubicBezTo>
                  <a:pt x="2092643" y="3386138"/>
                  <a:pt x="2095500" y="3400425"/>
                  <a:pt x="2098358" y="3415665"/>
                </a:cubicBezTo>
                <a:cubicBezTo>
                  <a:pt x="2101215" y="3430905"/>
                  <a:pt x="2104073" y="3445193"/>
                  <a:pt x="2106930" y="3460433"/>
                </a:cubicBezTo>
                <a:cubicBezTo>
                  <a:pt x="2111693" y="3489960"/>
                  <a:pt x="2116455" y="3519488"/>
                  <a:pt x="2120265" y="3549015"/>
                </a:cubicBezTo>
                <a:cubicBezTo>
                  <a:pt x="2128838" y="3608070"/>
                  <a:pt x="2134553" y="3666173"/>
                  <a:pt x="2139315" y="3723323"/>
                </a:cubicBezTo>
                <a:cubicBezTo>
                  <a:pt x="2144078" y="3779520"/>
                  <a:pt x="2146935" y="3834765"/>
                  <a:pt x="2149793" y="3888105"/>
                </a:cubicBezTo>
                <a:cubicBezTo>
                  <a:pt x="2149793" y="3984308"/>
                  <a:pt x="2148840" y="4085273"/>
                  <a:pt x="2145030" y="4189095"/>
                </a:cubicBezTo>
                <a:cubicBezTo>
                  <a:pt x="2142173" y="4271010"/>
                  <a:pt x="2138363" y="4351020"/>
                  <a:pt x="2135505" y="4428173"/>
                </a:cubicBezTo>
                <a:cubicBezTo>
                  <a:pt x="2129790" y="4511040"/>
                  <a:pt x="2125028" y="4600575"/>
                  <a:pt x="2120265" y="4692968"/>
                </a:cubicBezTo>
                <a:cubicBezTo>
                  <a:pt x="2117408" y="4750118"/>
                  <a:pt x="2114550" y="4804410"/>
                  <a:pt x="2108835" y="4855845"/>
                </a:cubicBezTo>
                <a:cubicBezTo>
                  <a:pt x="2103120" y="4907280"/>
                  <a:pt x="2094548" y="4955858"/>
                  <a:pt x="2080260" y="4999673"/>
                </a:cubicBezTo>
                <a:cubicBezTo>
                  <a:pt x="2063115" y="5054918"/>
                  <a:pt x="2040255" y="5105400"/>
                  <a:pt x="2016443" y="5151120"/>
                </a:cubicBezTo>
                <a:lnTo>
                  <a:pt x="2686050" y="5151120"/>
                </a:lnTo>
                <a:cubicBezTo>
                  <a:pt x="2674620" y="5139690"/>
                  <a:pt x="2662238" y="5128260"/>
                  <a:pt x="2649855" y="5114925"/>
                </a:cubicBezTo>
                <a:cubicBezTo>
                  <a:pt x="2622233" y="5085398"/>
                  <a:pt x="2593658" y="5052060"/>
                  <a:pt x="2568893" y="5013008"/>
                </a:cubicBezTo>
                <a:cubicBezTo>
                  <a:pt x="2544128" y="4973955"/>
                  <a:pt x="2523173" y="4930140"/>
                  <a:pt x="2509838" y="4881563"/>
                </a:cubicBezTo>
                <a:cubicBezTo>
                  <a:pt x="2495550" y="4832033"/>
                  <a:pt x="2487930" y="4777740"/>
                  <a:pt x="2482215" y="4720590"/>
                </a:cubicBezTo>
                <a:cubicBezTo>
                  <a:pt x="2476500" y="4664393"/>
                  <a:pt x="2471738" y="4605338"/>
                  <a:pt x="2466975" y="4545330"/>
                </a:cubicBezTo>
                <a:cubicBezTo>
                  <a:pt x="2470785" y="4536758"/>
                  <a:pt x="2473643" y="4528185"/>
                  <a:pt x="2477453" y="4519613"/>
                </a:cubicBezTo>
                <a:cubicBezTo>
                  <a:pt x="2499360" y="4468178"/>
                  <a:pt x="2520315" y="4414838"/>
                  <a:pt x="2549843" y="4368165"/>
                </a:cubicBezTo>
                <a:cubicBezTo>
                  <a:pt x="2566035" y="4341495"/>
                  <a:pt x="2585085" y="4316730"/>
                  <a:pt x="2605088" y="4293870"/>
                </a:cubicBezTo>
                <a:cubicBezTo>
                  <a:pt x="2610803" y="4291013"/>
                  <a:pt x="2616518" y="4287203"/>
                  <a:pt x="2621280" y="4282440"/>
                </a:cubicBezTo>
                <a:cubicBezTo>
                  <a:pt x="2630805" y="4273868"/>
                  <a:pt x="2638425" y="4264343"/>
                  <a:pt x="2643188" y="4253865"/>
                </a:cubicBezTo>
                <a:cubicBezTo>
                  <a:pt x="2646045" y="4251008"/>
                  <a:pt x="2648903" y="4248150"/>
                  <a:pt x="2651760" y="4245293"/>
                </a:cubicBezTo>
                <a:cubicBezTo>
                  <a:pt x="2688908" y="4211003"/>
                  <a:pt x="2727960" y="4184333"/>
                  <a:pt x="2764155" y="4163378"/>
                </a:cubicBezTo>
                <a:cubicBezTo>
                  <a:pt x="2787015" y="4150043"/>
                  <a:pt x="2808923" y="4139565"/>
                  <a:pt x="2827020" y="4131945"/>
                </a:cubicBezTo>
                <a:cubicBezTo>
                  <a:pt x="2832735" y="4131945"/>
                  <a:pt x="2838450" y="4130993"/>
                  <a:pt x="2844165" y="4130993"/>
                </a:cubicBezTo>
                <a:cubicBezTo>
                  <a:pt x="2882265" y="4130040"/>
                  <a:pt x="2919413" y="4134803"/>
                  <a:pt x="2960370" y="4141470"/>
                </a:cubicBezTo>
                <a:cubicBezTo>
                  <a:pt x="3001328" y="4148138"/>
                  <a:pt x="3044190" y="4158615"/>
                  <a:pt x="3090863" y="4166235"/>
                </a:cubicBezTo>
                <a:cubicBezTo>
                  <a:pt x="3137535" y="4173855"/>
                  <a:pt x="3188018" y="4176713"/>
                  <a:pt x="3236595" y="4173855"/>
                </a:cubicBezTo>
                <a:cubicBezTo>
                  <a:pt x="3285173" y="4170045"/>
                  <a:pt x="3331845" y="4161473"/>
                  <a:pt x="3376613" y="4147185"/>
                </a:cubicBezTo>
                <a:cubicBezTo>
                  <a:pt x="3421380" y="4132898"/>
                  <a:pt x="3463290" y="4113848"/>
                  <a:pt x="3501390" y="4090988"/>
                </a:cubicBezTo>
                <a:cubicBezTo>
                  <a:pt x="3540443" y="4068128"/>
                  <a:pt x="3574733" y="4040505"/>
                  <a:pt x="3604260" y="4013835"/>
                </a:cubicBezTo>
                <a:cubicBezTo>
                  <a:pt x="3634740" y="3987165"/>
                  <a:pt x="3661410" y="3960495"/>
                  <a:pt x="3688080" y="3935730"/>
                </a:cubicBezTo>
                <a:cubicBezTo>
                  <a:pt x="3713798" y="3910965"/>
                  <a:pt x="3739515" y="3889058"/>
                  <a:pt x="3765233" y="3869055"/>
                </a:cubicBezTo>
                <a:cubicBezTo>
                  <a:pt x="3817620" y="3829050"/>
                  <a:pt x="3870008" y="3796665"/>
                  <a:pt x="3921443" y="3771900"/>
                </a:cubicBezTo>
                <a:cubicBezTo>
                  <a:pt x="3971925" y="3747135"/>
                  <a:pt x="4020503" y="3728085"/>
                  <a:pt x="4064318" y="3714750"/>
                </a:cubicBezTo>
                <a:cubicBezTo>
                  <a:pt x="4086225" y="3708083"/>
                  <a:pt x="4107180" y="3702368"/>
                  <a:pt x="4126230" y="3697605"/>
                </a:cubicBezTo>
                <a:cubicBezTo>
                  <a:pt x="4145280" y="3693795"/>
                  <a:pt x="4163378" y="3689033"/>
                  <a:pt x="4179570" y="3686175"/>
                </a:cubicBezTo>
                <a:cubicBezTo>
                  <a:pt x="4187190" y="3684270"/>
                  <a:pt x="4194810" y="3683318"/>
                  <a:pt x="4202430" y="3682365"/>
                </a:cubicBezTo>
                <a:cubicBezTo>
                  <a:pt x="4210050" y="3681413"/>
                  <a:pt x="4216718" y="3680460"/>
                  <a:pt x="4222433" y="3679508"/>
                </a:cubicBezTo>
                <a:cubicBezTo>
                  <a:pt x="4234815" y="3677603"/>
                  <a:pt x="4245293" y="3676650"/>
                  <a:pt x="4253865" y="3675698"/>
                </a:cubicBezTo>
                <a:cubicBezTo>
                  <a:pt x="4271010" y="3673793"/>
                  <a:pt x="4280535" y="3672840"/>
                  <a:pt x="4280535" y="3672840"/>
                </a:cubicBezTo>
                <a:cubicBezTo>
                  <a:pt x="4280535" y="3672840"/>
                  <a:pt x="4271010" y="3671888"/>
                  <a:pt x="4253865" y="3669983"/>
                </a:cubicBezTo>
                <a:cubicBezTo>
                  <a:pt x="4245293" y="3669030"/>
                  <a:pt x="4234815" y="3668078"/>
                  <a:pt x="4221480" y="3667125"/>
                </a:cubicBezTo>
                <a:cubicBezTo>
                  <a:pt x="4214813" y="3667125"/>
                  <a:pt x="4208145" y="3666173"/>
                  <a:pt x="4200525" y="3666173"/>
                </a:cubicBezTo>
                <a:cubicBezTo>
                  <a:pt x="4192905" y="3666173"/>
                  <a:pt x="4185285" y="3666173"/>
                  <a:pt x="4176713" y="3666173"/>
                </a:cubicBezTo>
                <a:cubicBezTo>
                  <a:pt x="4159568" y="3666173"/>
                  <a:pt x="4141470" y="3667125"/>
                  <a:pt x="4121468" y="3668078"/>
                </a:cubicBezTo>
                <a:cubicBezTo>
                  <a:pt x="4101465" y="3669983"/>
                  <a:pt x="4078605" y="3671888"/>
                  <a:pt x="4055745" y="3674745"/>
                </a:cubicBezTo>
                <a:cubicBezTo>
                  <a:pt x="4008120" y="3681413"/>
                  <a:pt x="3954780" y="3692843"/>
                  <a:pt x="3896678" y="3711893"/>
                </a:cubicBezTo>
                <a:cubicBezTo>
                  <a:pt x="3838575" y="3730943"/>
                  <a:pt x="3777615" y="3758565"/>
                  <a:pt x="3715703" y="3796665"/>
                </a:cubicBezTo>
                <a:cubicBezTo>
                  <a:pt x="3699510" y="3806190"/>
                  <a:pt x="3685223" y="3816668"/>
                  <a:pt x="3669030" y="3827145"/>
                </a:cubicBezTo>
                <a:cubicBezTo>
                  <a:pt x="3653790" y="3837623"/>
                  <a:pt x="3638550" y="3849053"/>
                  <a:pt x="3623310" y="3860483"/>
                </a:cubicBezTo>
                <a:cubicBezTo>
                  <a:pt x="3593783" y="3883343"/>
                  <a:pt x="3564255" y="3907155"/>
                  <a:pt x="3534728" y="3930015"/>
                </a:cubicBezTo>
                <a:cubicBezTo>
                  <a:pt x="3505200" y="3951923"/>
                  <a:pt x="3474720" y="3972878"/>
                  <a:pt x="3443288" y="3989070"/>
                </a:cubicBezTo>
                <a:cubicBezTo>
                  <a:pt x="3410903" y="4006215"/>
                  <a:pt x="3376613" y="4019550"/>
                  <a:pt x="3340418" y="4029075"/>
                </a:cubicBezTo>
                <a:cubicBezTo>
                  <a:pt x="3304223" y="4038600"/>
                  <a:pt x="3266123" y="4045268"/>
                  <a:pt x="3228023" y="4047173"/>
                </a:cubicBezTo>
                <a:cubicBezTo>
                  <a:pt x="3188970" y="4049078"/>
                  <a:pt x="3150870" y="4046220"/>
                  <a:pt x="3109913" y="4039553"/>
                </a:cubicBezTo>
                <a:cubicBezTo>
                  <a:pt x="3068003" y="4032885"/>
                  <a:pt x="3025140" y="4023360"/>
                  <a:pt x="2979420" y="4016693"/>
                </a:cubicBezTo>
                <a:cubicBezTo>
                  <a:pt x="2956560" y="4012883"/>
                  <a:pt x="2933700" y="4010025"/>
                  <a:pt x="2909888" y="4009073"/>
                </a:cubicBezTo>
                <a:cubicBezTo>
                  <a:pt x="2886075" y="4007168"/>
                  <a:pt x="2862263" y="4007168"/>
                  <a:pt x="2839403" y="4009073"/>
                </a:cubicBezTo>
                <a:cubicBezTo>
                  <a:pt x="2792730" y="4011930"/>
                  <a:pt x="2748915" y="4018598"/>
                  <a:pt x="2707005" y="4028123"/>
                </a:cubicBezTo>
                <a:cubicBezTo>
                  <a:pt x="2665095" y="4037648"/>
                  <a:pt x="2625090" y="4049078"/>
                  <a:pt x="2587943" y="4062413"/>
                </a:cubicBezTo>
                <a:cubicBezTo>
                  <a:pt x="2568893" y="4068128"/>
                  <a:pt x="2550795" y="4074795"/>
                  <a:pt x="2532698" y="4081463"/>
                </a:cubicBezTo>
                <a:cubicBezTo>
                  <a:pt x="2514600" y="4088130"/>
                  <a:pt x="2497455" y="4093845"/>
                  <a:pt x="2478405" y="4101465"/>
                </a:cubicBezTo>
                <a:cubicBezTo>
                  <a:pt x="2469833" y="4104323"/>
                  <a:pt x="2462213" y="4108133"/>
                  <a:pt x="2453640" y="4111943"/>
                </a:cubicBezTo>
                <a:cubicBezTo>
                  <a:pt x="2452688" y="4050983"/>
                  <a:pt x="2449830" y="3986213"/>
                  <a:pt x="2446973" y="3919538"/>
                </a:cubicBezTo>
                <a:cubicBezTo>
                  <a:pt x="2444115" y="3867150"/>
                  <a:pt x="2442210" y="3813810"/>
                  <a:pt x="2442210" y="3760470"/>
                </a:cubicBezTo>
                <a:cubicBezTo>
                  <a:pt x="2442210" y="3707130"/>
                  <a:pt x="2445068" y="3652838"/>
                  <a:pt x="2453640" y="3600450"/>
                </a:cubicBezTo>
                <a:cubicBezTo>
                  <a:pt x="2458403" y="3573780"/>
                  <a:pt x="2464118" y="3548063"/>
                  <a:pt x="2471738" y="3523298"/>
                </a:cubicBezTo>
                <a:cubicBezTo>
                  <a:pt x="2479358" y="3498533"/>
                  <a:pt x="2488883" y="3473768"/>
                  <a:pt x="2500313" y="3449955"/>
                </a:cubicBezTo>
                <a:cubicBezTo>
                  <a:pt x="2512695" y="3427095"/>
                  <a:pt x="2526030" y="3404235"/>
                  <a:pt x="2542223" y="3381375"/>
                </a:cubicBezTo>
                <a:cubicBezTo>
                  <a:pt x="2558415" y="3359468"/>
                  <a:pt x="2576513" y="3338513"/>
                  <a:pt x="2596515" y="3318510"/>
                </a:cubicBezTo>
                <a:cubicBezTo>
                  <a:pt x="2616518" y="3298508"/>
                  <a:pt x="2637473" y="3279458"/>
                  <a:pt x="2660333" y="3261360"/>
                </a:cubicBezTo>
                <a:cubicBezTo>
                  <a:pt x="2683193" y="3243263"/>
                  <a:pt x="2707005" y="3226118"/>
                  <a:pt x="2732723" y="3210878"/>
                </a:cubicBezTo>
                <a:cubicBezTo>
                  <a:pt x="2783205" y="3179445"/>
                  <a:pt x="2839403" y="3152775"/>
                  <a:pt x="2899410" y="3128963"/>
                </a:cubicBezTo>
                <a:cubicBezTo>
                  <a:pt x="3010853" y="3085148"/>
                  <a:pt x="3129915" y="3053715"/>
                  <a:pt x="3247073" y="3020378"/>
                </a:cubicBezTo>
                <a:cubicBezTo>
                  <a:pt x="3253740" y="3019425"/>
                  <a:pt x="3260408" y="3018473"/>
                  <a:pt x="3267075" y="3017520"/>
                </a:cubicBezTo>
                <a:cubicBezTo>
                  <a:pt x="3330893" y="3008948"/>
                  <a:pt x="3399473" y="3003233"/>
                  <a:pt x="3470910" y="3002280"/>
                </a:cubicBezTo>
                <a:cubicBezTo>
                  <a:pt x="3542348" y="3001328"/>
                  <a:pt x="3616643" y="3006090"/>
                  <a:pt x="3692843" y="3018473"/>
                </a:cubicBezTo>
                <a:cubicBezTo>
                  <a:pt x="3769043" y="3031808"/>
                  <a:pt x="3848100" y="3052763"/>
                  <a:pt x="3932873" y="3069908"/>
                </a:cubicBezTo>
                <a:cubicBezTo>
                  <a:pt x="4018598" y="3086100"/>
                  <a:pt x="4103370" y="3096578"/>
                  <a:pt x="4185285" y="3099435"/>
                </a:cubicBezTo>
                <a:cubicBezTo>
                  <a:pt x="4267200" y="3102293"/>
                  <a:pt x="4346258" y="3097530"/>
                  <a:pt x="4420553" y="3089910"/>
                </a:cubicBezTo>
                <a:cubicBezTo>
                  <a:pt x="4570095" y="3071813"/>
                  <a:pt x="4700588" y="3036570"/>
                  <a:pt x="4805363" y="2995613"/>
                </a:cubicBezTo>
                <a:cubicBezTo>
                  <a:pt x="4857750" y="2975610"/>
                  <a:pt x="4904423" y="2954655"/>
                  <a:pt x="4944428" y="2934653"/>
                </a:cubicBezTo>
                <a:cubicBezTo>
                  <a:pt x="4964430" y="2924175"/>
                  <a:pt x="4982528" y="2914650"/>
                  <a:pt x="4999673" y="2906078"/>
                </a:cubicBezTo>
                <a:cubicBezTo>
                  <a:pt x="5015865" y="2896553"/>
                  <a:pt x="5031105" y="2887980"/>
                  <a:pt x="5044440" y="2879408"/>
                </a:cubicBezTo>
                <a:cubicBezTo>
                  <a:pt x="5051108" y="2875598"/>
                  <a:pt x="5057775" y="2871788"/>
                  <a:pt x="5063490" y="2867978"/>
                </a:cubicBezTo>
                <a:cubicBezTo>
                  <a:pt x="5069205" y="2864168"/>
                  <a:pt x="5074920" y="2860358"/>
                  <a:pt x="5079683" y="2857500"/>
                </a:cubicBezTo>
                <a:cubicBezTo>
                  <a:pt x="5090160" y="2850833"/>
                  <a:pt x="5098733" y="2845118"/>
                  <a:pt x="5105400" y="2840355"/>
                </a:cubicBezTo>
                <a:cubicBezTo>
                  <a:pt x="5117783" y="2832735"/>
                  <a:pt x="5124450" y="2827973"/>
                  <a:pt x="5125403" y="2827020"/>
                </a:cubicBezTo>
                <a:cubicBezTo>
                  <a:pt x="5120640" y="2821305"/>
                  <a:pt x="5113020" y="2825115"/>
                  <a:pt x="5099685" y="2830830"/>
                </a:cubicBezTo>
                <a:close/>
                <a:moveTo>
                  <a:pt x="2508885" y="4188143"/>
                </a:moveTo>
                <a:cubicBezTo>
                  <a:pt x="2516505" y="4186238"/>
                  <a:pt x="2524125" y="4184333"/>
                  <a:pt x="2532698" y="4181475"/>
                </a:cubicBezTo>
                <a:cubicBezTo>
                  <a:pt x="2525078" y="4188143"/>
                  <a:pt x="2519363" y="4195763"/>
                  <a:pt x="2514600" y="4204335"/>
                </a:cubicBezTo>
                <a:cubicBezTo>
                  <a:pt x="2492693" y="4224338"/>
                  <a:pt x="2470785" y="4247198"/>
                  <a:pt x="2452688" y="4273868"/>
                </a:cubicBezTo>
                <a:cubicBezTo>
                  <a:pt x="2452688" y="4253865"/>
                  <a:pt x="2453640" y="4233863"/>
                  <a:pt x="2453640" y="4212908"/>
                </a:cubicBezTo>
                <a:cubicBezTo>
                  <a:pt x="2458403" y="4209098"/>
                  <a:pt x="2463165" y="4206240"/>
                  <a:pt x="2468880" y="4203383"/>
                </a:cubicBezTo>
                <a:cubicBezTo>
                  <a:pt x="2479358" y="4197668"/>
                  <a:pt x="2492693" y="4192905"/>
                  <a:pt x="2508885" y="4188143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0CEB7D7-9858-434B-9B56-CE732206EE7B}"/>
              </a:ext>
            </a:extLst>
          </p:cNvPr>
          <p:cNvSpPr/>
          <p:nvPr/>
        </p:nvSpPr>
        <p:spPr>
          <a:xfrm>
            <a:off x="2644414" y="4530818"/>
            <a:ext cx="1046358" cy="1046359"/>
          </a:xfrm>
          <a:custGeom>
            <a:avLst/>
            <a:gdLst>
              <a:gd name="connsiteX0" fmla="*/ 1139190 w 1139190"/>
              <a:gd name="connsiteY0" fmla="*/ 569595 h 1139190"/>
              <a:gd name="connsiteX1" fmla="*/ 569595 w 1139190"/>
              <a:gd name="connsiteY1" fmla="*/ 1139190 h 1139190"/>
              <a:gd name="connsiteX2" fmla="*/ 0 w 1139190"/>
              <a:gd name="connsiteY2" fmla="*/ 569595 h 1139190"/>
              <a:gd name="connsiteX3" fmla="*/ 569595 w 1139190"/>
              <a:gd name="connsiteY3" fmla="*/ 0 h 1139190"/>
              <a:gd name="connsiteX4" fmla="*/ 1139190 w 1139190"/>
              <a:gd name="connsiteY4" fmla="*/ 569595 h 113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190" h="1139190">
                <a:moveTo>
                  <a:pt x="1139190" y="569595"/>
                </a:moveTo>
                <a:cubicBezTo>
                  <a:pt x="1139190" y="884174"/>
                  <a:pt x="884174" y="1139190"/>
                  <a:pt x="569595" y="1139190"/>
                </a:cubicBezTo>
                <a:cubicBezTo>
                  <a:pt x="255016" y="1139190"/>
                  <a:pt x="0" y="884173"/>
                  <a:pt x="0" y="569595"/>
                </a:cubicBezTo>
                <a:cubicBezTo>
                  <a:pt x="0" y="255016"/>
                  <a:pt x="255016" y="0"/>
                  <a:pt x="569595" y="0"/>
                </a:cubicBezTo>
                <a:cubicBezTo>
                  <a:pt x="884174" y="0"/>
                  <a:pt x="1139190" y="255016"/>
                  <a:pt x="1139190" y="56959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10B046-B2FE-4409-B639-C1B0A1B0283A}"/>
              </a:ext>
            </a:extLst>
          </p:cNvPr>
          <p:cNvSpPr/>
          <p:nvPr/>
        </p:nvSpPr>
        <p:spPr>
          <a:xfrm>
            <a:off x="3617282" y="5543930"/>
            <a:ext cx="717403" cy="717403"/>
          </a:xfrm>
          <a:custGeom>
            <a:avLst/>
            <a:gdLst>
              <a:gd name="connsiteX0" fmla="*/ 781050 w 781050"/>
              <a:gd name="connsiteY0" fmla="*/ 390525 h 781050"/>
              <a:gd name="connsiteX1" fmla="*/ 390525 w 781050"/>
              <a:gd name="connsiteY1" fmla="*/ 781050 h 781050"/>
              <a:gd name="connsiteX2" fmla="*/ 0 w 781050"/>
              <a:gd name="connsiteY2" fmla="*/ 390525 h 781050"/>
              <a:gd name="connsiteX3" fmla="*/ 390525 w 781050"/>
              <a:gd name="connsiteY3" fmla="*/ 0 h 781050"/>
              <a:gd name="connsiteX4" fmla="*/ 781050 w 781050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50" h="781050">
                <a:moveTo>
                  <a:pt x="781050" y="390525"/>
                </a:moveTo>
                <a:cubicBezTo>
                  <a:pt x="781050" y="606206"/>
                  <a:pt x="606206" y="781050"/>
                  <a:pt x="390525" y="781050"/>
                </a:cubicBezTo>
                <a:cubicBezTo>
                  <a:pt x="174844" y="781050"/>
                  <a:pt x="0" y="606206"/>
                  <a:pt x="0" y="390525"/>
                </a:cubicBezTo>
                <a:cubicBezTo>
                  <a:pt x="0" y="174844"/>
                  <a:pt x="174844" y="0"/>
                  <a:pt x="390525" y="0"/>
                </a:cubicBezTo>
                <a:cubicBezTo>
                  <a:pt x="606206" y="0"/>
                  <a:pt x="781050" y="174844"/>
                  <a:pt x="781050" y="39052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584570D-7E6B-422D-BADF-49AEBDBEA4EB}"/>
              </a:ext>
            </a:extLst>
          </p:cNvPr>
          <p:cNvSpPr/>
          <p:nvPr/>
        </p:nvSpPr>
        <p:spPr>
          <a:xfrm>
            <a:off x="5063823" y="4908071"/>
            <a:ext cx="450930" cy="450928"/>
          </a:xfrm>
          <a:custGeom>
            <a:avLst/>
            <a:gdLst>
              <a:gd name="connsiteX0" fmla="*/ 794385 w 794385"/>
              <a:gd name="connsiteY0" fmla="*/ 397193 h 794384"/>
              <a:gd name="connsiteX1" fmla="*/ 397192 w 794385"/>
              <a:gd name="connsiteY1" fmla="*/ 794385 h 794384"/>
              <a:gd name="connsiteX2" fmla="*/ 0 w 794385"/>
              <a:gd name="connsiteY2" fmla="*/ 397193 h 794384"/>
              <a:gd name="connsiteX3" fmla="*/ 397192 w 794385"/>
              <a:gd name="connsiteY3" fmla="*/ 0 h 794384"/>
              <a:gd name="connsiteX4" fmla="*/ 794385 w 794385"/>
              <a:gd name="connsiteY4" fmla="*/ 397193 h 79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5" h="794384">
                <a:moveTo>
                  <a:pt x="794385" y="397193"/>
                </a:moveTo>
                <a:cubicBezTo>
                  <a:pt x="794385" y="616556"/>
                  <a:pt x="616556" y="794385"/>
                  <a:pt x="397192" y="794385"/>
                </a:cubicBezTo>
                <a:cubicBezTo>
                  <a:pt x="177829" y="794385"/>
                  <a:pt x="0" y="616556"/>
                  <a:pt x="0" y="397193"/>
                </a:cubicBezTo>
                <a:cubicBezTo>
                  <a:pt x="0" y="177829"/>
                  <a:pt x="177829" y="0"/>
                  <a:pt x="397192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80469DF-59D2-4CF5-90AE-FC7F9AA20005}"/>
              </a:ext>
            </a:extLst>
          </p:cNvPr>
          <p:cNvSpPr/>
          <p:nvPr/>
        </p:nvSpPr>
        <p:spPr>
          <a:xfrm>
            <a:off x="3728295" y="2446312"/>
            <a:ext cx="998004" cy="998006"/>
          </a:xfrm>
          <a:custGeom>
            <a:avLst/>
            <a:gdLst>
              <a:gd name="connsiteX0" fmla="*/ 794385 w 794384"/>
              <a:gd name="connsiteY0" fmla="*/ 397193 h 794385"/>
              <a:gd name="connsiteX1" fmla="*/ 397192 w 794384"/>
              <a:gd name="connsiteY1" fmla="*/ 794385 h 794385"/>
              <a:gd name="connsiteX2" fmla="*/ 0 w 794384"/>
              <a:gd name="connsiteY2" fmla="*/ 397193 h 794385"/>
              <a:gd name="connsiteX3" fmla="*/ 397192 w 794384"/>
              <a:gd name="connsiteY3" fmla="*/ 0 h 794385"/>
              <a:gd name="connsiteX4" fmla="*/ 794385 w 794384"/>
              <a:gd name="connsiteY4" fmla="*/ 397193 h 79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4" h="794385">
                <a:moveTo>
                  <a:pt x="794385" y="397193"/>
                </a:moveTo>
                <a:cubicBezTo>
                  <a:pt x="794385" y="616556"/>
                  <a:pt x="616556" y="794385"/>
                  <a:pt x="397192" y="794385"/>
                </a:cubicBezTo>
                <a:cubicBezTo>
                  <a:pt x="177829" y="794385"/>
                  <a:pt x="0" y="616556"/>
                  <a:pt x="0" y="397193"/>
                </a:cubicBezTo>
                <a:cubicBezTo>
                  <a:pt x="0" y="177829"/>
                  <a:pt x="177829" y="0"/>
                  <a:pt x="397192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078D95A-D2ED-43C2-86B4-8BA2B6A63745}"/>
              </a:ext>
            </a:extLst>
          </p:cNvPr>
          <p:cNvSpPr/>
          <p:nvPr/>
        </p:nvSpPr>
        <p:spPr>
          <a:xfrm>
            <a:off x="4867186" y="3772048"/>
            <a:ext cx="969132" cy="969130"/>
          </a:xfrm>
          <a:custGeom>
            <a:avLst/>
            <a:gdLst>
              <a:gd name="connsiteX0" fmla="*/ 794385 w 794385"/>
              <a:gd name="connsiteY0" fmla="*/ 397193 h 794384"/>
              <a:gd name="connsiteX1" fmla="*/ 397193 w 794385"/>
              <a:gd name="connsiteY1" fmla="*/ 794385 h 794384"/>
              <a:gd name="connsiteX2" fmla="*/ 0 w 794385"/>
              <a:gd name="connsiteY2" fmla="*/ 397193 h 794384"/>
              <a:gd name="connsiteX3" fmla="*/ 397193 w 794385"/>
              <a:gd name="connsiteY3" fmla="*/ 0 h 794384"/>
              <a:gd name="connsiteX4" fmla="*/ 794385 w 794385"/>
              <a:gd name="connsiteY4" fmla="*/ 397193 h 79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5" h="794384">
                <a:moveTo>
                  <a:pt x="794385" y="397193"/>
                </a:moveTo>
                <a:cubicBezTo>
                  <a:pt x="794385" y="616556"/>
                  <a:pt x="616556" y="794385"/>
                  <a:pt x="397193" y="794385"/>
                </a:cubicBezTo>
                <a:cubicBezTo>
                  <a:pt x="177829" y="794385"/>
                  <a:pt x="0" y="616556"/>
                  <a:pt x="0" y="397193"/>
                </a:cubicBezTo>
                <a:cubicBezTo>
                  <a:pt x="0" y="177829"/>
                  <a:pt x="177829" y="0"/>
                  <a:pt x="397193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61DEAA4A-86DE-4E01-B020-C4AEE4CEF91B}"/>
              </a:ext>
            </a:extLst>
          </p:cNvPr>
          <p:cNvSpPr/>
          <p:nvPr/>
        </p:nvSpPr>
        <p:spPr>
          <a:xfrm>
            <a:off x="1277850" y="2833547"/>
            <a:ext cx="729651" cy="729650"/>
          </a:xfrm>
          <a:custGeom>
            <a:avLst/>
            <a:gdLst>
              <a:gd name="connsiteX0" fmla="*/ 794385 w 794385"/>
              <a:gd name="connsiteY0" fmla="*/ 397193 h 794384"/>
              <a:gd name="connsiteX1" fmla="*/ 397193 w 794385"/>
              <a:gd name="connsiteY1" fmla="*/ 794385 h 794384"/>
              <a:gd name="connsiteX2" fmla="*/ 0 w 794385"/>
              <a:gd name="connsiteY2" fmla="*/ 397193 h 794384"/>
              <a:gd name="connsiteX3" fmla="*/ 397193 w 794385"/>
              <a:gd name="connsiteY3" fmla="*/ 0 h 794384"/>
              <a:gd name="connsiteX4" fmla="*/ 794385 w 794385"/>
              <a:gd name="connsiteY4" fmla="*/ 397193 h 79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5" h="794384">
                <a:moveTo>
                  <a:pt x="794385" y="397193"/>
                </a:moveTo>
                <a:cubicBezTo>
                  <a:pt x="794385" y="616556"/>
                  <a:pt x="616556" y="794385"/>
                  <a:pt x="397193" y="794385"/>
                </a:cubicBezTo>
                <a:cubicBezTo>
                  <a:pt x="177829" y="794385"/>
                  <a:pt x="0" y="616556"/>
                  <a:pt x="0" y="397193"/>
                </a:cubicBezTo>
                <a:cubicBezTo>
                  <a:pt x="0" y="177829"/>
                  <a:pt x="177829" y="0"/>
                  <a:pt x="397193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4CA580E-C312-4FCA-8803-872F8FBF2690}"/>
              </a:ext>
            </a:extLst>
          </p:cNvPr>
          <p:cNvSpPr/>
          <p:nvPr/>
        </p:nvSpPr>
        <p:spPr>
          <a:xfrm>
            <a:off x="1262977" y="1843181"/>
            <a:ext cx="729651" cy="729651"/>
          </a:xfrm>
          <a:custGeom>
            <a:avLst/>
            <a:gdLst>
              <a:gd name="connsiteX0" fmla="*/ 794385 w 794385"/>
              <a:gd name="connsiteY0" fmla="*/ 397193 h 794385"/>
              <a:gd name="connsiteX1" fmla="*/ 397193 w 794385"/>
              <a:gd name="connsiteY1" fmla="*/ 794385 h 794385"/>
              <a:gd name="connsiteX2" fmla="*/ 0 w 794385"/>
              <a:gd name="connsiteY2" fmla="*/ 397192 h 794385"/>
              <a:gd name="connsiteX3" fmla="*/ 397193 w 794385"/>
              <a:gd name="connsiteY3" fmla="*/ 0 h 794385"/>
              <a:gd name="connsiteX4" fmla="*/ 794385 w 794385"/>
              <a:gd name="connsiteY4" fmla="*/ 397193 h 79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5" h="794385">
                <a:moveTo>
                  <a:pt x="794385" y="397193"/>
                </a:moveTo>
                <a:cubicBezTo>
                  <a:pt x="794385" y="616556"/>
                  <a:pt x="616556" y="794385"/>
                  <a:pt x="397193" y="794385"/>
                </a:cubicBezTo>
                <a:cubicBezTo>
                  <a:pt x="177829" y="794385"/>
                  <a:pt x="0" y="616556"/>
                  <a:pt x="0" y="397192"/>
                </a:cubicBezTo>
                <a:cubicBezTo>
                  <a:pt x="0" y="177829"/>
                  <a:pt x="177829" y="0"/>
                  <a:pt x="397193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98EAF5D-F293-4B81-81E1-1EC0CC32E96B}"/>
              </a:ext>
            </a:extLst>
          </p:cNvPr>
          <p:cNvSpPr/>
          <p:nvPr/>
        </p:nvSpPr>
        <p:spPr>
          <a:xfrm>
            <a:off x="3628656" y="3510706"/>
            <a:ext cx="729650" cy="729650"/>
          </a:xfrm>
          <a:custGeom>
            <a:avLst/>
            <a:gdLst>
              <a:gd name="connsiteX0" fmla="*/ 794385 w 794384"/>
              <a:gd name="connsiteY0" fmla="*/ 397192 h 794384"/>
              <a:gd name="connsiteX1" fmla="*/ 397192 w 794384"/>
              <a:gd name="connsiteY1" fmla="*/ 794385 h 794384"/>
              <a:gd name="connsiteX2" fmla="*/ 0 w 794384"/>
              <a:gd name="connsiteY2" fmla="*/ 397192 h 794384"/>
              <a:gd name="connsiteX3" fmla="*/ 397192 w 794384"/>
              <a:gd name="connsiteY3" fmla="*/ 0 h 794384"/>
              <a:gd name="connsiteX4" fmla="*/ 794385 w 794384"/>
              <a:gd name="connsiteY4" fmla="*/ 397192 h 79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4" h="794384">
                <a:moveTo>
                  <a:pt x="794385" y="397192"/>
                </a:moveTo>
                <a:cubicBezTo>
                  <a:pt x="794385" y="616556"/>
                  <a:pt x="616556" y="794385"/>
                  <a:pt x="397192" y="794385"/>
                </a:cubicBezTo>
                <a:cubicBezTo>
                  <a:pt x="177829" y="794385"/>
                  <a:pt x="0" y="616556"/>
                  <a:pt x="0" y="397192"/>
                </a:cubicBezTo>
                <a:cubicBezTo>
                  <a:pt x="0" y="177829"/>
                  <a:pt x="177829" y="0"/>
                  <a:pt x="397192" y="0"/>
                </a:cubicBezTo>
                <a:cubicBezTo>
                  <a:pt x="616556" y="0"/>
                  <a:pt x="794385" y="177829"/>
                  <a:pt x="794385" y="39719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BE271D8-5D47-4144-8EC3-B94F51F80E3D}"/>
              </a:ext>
            </a:extLst>
          </p:cNvPr>
          <p:cNvSpPr/>
          <p:nvPr/>
        </p:nvSpPr>
        <p:spPr>
          <a:xfrm>
            <a:off x="4968890" y="2118844"/>
            <a:ext cx="509332" cy="509332"/>
          </a:xfrm>
          <a:custGeom>
            <a:avLst/>
            <a:gdLst>
              <a:gd name="connsiteX0" fmla="*/ 794385 w 794385"/>
              <a:gd name="connsiteY0" fmla="*/ 397193 h 794385"/>
              <a:gd name="connsiteX1" fmla="*/ 397193 w 794385"/>
              <a:gd name="connsiteY1" fmla="*/ 794385 h 794385"/>
              <a:gd name="connsiteX2" fmla="*/ 0 w 794385"/>
              <a:gd name="connsiteY2" fmla="*/ 397192 h 794385"/>
              <a:gd name="connsiteX3" fmla="*/ 397193 w 794385"/>
              <a:gd name="connsiteY3" fmla="*/ 0 h 794385"/>
              <a:gd name="connsiteX4" fmla="*/ 794385 w 794385"/>
              <a:gd name="connsiteY4" fmla="*/ 397193 h 79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5" h="794385">
                <a:moveTo>
                  <a:pt x="794385" y="397193"/>
                </a:moveTo>
                <a:cubicBezTo>
                  <a:pt x="794385" y="616556"/>
                  <a:pt x="616556" y="794385"/>
                  <a:pt x="397193" y="794385"/>
                </a:cubicBezTo>
                <a:cubicBezTo>
                  <a:pt x="177829" y="794385"/>
                  <a:pt x="0" y="616556"/>
                  <a:pt x="0" y="397192"/>
                </a:cubicBezTo>
                <a:cubicBezTo>
                  <a:pt x="0" y="177829"/>
                  <a:pt x="177829" y="0"/>
                  <a:pt x="397193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12056897-E5E4-4E31-A257-5438AA9DEC8C}"/>
              </a:ext>
            </a:extLst>
          </p:cNvPr>
          <p:cNvSpPr/>
          <p:nvPr/>
        </p:nvSpPr>
        <p:spPr>
          <a:xfrm>
            <a:off x="4607510" y="5322589"/>
            <a:ext cx="671812" cy="671812"/>
          </a:xfrm>
          <a:custGeom>
            <a:avLst/>
            <a:gdLst>
              <a:gd name="connsiteX0" fmla="*/ 638175 w 638175"/>
              <a:gd name="connsiteY0" fmla="*/ 319088 h 638175"/>
              <a:gd name="connsiteX1" fmla="*/ 319087 w 638175"/>
              <a:gd name="connsiteY1" fmla="*/ 638175 h 638175"/>
              <a:gd name="connsiteX2" fmla="*/ 0 w 638175"/>
              <a:gd name="connsiteY2" fmla="*/ 319088 h 638175"/>
              <a:gd name="connsiteX3" fmla="*/ 319087 w 638175"/>
              <a:gd name="connsiteY3" fmla="*/ 0 h 638175"/>
              <a:gd name="connsiteX4" fmla="*/ 638175 w 638175"/>
              <a:gd name="connsiteY4" fmla="*/ 319088 h 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" h="638175">
                <a:moveTo>
                  <a:pt x="638175" y="319088"/>
                </a:moveTo>
                <a:cubicBezTo>
                  <a:pt x="638175" y="495315"/>
                  <a:pt x="495314" y="638175"/>
                  <a:pt x="319087" y="638175"/>
                </a:cubicBezTo>
                <a:cubicBezTo>
                  <a:pt x="142860" y="638175"/>
                  <a:pt x="0" y="495315"/>
                  <a:pt x="0" y="319088"/>
                </a:cubicBezTo>
                <a:cubicBezTo>
                  <a:pt x="0" y="142860"/>
                  <a:pt x="142860" y="0"/>
                  <a:pt x="319087" y="0"/>
                </a:cubicBezTo>
                <a:cubicBezTo>
                  <a:pt x="495314" y="0"/>
                  <a:pt x="638175" y="142860"/>
                  <a:pt x="638175" y="31908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406A9E91-C4D6-4071-937D-E75722B10127}"/>
              </a:ext>
            </a:extLst>
          </p:cNvPr>
          <p:cNvSpPr/>
          <p:nvPr/>
        </p:nvSpPr>
        <p:spPr>
          <a:xfrm>
            <a:off x="3521045" y="1778440"/>
            <a:ext cx="664910" cy="664910"/>
          </a:xfrm>
          <a:custGeom>
            <a:avLst/>
            <a:gdLst>
              <a:gd name="connsiteX0" fmla="*/ 723900 w 723900"/>
              <a:gd name="connsiteY0" fmla="*/ 361950 h 723900"/>
              <a:gd name="connsiteX1" fmla="*/ 361950 w 723900"/>
              <a:gd name="connsiteY1" fmla="*/ 723900 h 723900"/>
              <a:gd name="connsiteX2" fmla="*/ 0 w 723900"/>
              <a:gd name="connsiteY2" fmla="*/ 361950 h 723900"/>
              <a:gd name="connsiteX3" fmla="*/ 361950 w 723900"/>
              <a:gd name="connsiteY3" fmla="*/ 0 h 723900"/>
              <a:gd name="connsiteX4" fmla="*/ 723900 w 723900"/>
              <a:gd name="connsiteY4" fmla="*/ 36195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3900" h="723900">
                <a:moveTo>
                  <a:pt x="723900" y="361950"/>
                </a:moveTo>
                <a:cubicBezTo>
                  <a:pt x="723900" y="561849"/>
                  <a:pt x="561850" y="723900"/>
                  <a:pt x="361950" y="723900"/>
                </a:cubicBezTo>
                <a:cubicBezTo>
                  <a:pt x="162051" y="723900"/>
                  <a:pt x="0" y="561849"/>
                  <a:pt x="0" y="361950"/>
                </a:cubicBezTo>
                <a:cubicBezTo>
                  <a:pt x="0" y="162051"/>
                  <a:pt x="162051" y="0"/>
                  <a:pt x="361950" y="0"/>
                </a:cubicBezTo>
                <a:cubicBezTo>
                  <a:pt x="561850" y="0"/>
                  <a:pt x="723900" y="162051"/>
                  <a:pt x="723900" y="36195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7FAF3D4-5E23-4DDC-AFC9-915132975163}"/>
              </a:ext>
            </a:extLst>
          </p:cNvPr>
          <p:cNvSpPr/>
          <p:nvPr/>
        </p:nvSpPr>
        <p:spPr>
          <a:xfrm>
            <a:off x="969016" y="4212360"/>
            <a:ext cx="664910" cy="664910"/>
          </a:xfrm>
          <a:custGeom>
            <a:avLst/>
            <a:gdLst>
              <a:gd name="connsiteX0" fmla="*/ 723900 w 723900"/>
              <a:gd name="connsiteY0" fmla="*/ 361950 h 723900"/>
              <a:gd name="connsiteX1" fmla="*/ 361950 w 723900"/>
              <a:gd name="connsiteY1" fmla="*/ 723900 h 723900"/>
              <a:gd name="connsiteX2" fmla="*/ 0 w 723900"/>
              <a:gd name="connsiteY2" fmla="*/ 361950 h 723900"/>
              <a:gd name="connsiteX3" fmla="*/ 361950 w 723900"/>
              <a:gd name="connsiteY3" fmla="*/ 0 h 723900"/>
              <a:gd name="connsiteX4" fmla="*/ 723900 w 723900"/>
              <a:gd name="connsiteY4" fmla="*/ 36195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3900" h="723900">
                <a:moveTo>
                  <a:pt x="723900" y="361950"/>
                </a:moveTo>
                <a:cubicBezTo>
                  <a:pt x="723900" y="561850"/>
                  <a:pt x="561849" y="723900"/>
                  <a:pt x="361950" y="723900"/>
                </a:cubicBezTo>
                <a:cubicBezTo>
                  <a:pt x="162051" y="723900"/>
                  <a:pt x="0" y="561850"/>
                  <a:pt x="0" y="361950"/>
                </a:cubicBezTo>
                <a:cubicBezTo>
                  <a:pt x="0" y="162051"/>
                  <a:pt x="162051" y="0"/>
                  <a:pt x="361950" y="0"/>
                </a:cubicBezTo>
                <a:cubicBezTo>
                  <a:pt x="561849" y="0"/>
                  <a:pt x="723900" y="162051"/>
                  <a:pt x="723900" y="36195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ED19E71B-AA70-478F-A9FB-5D75E2631AFE}"/>
              </a:ext>
            </a:extLst>
          </p:cNvPr>
          <p:cNvSpPr/>
          <p:nvPr/>
        </p:nvSpPr>
        <p:spPr>
          <a:xfrm>
            <a:off x="2297713" y="1494845"/>
            <a:ext cx="1017090" cy="1017090"/>
          </a:xfrm>
          <a:custGeom>
            <a:avLst/>
            <a:gdLst>
              <a:gd name="connsiteX0" fmla="*/ 794385 w 794385"/>
              <a:gd name="connsiteY0" fmla="*/ 397193 h 794385"/>
              <a:gd name="connsiteX1" fmla="*/ 397193 w 794385"/>
              <a:gd name="connsiteY1" fmla="*/ 794385 h 794385"/>
              <a:gd name="connsiteX2" fmla="*/ 0 w 794385"/>
              <a:gd name="connsiteY2" fmla="*/ 397192 h 794385"/>
              <a:gd name="connsiteX3" fmla="*/ 397193 w 794385"/>
              <a:gd name="connsiteY3" fmla="*/ 0 h 794385"/>
              <a:gd name="connsiteX4" fmla="*/ 794385 w 794385"/>
              <a:gd name="connsiteY4" fmla="*/ 397193 h 79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385" h="794385">
                <a:moveTo>
                  <a:pt x="794385" y="397193"/>
                </a:moveTo>
                <a:cubicBezTo>
                  <a:pt x="794385" y="616556"/>
                  <a:pt x="616556" y="794385"/>
                  <a:pt x="397193" y="794385"/>
                </a:cubicBezTo>
                <a:cubicBezTo>
                  <a:pt x="177829" y="794385"/>
                  <a:pt x="0" y="616556"/>
                  <a:pt x="0" y="397192"/>
                </a:cubicBezTo>
                <a:cubicBezTo>
                  <a:pt x="0" y="177829"/>
                  <a:pt x="177829" y="0"/>
                  <a:pt x="397193" y="0"/>
                </a:cubicBezTo>
                <a:cubicBezTo>
                  <a:pt x="616556" y="0"/>
                  <a:pt x="794385" y="177829"/>
                  <a:pt x="794385" y="397193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0DE2D10-62FC-41E2-9D09-F87F05D84502}"/>
              </a:ext>
            </a:extLst>
          </p:cNvPr>
          <p:cNvSpPr/>
          <p:nvPr/>
        </p:nvSpPr>
        <p:spPr>
          <a:xfrm>
            <a:off x="539402" y="3329751"/>
            <a:ext cx="761022" cy="761022"/>
          </a:xfrm>
          <a:custGeom>
            <a:avLst/>
            <a:gdLst>
              <a:gd name="connsiteX0" fmla="*/ 638175 w 638175"/>
              <a:gd name="connsiteY0" fmla="*/ 319088 h 638175"/>
              <a:gd name="connsiteX1" fmla="*/ 319087 w 638175"/>
              <a:gd name="connsiteY1" fmla="*/ 638175 h 638175"/>
              <a:gd name="connsiteX2" fmla="*/ 0 w 638175"/>
              <a:gd name="connsiteY2" fmla="*/ 319088 h 638175"/>
              <a:gd name="connsiteX3" fmla="*/ 319087 w 638175"/>
              <a:gd name="connsiteY3" fmla="*/ 0 h 638175"/>
              <a:gd name="connsiteX4" fmla="*/ 638175 w 638175"/>
              <a:gd name="connsiteY4" fmla="*/ 319088 h 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" h="638175">
                <a:moveTo>
                  <a:pt x="638175" y="319088"/>
                </a:moveTo>
                <a:cubicBezTo>
                  <a:pt x="638175" y="495315"/>
                  <a:pt x="495314" y="638175"/>
                  <a:pt x="319087" y="638175"/>
                </a:cubicBezTo>
                <a:cubicBezTo>
                  <a:pt x="142860" y="638175"/>
                  <a:pt x="0" y="495315"/>
                  <a:pt x="0" y="319088"/>
                </a:cubicBezTo>
                <a:cubicBezTo>
                  <a:pt x="0" y="142860"/>
                  <a:pt x="142860" y="0"/>
                  <a:pt x="319087" y="0"/>
                </a:cubicBezTo>
                <a:cubicBezTo>
                  <a:pt x="495314" y="0"/>
                  <a:pt x="638175" y="142860"/>
                  <a:pt x="638175" y="31908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4C40CB90-FD98-4CC4-BDA3-FA3B183C7480}"/>
              </a:ext>
            </a:extLst>
          </p:cNvPr>
          <p:cNvSpPr/>
          <p:nvPr/>
        </p:nvSpPr>
        <p:spPr>
          <a:xfrm>
            <a:off x="2876458" y="3062060"/>
            <a:ext cx="717000" cy="717000"/>
          </a:xfrm>
          <a:custGeom>
            <a:avLst/>
            <a:gdLst>
              <a:gd name="connsiteX0" fmla="*/ 1139190 w 1139190"/>
              <a:gd name="connsiteY0" fmla="*/ 569595 h 1139190"/>
              <a:gd name="connsiteX1" fmla="*/ 569595 w 1139190"/>
              <a:gd name="connsiteY1" fmla="*/ 1139190 h 1139190"/>
              <a:gd name="connsiteX2" fmla="*/ 0 w 1139190"/>
              <a:gd name="connsiteY2" fmla="*/ 569595 h 1139190"/>
              <a:gd name="connsiteX3" fmla="*/ 569595 w 1139190"/>
              <a:gd name="connsiteY3" fmla="*/ 0 h 1139190"/>
              <a:gd name="connsiteX4" fmla="*/ 1139190 w 1139190"/>
              <a:gd name="connsiteY4" fmla="*/ 569595 h 113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190" h="1139190">
                <a:moveTo>
                  <a:pt x="1139190" y="569595"/>
                </a:moveTo>
                <a:cubicBezTo>
                  <a:pt x="1139190" y="884174"/>
                  <a:pt x="884174" y="1139190"/>
                  <a:pt x="569595" y="1139190"/>
                </a:cubicBezTo>
                <a:cubicBezTo>
                  <a:pt x="255016" y="1139190"/>
                  <a:pt x="0" y="884173"/>
                  <a:pt x="0" y="569595"/>
                </a:cubicBezTo>
                <a:cubicBezTo>
                  <a:pt x="0" y="255016"/>
                  <a:pt x="255016" y="0"/>
                  <a:pt x="569595" y="0"/>
                </a:cubicBezTo>
                <a:cubicBezTo>
                  <a:pt x="884174" y="0"/>
                  <a:pt x="1139190" y="255016"/>
                  <a:pt x="1139190" y="56959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C876F69-7E3E-4CA1-8230-0F0FCBD94CC1}"/>
              </a:ext>
            </a:extLst>
          </p:cNvPr>
          <p:cNvSpPr/>
          <p:nvPr/>
        </p:nvSpPr>
        <p:spPr>
          <a:xfrm>
            <a:off x="3326822" y="4050548"/>
            <a:ext cx="338540" cy="338540"/>
          </a:xfrm>
          <a:custGeom>
            <a:avLst/>
            <a:gdLst>
              <a:gd name="connsiteX0" fmla="*/ 638175 w 638175"/>
              <a:gd name="connsiteY0" fmla="*/ 319088 h 638175"/>
              <a:gd name="connsiteX1" fmla="*/ 319087 w 638175"/>
              <a:gd name="connsiteY1" fmla="*/ 638175 h 638175"/>
              <a:gd name="connsiteX2" fmla="*/ 0 w 638175"/>
              <a:gd name="connsiteY2" fmla="*/ 319088 h 638175"/>
              <a:gd name="connsiteX3" fmla="*/ 319087 w 638175"/>
              <a:gd name="connsiteY3" fmla="*/ 0 h 638175"/>
              <a:gd name="connsiteX4" fmla="*/ 638175 w 638175"/>
              <a:gd name="connsiteY4" fmla="*/ 319088 h 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" h="638175">
                <a:moveTo>
                  <a:pt x="638175" y="319088"/>
                </a:moveTo>
                <a:cubicBezTo>
                  <a:pt x="638175" y="495315"/>
                  <a:pt x="495314" y="638175"/>
                  <a:pt x="319087" y="638175"/>
                </a:cubicBezTo>
                <a:cubicBezTo>
                  <a:pt x="142860" y="638175"/>
                  <a:pt x="0" y="495315"/>
                  <a:pt x="0" y="319088"/>
                </a:cubicBezTo>
                <a:cubicBezTo>
                  <a:pt x="0" y="142860"/>
                  <a:pt x="142860" y="0"/>
                  <a:pt x="319087" y="0"/>
                </a:cubicBezTo>
                <a:cubicBezTo>
                  <a:pt x="495314" y="0"/>
                  <a:pt x="638175" y="142860"/>
                  <a:pt x="638175" y="31908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47D5BA97-A29A-4B2D-8A76-AC55351282F0}"/>
              </a:ext>
            </a:extLst>
          </p:cNvPr>
          <p:cNvSpPr/>
          <p:nvPr/>
        </p:nvSpPr>
        <p:spPr>
          <a:xfrm>
            <a:off x="1440481" y="4815425"/>
            <a:ext cx="512100" cy="513891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6EDD0C2-9D8C-4912-AF3D-90A4A8F26986}"/>
              </a:ext>
            </a:extLst>
          </p:cNvPr>
          <p:cNvSpPr/>
          <p:nvPr/>
        </p:nvSpPr>
        <p:spPr>
          <a:xfrm>
            <a:off x="4048773" y="4963848"/>
            <a:ext cx="512100" cy="513891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DF832A1-B5C9-4184-811F-D459E8085655}"/>
              </a:ext>
            </a:extLst>
          </p:cNvPr>
          <p:cNvSpPr/>
          <p:nvPr/>
        </p:nvSpPr>
        <p:spPr>
          <a:xfrm>
            <a:off x="2044830" y="4474824"/>
            <a:ext cx="512100" cy="513891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B8B91A6-C17D-46F2-B86A-68801657DF13}"/>
              </a:ext>
            </a:extLst>
          </p:cNvPr>
          <p:cNvSpPr/>
          <p:nvPr/>
        </p:nvSpPr>
        <p:spPr>
          <a:xfrm>
            <a:off x="3212941" y="2489289"/>
            <a:ext cx="276756" cy="277723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89570C9-AB71-438D-B30C-7366150B62CF}"/>
              </a:ext>
            </a:extLst>
          </p:cNvPr>
          <p:cNvSpPr/>
          <p:nvPr/>
        </p:nvSpPr>
        <p:spPr>
          <a:xfrm>
            <a:off x="937622" y="2561452"/>
            <a:ext cx="368996" cy="370286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4E8B7DC-1AFC-4CBB-89F6-AE1BC4BB3DCF}"/>
              </a:ext>
            </a:extLst>
          </p:cNvPr>
          <p:cNvSpPr/>
          <p:nvPr/>
        </p:nvSpPr>
        <p:spPr>
          <a:xfrm>
            <a:off x="2153212" y="2856293"/>
            <a:ext cx="428041" cy="429539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B683B25-F350-48D1-9A00-157B72EEAD32}"/>
              </a:ext>
            </a:extLst>
          </p:cNvPr>
          <p:cNvSpPr/>
          <p:nvPr/>
        </p:nvSpPr>
        <p:spPr>
          <a:xfrm>
            <a:off x="4455727" y="2051731"/>
            <a:ext cx="285606" cy="286606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D742F9B-3667-450F-B957-6B01A71826FB}"/>
              </a:ext>
            </a:extLst>
          </p:cNvPr>
          <p:cNvSpPr/>
          <p:nvPr/>
        </p:nvSpPr>
        <p:spPr>
          <a:xfrm>
            <a:off x="2025319" y="2182244"/>
            <a:ext cx="209954" cy="210688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EAB3E2C6-5BA5-4DEE-9D00-17958A30DC24}"/>
              </a:ext>
            </a:extLst>
          </p:cNvPr>
          <p:cNvSpPr/>
          <p:nvPr/>
        </p:nvSpPr>
        <p:spPr>
          <a:xfrm>
            <a:off x="1650259" y="3693146"/>
            <a:ext cx="260621" cy="261533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D3581A5A-6EEE-4CEF-B09A-1CFBBA1E5748}"/>
              </a:ext>
            </a:extLst>
          </p:cNvPr>
          <p:cNvSpPr/>
          <p:nvPr/>
        </p:nvSpPr>
        <p:spPr>
          <a:xfrm>
            <a:off x="2190243" y="5152620"/>
            <a:ext cx="276131" cy="258490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33C3CA3-C3D0-4AD2-9F0A-E59C8E44E4F4}"/>
              </a:ext>
            </a:extLst>
          </p:cNvPr>
          <p:cNvSpPr/>
          <p:nvPr/>
        </p:nvSpPr>
        <p:spPr>
          <a:xfrm>
            <a:off x="4322300" y="4115208"/>
            <a:ext cx="407184" cy="408609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833CD13-62ED-4A5F-811B-C00B1093C28C}"/>
              </a:ext>
            </a:extLst>
          </p:cNvPr>
          <p:cNvSpPr/>
          <p:nvPr/>
        </p:nvSpPr>
        <p:spPr>
          <a:xfrm>
            <a:off x="4726299" y="3058470"/>
            <a:ext cx="512100" cy="513891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F6C7A9FC-5CD4-43E6-8276-B9D0329D6E1F}"/>
              </a:ext>
            </a:extLst>
          </p:cNvPr>
          <p:cNvSpPr/>
          <p:nvPr/>
        </p:nvSpPr>
        <p:spPr>
          <a:xfrm>
            <a:off x="5414460" y="3394653"/>
            <a:ext cx="288664" cy="289675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F98144C-F485-471D-B3C7-E8A7444374B6}"/>
              </a:ext>
            </a:extLst>
          </p:cNvPr>
          <p:cNvSpPr/>
          <p:nvPr/>
        </p:nvSpPr>
        <p:spPr>
          <a:xfrm>
            <a:off x="2231175" y="3450280"/>
            <a:ext cx="512100" cy="513891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034688B3-E58A-4BE1-AEDD-2AD9EBA784F1}"/>
              </a:ext>
            </a:extLst>
          </p:cNvPr>
          <p:cNvSpPr/>
          <p:nvPr/>
        </p:nvSpPr>
        <p:spPr>
          <a:xfrm>
            <a:off x="4484474" y="3646177"/>
            <a:ext cx="262044" cy="262960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FCFA200-7F43-4F7B-B532-68F19536E04A}"/>
              </a:ext>
            </a:extLst>
          </p:cNvPr>
          <p:cNvSpPr/>
          <p:nvPr/>
        </p:nvSpPr>
        <p:spPr>
          <a:xfrm>
            <a:off x="5188739" y="2767013"/>
            <a:ext cx="288664" cy="289675"/>
          </a:xfrm>
          <a:custGeom>
            <a:avLst/>
            <a:gdLst>
              <a:gd name="connsiteX0" fmla="*/ 1089660 w 1089660"/>
              <a:gd name="connsiteY0" fmla="*/ 546735 h 1093469"/>
              <a:gd name="connsiteX1" fmla="*/ 544830 w 1089660"/>
              <a:gd name="connsiteY1" fmla="*/ 1093470 h 1093469"/>
              <a:gd name="connsiteX2" fmla="*/ 0 w 1089660"/>
              <a:gd name="connsiteY2" fmla="*/ 546735 h 1093469"/>
              <a:gd name="connsiteX3" fmla="*/ 544830 w 1089660"/>
              <a:gd name="connsiteY3" fmla="*/ 0 h 1093469"/>
              <a:gd name="connsiteX4" fmla="*/ 1089660 w 1089660"/>
              <a:gd name="connsiteY4" fmla="*/ 546735 h 109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9660" h="1093469">
                <a:moveTo>
                  <a:pt x="1089660" y="546735"/>
                </a:moveTo>
                <a:cubicBezTo>
                  <a:pt x="1089660" y="848689"/>
                  <a:pt x="845731" y="1093470"/>
                  <a:pt x="544830" y="1093470"/>
                </a:cubicBezTo>
                <a:cubicBezTo>
                  <a:pt x="243928" y="1093470"/>
                  <a:pt x="0" y="848689"/>
                  <a:pt x="0" y="546735"/>
                </a:cubicBezTo>
                <a:cubicBezTo>
                  <a:pt x="0" y="244782"/>
                  <a:pt x="243928" y="0"/>
                  <a:pt x="544830" y="0"/>
                </a:cubicBezTo>
                <a:cubicBezTo>
                  <a:pt x="845731" y="0"/>
                  <a:pt x="1089660" y="244782"/>
                  <a:pt x="1089660" y="546735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" name="Rounded Rectangle 226">
            <a:extLst>
              <a:ext uri="{FF2B5EF4-FFF2-40B4-BE49-F238E27FC236}">
                <a16:creationId xmlns:a16="http://schemas.microsoft.com/office/drawing/2014/main" id="{E56017B9-4FD0-4A78-A7F0-021846F041F5}"/>
              </a:ext>
            </a:extLst>
          </p:cNvPr>
          <p:cNvSpPr/>
          <p:nvPr/>
        </p:nvSpPr>
        <p:spPr>
          <a:xfrm rot="5400000">
            <a:off x="8706897" y="637370"/>
            <a:ext cx="310278" cy="50022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  <a:alpha val="2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17" name="Rounded Rectangle 227">
            <a:extLst>
              <a:ext uri="{FF2B5EF4-FFF2-40B4-BE49-F238E27FC236}">
                <a16:creationId xmlns:a16="http://schemas.microsoft.com/office/drawing/2014/main" id="{21281010-66EA-474B-8BB1-4ABD0BADE28B}"/>
              </a:ext>
            </a:extLst>
          </p:cNvPr>
          <p:cNvSpPr/>
          <p:nvPr/>
        </p:nvSpPr>
        <p:spPr>
          <a:xfrm>
            <a:off x="6360913" y="2983354"/>
            <a:ext cx="3086873" cy="31027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4" name="Rounded Rectangle 226">
            <a:extLst>
              <a:ext uri="{FF2B5EF4-FFF2-40B4-BE49-F238E27FC236}">
                <a16:creationId xmlns:a16="http://schemas.microsoft.com/office/drawing/2014/main" id="{7AFB45FD-B338-4231-A706-CAE93D3BF81B}"/>
              </a:ext>
            </a:extLst>
          </p:cNvPr>
          <p:cNvSpPr/>
          <p:nvPr/>
        </p:nvSpPr>
        <p:spPr>
          <a:xfrm rot="5400000">
            <a:off x="8706897" y="1477371"/>
            <a:ext cx="310278" cy="50022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  <a:alpha val="2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35" name="Rounded Rectangle 227">
            <a:extLst>
              <a:ext uri="{FF2B5EF4-FFF2-40B4-BE49-F238E27FC236}">
                <a16:creationId xmlns:a16="http://schemas.microsoft.com/office/drawing/2014/main" id="{829EC342-48C1-44E3-8BCA-9E691F65BEC1}"/>
              </a:ext>
            </a:extLst>
          </p:cNvPr>
          <p:cNvSpPr/>
          <p:nvPr/>
        </p:nvSpPr>
        <p:spPr>
          <a:xfrm>
            <a:off x="6360913" y="3823355"/>
            <a:ext cx="4114162" cy="3102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7" name="Rounded Rectangle 226">
            <a:extLst>
              <a:ext uri="{FF2B5EF4-FFF2-40B4-BE49-F238E27FC236}">
                <a16:creationId xmlns:a16="http://schemas.microsoft.com/office/drawing/2014/main" id="{88A37AC4-CEAB-4A7B-8406-92EB2CF665D8}"/>
              </a:ext>
            </a:extLst>
          </p:cNvPr>
          <p:cNvSpPr/>
          <p:nvPr/>
        </p:nvSpPr>
        <p:spPr>
          <a:xfrm rot="5400000">
            <a:off x="8706897" y="2317372"/>
            <a:ext cx="310278" cy="50022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  <a:alpha val="2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38" name="Rounded Rectangle 227">
            <a:extLst>
              <a:ext uri="{FF2B5EF4-FFF2-40B4-BE49-F238E27FC236}">
                <a16:creationId xmlns:a16="http://schemas.microsoft.com/office/drawing/2014/main" id="{9FD17D7F-89B6-49CC-8965-12AAAB2DCBD0}"/>
              </a:ext>
            </a:extLst>
          </p:cNvPr>
          <p:cNvSpPr/>
          <p:nvPr/>
        </p:nvSpPr>
        <p:spPr>
          <a:xfrm>
            <a:off x="6360913" y="4663356"/>
            <a:ext cx="3605963" cy="3102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0" name="Rounded Rectangle 226">
            <a:extLst>
              <a:ext uri="{FF2B5EF4-FFF2-40B4-BE49-F238E27FC236}">
                <a16:creationId xmlns:a16="http://schemas.microsoft.com/office/drawing/2014/main" id="{C3B4BA44-9DAA-4561-8F48-2CB237B627BD}"/>
              </a:ext>
            </a:extLst>
          </p:cNvPr>
          <p:cNvSpPr/>
          <p:nvPr/>
        </p:nvSpPr>
        <p:spPr>
          <a:xfrm rot="5400000">
            <a:off x="8706897" y="3157373"/>
            <a:ext cx="310278" cy="50022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  <a:alpha val="2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41" name="Rounded Rectangle 227">
            <a:extLst>
              <a:ext uri="{FF2B5EF4-FFF2-40B4-BE49-F238E27FC236}">
                <a16:creationId xmlns:a16="http://schemas.microsoft.com/office/drawing/2014/main" id="{2500CAF9-E292-4E11-9AB6-E369D8D1ABBB}"/>
              </a:ext>
            </a:extLst>
          </p:cNvPr>
          <p:cNvSpPr/>
          <p:nvPr/>
        </p:nvSpPr>
        <p:spPr>
          <a:xfrm>
            <a:off x="6360913" y="5503357"/>
            <a:ext cx="4751532" cy="3102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BF41431-7AB4-487F-AC40-231C962678DA}"/>
              </a:ext>
            </a:extLst>
          </p:cNvPr>
          <p:cNvSpPr/>
          <p:nvPr/>
        </p:nvSpPr>
        <p:spPr>
          <a:xfrm>
            <a:off x="10836956" y="2680971"/>
            <a:ext cx="516488" cy="2970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1400" b="1">
                <a:latin typeface="+mj-lt"/>
              </a:rPr>
              <a:t>60%</a:t>
            </a:r>
            <a:endParaRPr lang="en-US" sz="1400" b="1" dirty="0">
              <a:latin typeface="+mj-lt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F91B01CB-91F9-4E40-83D3-90BDCE6F3557}"/>
              </a:ext>
            </a:extLst>
          </p:cNvPr>
          <p:cNvSpPr/>
          <p:nvPr/>
        </p:nvSpPr>
        <p:spPr>
          <a:xfrm>
            <a:off x="10840162" y="3520972"/>
            <a:ext cx="510076" cy="2970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1400" b="1">
                <a:latin typeface="+mj-lt"/>
              </a:rPr>
              <a:t>80%</a:t>
            </a:r>
            <a:endParaRPr lang="en-US" sz="1400" b="1" dirty="0">
              <a:latin typeface="+mj-lt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D447A6EC-6525-4913-8AE8-80CBE7BAD59E}"/>
              </a:ext>
            </a:extLst>
          </p:cNvPr>
          <p:cNvSpPr/>
          <p:nvPr/>
        </p:nvSpPr>
        <p:spPr>
          <a:xfrm>
            <a:off x="10843368" y="4356350"/>
            <a:ext cx="503663" cy="2970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1400" b="1" dirty="0">
                <a:latin typeface="+mj-lt"/>
              </a:rPr>
              <a:t>75%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D6A3EC1E-BCDF-4550-8EE6-A481B35FDE72}"/>
              </a:ext>
            </a:extLst>
          </p:cNvPr>
          <p:cNvSpPr/>
          <p:nvPr/>
        </p:nvSpPr>
        <p:spPr>
          <a:xfrm>
            <a:off x="10839361" y="5197963"/>
            <a:ext cx="511679" cy="2970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1400" b="1">
                <a:latin typeface="+mj-lt"/>
              </a:rPr>
              <a:t>90%</a:t>
            </a:r>
            <a:endParaRPr lang="en-US" sz="1400" b="1" dirty="0"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A247A8E-D6EB-488D-9123-F113C1D4486E}"/>
              </a:ext>
            </a:extLst>
          </p:cNvPr>
          <p:cNvSpPr/>
          <p:nvPr/>
        </p:nvSpPr>
        <p:spPr>
          <a:xfrm>
            <a:off x="1515072" y="2048783"/>
            <a:ext cx="225460" cy="318446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aphic 1">
            <a:extLst>
              <a:ext uri="{FF2B5EF4-FFF2-40B4-BE49-F238E27FC236}">
                <a16:creationId xmlns:a16="http://schemas.microsoft.com/office/drawing/2014/main" id="{1C0879D8-A821-477B-9FEA-22A5636202F5}"/>
              </a:ext>
            </a:extLst>
          </p:cNvPr>
          <p:cNvGrpSpPr/>
          <p:nvPr/>
        </p:nvGrpSpPr>
        <p:grpSpPr>
          <a:xfrm>
            <a:off x="2586377" y="1783288"/>
            <a:ext cx="439762" cy="440204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35F57E1-05BB-444B-863D-B7D3FEC07FB0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1D5E1E5-9F9F-43D2-9EF5-400F194C2C61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EBB2FB7-EF69-45AF-B53F-6079DEB70417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09EEA8B-2FDE-4E76-A6C5-EA40CABB740D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BCDABBC-8F95-4DB4-8FD6-99921668C018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F82F177-9EF5-4CB7-9FC0-1AF5E31EAC09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D5317E7-C11B-4B5C-B557-BE018563D659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87E19F7-7927-40E1-81E0-827492B12842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74A1299-390B-4EEB-BE4E-3C97CE5BF096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5A74168-2918-4DC6-822C-CEC732D2B97D}"/>
              </a:ext>
            </a:extLst>
          </p:cNvPr>
          <p:cNvSpPr/>
          <p:nvPr/>
        </p:nvSpPr>
        <p:spPr>
          <a:xfrm>
            <a:off x="3075714" y="3334256"/>
            <a:ext cx="318488" cy="172608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6" name="Graphic 1">
            <a:extLst>
              <a:ext uri="{FF2B5EF4-FFF2-40B4-BE49-F238E27FC236}">
                <a16:creationId xmlns:a16="http://schemas.microsoft.com/office/drawing/2014/main" id="{149BA43B-E31D-4294-AAC6-E668F64014EC}"/>
              </a:ext>
            </a:extLst>
          </p:cNvPr>
          <p:cNvGrpSpPr/>
          <p:nvPr/>
        </p:nvGrpSpPr>
        <p:grpSpPr>
          <a:xfrm>
            <a:off x="4037349" y="2755588"/>
            <a:ext cx="379896" cy="379454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FCA745A-9558-44E6-8F5D-17D3D48A30DC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A84FEDB-7B4F-46A1-B84C-E991B3538D4F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aphic 1">
            <a:extLst>
              <a:ext uri="{FF2B5EF4-FFF2-40B4-BE49-F238E27FC236}">
                <a16:creationId xmlns:a16="http://schemas.microsoft.com/office/drawing/2014/main" id="{D9C22F32-B8EE-4585-B7AD-9A1DCF7E7A8B}"/>
              </a:ext>
            </a:extLst>
          </p:cNvPr>
          <p:cNvGrpSpPr/>
          <p:nvPr/>
        </p:nvGrpSpPr>
        <p:grpSpPr>
          <a:xfrm>
            <a:off x="1549370" y="3022271"/>
            <a:ext cx="186610" cy="352202"/>
            <a:chOff x="1558289" y="3338512"/>
            <a:chExt cx="558164" cy="1053465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F97A3A8-6B61-4BB5-AC80-72E57943FCBF}"/>
                </a:ext>
              </a:extLst>
            </p:cNvPr>
            <p:cNvSpPr/>
            <p:nvPr/>
          </p:nvSpPr>
          <p:spPr>
            <a:xfrm>
              <a:off x="1558289" y="3338512"/>
              <a:ext cx="558164" cy="781050"/>
            </a:xfrm>
            <a:custGeom>
              <a:avLst/>
              <a:gdLst>
                <a:gd name="connsiteX0" fmla="*/ 558165 w 558164"/>
                <a:gd name="connsiteY0" fmla="*/ 503872 h 781050"/>
                <a:gd name="connsiteX1" fmla="*/ 304800 w 558164"/>
                <a:gd name="connsiteY1" fmla="*/ 781050 h 781050"/>
                <a:gd name="connsiteX2" fmla="*/ 304800 w 558164"/>
                <a:gd name="connsiteY2" fmla="*/ 702945 h 781050"/>
                <a:gd name="connsiteX3" fmla="*/ 426720 w 558164"/>
                <a:gd name="connsiteY3" fmla="*/ 549593 h 781050"/>
                <a:gd name="connsiteX4" fmla="*/ 386715 w 558164"/>
                <a:gd name="connsiteY4" fmla="*/ 518160 h 781050"/>
                <a:gd name="connsiteX5" fmla="*/ 303848 w 558164"/>
                <a:gd name="connsiteY5" fmla="*/ 621982 h 781050"/>
                <a:gd name="connsiteX6" fmla="*/ 303848 w 558164"/>
                <a:gd name="connsiteY6" fmla="*/ 347663 h 781050"/>
                <a:gd name="connsiteX7" fmla="*/ 253365 w 558164"/>
                <a:gd name="connsiteY7" fmla="*/ 347663 h 781050"/>
                <a:gd name="connsiteX8" fmla="*/ 253365 w 558164"/>
                <a:gd name="connsiteY8" fmla="*/ 461010 h 781050"/>
                <a:gd name="connsiteX9" fmla="*/ 213360 w 558164"/>
                <a:gd name="connsiteY9" fmla="*/ 406718 h 781050"/>
                <a:gd name="connsiteX10" fmla="*/ 172403 w 558164"/>
                <a:gd name="connsiteY10" fmla="*/ 436245 h 781050"/>
                <a:gd name="connsiteX11" fmla="*/ 253365 w 558164"/>
                <a:gd name="connsiteY11" fmla="*/ 546735 h 781050"/>
                <a:gd name="connsiteX12" fmla="*/ 253365 w 558164"/>
                <a:gd name="connsiteY12" fmla="*/ 781050 h 781050"/>
                <a:gd name="connsiteX13" fmla="*/ 0 w 558164"/>
                <a:gd name="connsiteY13" fmla="*/ 503872 h 781050"/>
                <a:gd name="connsiteX14" fmla="*/ 258128 w 558164"/>
                <a:gd name="connsiteY14" fmla="*/ 25717 h 781050"/>
                <a:gd name="connsiteX15" fmla="*/ 278130 w 558164"/>
                <a:gd name="connsiteY15" fmla="*/ 0 h 781050"/>
                <a:gd name="connsiteX16" fmla="*/ 298133 w 558164"/>
                <a:gd name="connsiteY16" fmla="*/ 25717 h 781050"/>
                <a:gd name="connsiteX17" fmla="*/ 558165 w 558164"/>
                <a:gd name="connsiteY17" fmla="*/ 503872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164" h="781050">
                  <a:moveTo>
                    <a:pt x="558165" y="503872"/>
                  </a:moveTo>
                  <a:cubicBezTo>
                    <a:pt x="558165" y="648653"/>
                    <a:pt x="446723" y="768668"/>
                    <a:pt x="304800" y="781050"/>
                  </a:cubicBezTo>
                  <a:lnTo>
                    <a:pt x="304800" y="702945"/>
                  </a:lnTo>
                  <a:lnTo>
                    <a:pt x="426720" y="549593"/>
                  </a:lnTo>
                  <a:lnTo>
                    <a:pt x="386715" y="518160"/>
                  </a:lnTo>
                  <a:lnTo>
                    <a:pt x="303848" y="621982"/>
                  </a:lnTo>
                  <a:lnTo>
                    <a:pt x="303848" y="347663"/>
                  </a:lnTo>
                  <a:lnTo>
                    <a:pt x="253365" y="347663"/>
                  </a:lnTo>
                  <a:lnTo>
                    <a:pt x="253365" y="461010"/>
                  </a:lnTo>
                  <a:lnTo>
                    <a:pt x="213360" y="406718"/>
                  </a:lnTo>
                  <a:lnTo>
                    <a:pt x="172403" y="436245"/>
                  </a:lnTo>
                  <a:lnTo>
                    <a:pt x="253365" y="546735"/>
                  </a:lnTo>
                  <a:lnTo>
                    <a:pt x="253365" y="781050"/>
                  </a:lnTo>
                  <a:cubicBezTo>
                    <a:pt x="111442" y="768668"/>
                    <a:pt x="0" y="648653"/>
                    <a:pt x="0" y="503872"/>
                  </a:cubicBezTo>
                  <a:cubicBezTo>
                    <a:pt x="0" y="357188"/>
                    <a:pt x="247650" y="39053"/>
                    <a:pt x="258128" y="25717"/>
                  </a:cubicBezTo>
                  <a:lnTo>
                    <a:pt x="278130" y="0"/>
                  </a:lnTo>
                  <a:lnTo>
                    <a:pt x="298133" y="25717"/>
                  </a:lnTo>
                  <a:cubicBezTo>
                    <a:pt x="309562" y="40005"/>
                    <a:pt x="558165" y="357188"/>
                    <a:pt x="558165" y="5038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40811A2-86CC-4EA6-8515-0C9074BC93C0}"/>
                </a:ext>
              </a:extLst>
            </p:cNvPr>
            <p:cNvSpPr/>
            <p:nvPr/>
          </p:nvSpPr>
          <p:spPr>
            <a:xfrm>
              <a:off x="1812606" y="4119562"/>
              <a:ext cx="50482" cy="272415"/>
            </a:xfrm>
            <a:custGeom>
              <a:avLst/>
              <a:gdLst>
                <a:gd name="connsiteX0" fmla="*/ 50482 w 50482"/>
                <a:gd name="connsiteY0" fmla="*/ 0 h 272415"/>
                <a:gd name="connsiteX1" fmla="*/ 50482 w 50482"/>
                <a:gd name="connsiteY1" fmla="*/ 272415 h 272415"/>
                <a:gd name="connsiteX2" fmla="*/ 0 w 50482"/>
                <a:gd name="connsiteY2" fmla="*/ 272415 h 272415"/>
                <a:gd name="connsiteX3" fmla="*/ 0 w 50482"/>
                <a:gd name="connsiteY3" fmla="*/ 0 h 272415"/>
                <a:gd name="connsiteX4" fmla="*/ 25718 w 50482"/>
                <a:gd name="connsiteY4" fmla="*/ 953 h 272415"/>
                <a:gd name="connsiteX5" fmla="*/ 50482 w 50482"/>
                <a:gd name="connsiteY5" fmla="*/ 0 h 2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" h="272415">
                  <a:moveTo>
                    <a:pt x="50482" y="0"/>
                  </a:moveTo>
                  <a:lnTo>
                    <a:pt x="50482" y="272415"/>
                  </a:lnTo>
                  <a:lnTo>
                    <a:pt x="0" y="272415"/>
                  </a:lnTo>
                  <a:lnTo>
                    <a:pt x="0" y="0"/>
                  </a:lnTo>
                  <a:cubicBezTo>
                    <a:pt x="8573" y="953"/>
                    <a:pt x="17145" y="953"/>
                    <a:pt x="25718" y="953"/>
                  </a:cubicBezTo>
                  <a:cubicBezTo>
                    <a:pt x="33338" y="1905"/>
                    <a:pt x="41910" y="953"/>
                    <a:pt x="5048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2" name="Graphic 1">
            <a:extLst>
              <a:ext uri="{FF2B5EF4-FFF2-40B4-BE49-F238E27FC236}">
                <a16:creationId xmlns:a16="http://schemas.microsoft.com/office/drawing/2014/main" id="{EBFFC084-8305-4FC9-A652-2730CFFB037F}"/>
              </a:ext>
            </a:extLst>
          </p:cNvPr>
          <p:cNvGrpSpPr/>
          <p:nvPr/>
        </p:nvGrpSpPr>
        <p:grpSpPr>
          <a:xfrm>
            <a:off x="2955635" y="4880996"/>
            <a:ext cx="423916" cy="346002"/>
            <a:chOff x="1403984" y="4770119"/>
            <a:chExt cx="917257" cy="748665"/>
          </a:xfrm>
          <a:solidFill>
            <a:schemeClr val="bg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63BB19B-C218-4B6E-9D47-12FE42F64D53}"/>
                </a:ext>
              </a:extLst>
            </p:cNvPr>
            <p:cNvSpPr/>
            <p:nvPr/>
          </p:nvSpPr>
          <p:spPr>
            <a:xfrm>
              <a:off x="1957387" y="4770119"/>
              <a:ext cx="363854" cy="734377"/>
            </a:xfrm>
            <a:custGeom>
              <a:avLst/>
              <a:gdLst>
                <a:gd name="connsiteX0" fmla="*/ 103823 w 363854"/>
                <a:gd name="connsiteY0" fmla="*/ 374333 h 734377"/>
                <a:gd name="connsiteX1" fmla="*/ 0 w 363854"/>
                <a:gd name="connsiteY1" fmla="*/ 734378 h 734377"/>
                <a:gd name="connsiteX2" fmla="*/ 363855 w 363854"/>
                <a:gd name="connsiteY2" fmla="*/ 643890 h 734377"/>
                <a:gd name="connsiteX3" fmla="*/ 286703 w 363854"/>
                <a:gd name="connsiteY3" fmla="*/ 563880 h 734377"/>
                <a:gd name="connsiteX4" fmla="*/ 321945 w 363854"/>
                <a:gd name="connsiteY4" fmla="*/ 392430 h 734377"/>
                <a:gd name="connsiteX5" fmla="*/ 75248 w 363854"/>
                <a:gd name="connsiteY5" fmla="*/ 0 h 734377"/>
                <a:gd name="connsiteX6" fmla="*/ 9525 w 363854"/>
                <a:gd name="connsiteY6" fmla="*/ 135255 h 734377"/>
                <a:gd name="connsiteX7" fmla="*/ 171450 w 363854"/>
                <a:gd name="connsiteY7" fmla="*/ 392430 h 734377"/>
                <a:gd name="connsiteX8" fmla="*/ 167640 w 363854"/>
                <a:gd name="connsiteY8" fmla="*/ 440055 h 734377"/>
                <a:gd name="connsiteX9" fmla="*/ 103823 w 363854"/>
                <a:gd name="connsiteY9" fmla="*/ 374333 h 73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854" h="734377">
                  <a:moveTo>
                    <a:pt x="103823" y="374333"/>
                  </a:moveTo>
                  <a:lnTo>
                    <a:pt x="0" y="734378"/>
                  </a:lnTo>
                  <a:lnTo>
                    <a:pt x="363855" y="643890"/>
                  </a:lnTo>
                  <a:lnTo>
                    <a:pt x="286703" y="563880"/>
                  </a:lnTo>
                  <a:cubicBezTo>
                    <a:pt x="309563" y="509588"/>
                    <a:pt x="321945" y="451485"/>
                    <a:pt x="321945" y="392430"/>
                  </a:cubicBezTo>
                  <a:cubicBezTo>
                    <a:pt x="321945" y="225743"/>
                    <a:pt x="224790" y="72390"/>
                    <a:pt x="75248" y="0"/>
                  </a:cubicBezTo>
                  <a:lnTo>
                    <a:pt x="9525" y="135255"/>
                  </a:lnTo>
                  <a:cubicBezTo>
                    <a:pt x="107633" y="182880"/>
                    <a:pt x="171450" y="283845"/>
                    <a:pt x="171450" y="392430"/>
                  </a:cubicBezTo>
                  <a:cubicBezTo>
                    <a:pt x="171450" y="408623"/>
                    <a:pt x="170498" y="424815"/>
                    <a:pt x="167640" y="440055"/>
                  </a:cubicBezTo>
                  <a:lnTo>
                    <a:pt x="103823" y="3743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A19C38F-EDD0-463C-8317-3E82E0DE78E2}"/>
                </a:ext>
              </a:extLst>
            </p:cNvPr>
            <p:cNvSpPr/>
            <p:nvPr/>
          </p:nvSpPr>
          <p:spPr>
            <a:xfrm>
              <a:off x="1403984" y="4784407"/>
              <a:ext cx="363854" cy="734377"/>
            </a:xfrm>
            <a:custGeom>
              <a:avLst/>
              <a:gdLst>
                <a:gd name="connsiteX0" fmla="*/ 260985 w 363854"/>
                <a:gd name="connsiteY0" fmla="*/ 360045 h 734377"/>
                <a:gd name="connsiteX1" fmla="*/ 363855 w 363854"/>
                <a:gd name="connsiteY1" fmla="*/ 0 h 734377"/>
                <a:gd name="connsiteX2" fmla="*/ 0 w 363854"/>
                <a:gd name="connsiteY2" fmla="*/ 90488 h 734377"/>
                <a:gd name="connsiteX3" fmla="*/ 77153 w 363854"/>
                <a:gd name="connsiteY3" fmla="*/ 170498 h 734377"/>
                <a:gd name="connsiteX4" fmla="*/ 41910 w 363854"/>
                <a:gd name="connsiteY4" fmla="*/ 341948 h 734377"/>
                <a:gd name="connsiteX5" fmla="*/ 288608 w 363854"/>
                <a:gd name="connsiteY5" fmla="*/ 734378 h 734377"/>
                <a:gd name="connsiteX6" fmla="*/ 354330 w 363854"/>
                <a:gd name="connsiteY6" fmla="*/ 599123 h 734377"/>
                <a:gd name="connsiteX7" fmla="*/ 192405 w 363854"/>
                <a:gd name="connsiteY7" fmla="*/ 341948 h 734377"/>
                <a:gd name="connsiteX8" fmla="*/ 196215 w 363854"/>
                <a:gd name="connsiteY8" fmla="*/ 294323 h 734377"/>
                <a:gd name="connsiteX9" fmla="*/ 260985 w 363854"/>
                <a:gd name="connsiteY9" fmla="*/ 360045 h 73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854" h="734377">
                  <a:moveTo>
                    <a:pt x="260985" y="360045"/>
                  </a:moveTo>
                  <a:lnTo>
                    <a:pt x="363855" y="0"/>
                  </a:lnTo>
                  <a:lnTo>
                    <a:pt x="0" y="90488"/>
                  </a:lnTo>
                  <a:lnTo>
                    <a:pt x="77153" y="170498"/>
                  </a:lnTo>
                  <a:cubicBezTo>
                    <a:pt x="54293" y="224790"/>
                    <a:pt x="41910" y="282893"/>
                    <a:pt x="41910" y="341948"/>
                  </a:cubicBezTo>
                  <a:cubicBezTo>
                    <a:pt x="41910" y="508635"/>
                    <a:pt x="139065" y="661988"/>
                    <a:pt x="288608" y="734378"/>
                  </a:cubicBezTo>
                  <a:lnTo>
                    <a:pt x="354330" y="599123"/>
                  </a:lnTo>
                  <a:cubicBezTo>
                    <a:pt x="256222" y="551498"/>
                    <a:pt x="192405" y="450533"/>
                    <a:pt x="192405" y="341948"/>
                  </a:cubicBezTo>
                  <a:cubicBezTo>
                    <a:pt x="192405" y="325755"/>
                    <a:pt x="193358" y="309563"/>
                    <a:pt x="196215" y="294323"/>
                  </a:cubicBezTo>
                  <a:lnTo>
                    <a:pt x="260985" y="3600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5" name="Graphic 1">
            <a:extLst>
              <a:ext uri="{FF2B5EF4-FFF2-40B4-BE49-F238E27FC236}">
                <a16:creationId xmlns:a16="http://schemas.microsoft.com/office/drawing/2014/main" id="{7823FDAC-1E23-4328-BE35-DEFD15417BD9}"/>
              </a:ext>
            </a:extLst>
          </p:cNvPr>
          <p:cNvGrpSpPr/>
          <p:nvPr/>
        </p:nvGrpSpPr>
        <p:grpSpPr>
          <a:xfrm>
            <a:off x="3826615" y="3767100"/>
            <a:ext cx="333732" cy="216862"/>
            <a:chOff x="7704772" y="2626995"/>
            <a:chExt cx="998219" cy="648652"/>
          </a:xfrm>
          <a:solidFill>
            <a:schemeClr val="bg2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2022224-B1EC-4AD9-830D-35696A8B2AD7}"/>
                </a:ext>
              </a:extLst>
            </p:cNvPr>
            <p:cNvSpPr/>
            <p:nvPr/>
          </p:nvSpPr>
          <p:spPr>
            <a:xfrm>
              <a:off x="8208644" y="2864167"/>
              <a:ext cx="129540" cy="161925"/>
            </a:xfrm>
            <a:custGeom>
              <a:avLst/>
              <a:gdLst>
                <a:gd name="connsiteX0" fmla="*/ 65723 w 129540"/>
                <a:gd name="connsiteY0" fmla="*/ 0 h 161925"/>
                <a:gd name="connsiteX1" fmla="*/ 18098 w 129540"/>
                <a:gd name="connsiteY1" fmla="*/ 20003 h 161925"/>
                <a:gd name="connsiteX2" fmla="*/ 0 w 129540"/>
                <a:gd name="connsiteY2" fmla="*/ 80963 h 161925"/>
                <a:gd name="connsiteX3" fmla="*/ 18098 w 129540"/>
                <a:gd name="connsiteY3" fmla="*/ 140970 h 161925"/>
                <a:gd name="connsiteX4" fmla="*/ 64770 w 129540"/>
                <a:gd name="connsiteY4" fmla="*/ 161925 h 161925"/>
                <a:gd name="connsiteX5" fmla="*/ 111443 w 129540"/>
                <a:gd name="connsiteY5" fmla="*/ 141923 h 161925"/>
                <a:gd name="connsiteX6" fmla="*/ 129540 w 129540"/>
                <a:gd name="connsiteY6" fmla="*/ 80963 h 161925"/>
                <a:gd name="connsiteX7" fmla="*/ 111443 w 129540"/>
                <a:gd name="connsiteY7" fmla="*/ 20955 h 161925"/>
                <a:gd name="connsiteX8" fmla="*/ 65723 w 129540"/>
                <a:gd name="connsiteY8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540" h="161925">
                  <a:moveTo>
                    <a:pt x="65723" y="0"/>
                  </a:moveTo>
                  <a:cubicBezTo>
                    <a:pt x="45720" y="0"/>
                    <a:pt x="30480" y="6667"/>
                    <a:pt x="18098" y="20003"/>
                  </a:cubicBezTo>
                  <a:cubicBezTo>
                    <a:pt x="5715" y="33338"/>
                    <a:pt x="0" y="53340"/>
                    <a:pt x="0" y="80963"/>
                  </a:cubicBezTo>
                  <a:cubicBezTo>
                    <a:pt x="0" y="107633"/>
                    <a:pt x="5715" y="127635"/>
                    <a:pt x="18098" y="140970"/>
                  </a:cubicBezTo>
                  <a:cubicBezTo>
                    <a:pt x="30480" y="154305"/>
                    <a:pt x="45720" y="161925"/>
                    <a:pt x="64770" y="161925"/>
                  </a:cubicBezTo>
                  <a:cubicBezTo>
                    <a:pt x="83820" y="161925"/>
                    <a:pt x="99060" y="155258"/>
                    <a:pt x="111443" y="141923"/>
                  </a:cubicBezTo>
                  <a:cubicBezTo>
                    <a:pt x="123825" y="128588"/>
                    <a:pt x="129540" y="107633"/>
                    <a:pt x="129540" y="80963"/>
                  </a:cubicBezTo>
                  <a:cubicBezTo>
                    <a:pt x="129540" y="54292"/>
                    <a:pt x="123825" y="34290"/>
                    <a:pt x="111443" y="20955"/>
                  </a:cubicBezTo>
                  <a:cubicBezTo>
                    <a:pt x="100965" y="6667"/>
                    <a:pt x="84773" y="0"/>
                    <a:pt x="6572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764B10D-6CA5-4E87-9601-6810C188D426}"/>
                </a:ext>
              </a:extLst>
            </p:cNvPr>
            <p:cNvSpPr/>
            <p:nvPr/>
          </p:nvSpPr>
          <p:spPr>
            <a:xfrm>
              <a:off x="7704772" y="2626995"/>
              <a:ext cx="998219" cy="648652"/>
            </a:xfrm>
            <a:custGeom>
              <a:avLst/>
              <a:gdLst>
                <a:gd name="connsiteX0" fmla="*/ 789622 w 998219"/>
                <a:gd name="connsiteY0" fmla="*/ 143827 h 648652"/>
                <a:gd name="connsiteX1" fmla="*/ 736282 w 998219"/>
                <a:gd name="connsiteY1" fmla="*/ 150495 h 648652"/>
                <a:gd name="connsiteX2" fmla="*/ 499110 w 998219"/>
                <a:gd name="connsiteY2" fmla="*/ 0 h 648652"/>
                <a:gd name="connsiteX3" fmla="*/ 277177 w 998219"/>
                <a:gd name="connsiteY3" fmla="*/ 122872 h 648652"/>
                <a:gd name="connsiteX4" fmla="*/ 209550 w 998219"/>
                <a:gd name="connsiteY4" fmla="*/ 111442 h 648652"/>
                <a:gd name="connsiteX5" fmla="*/ 0 w 998219"/>
                <a:gd name="connsiteY5" fmla="*/ 320992 h 648652"/>
                <a:gd name="connsiteX6" fmla="*/ 209550 w 998219"/>
                <a:gd name="connsiteY6" fmla="*/ 530543 h 648652"/>
                <a:gd name="connsiteX7" fmla="*/ 228600 w 998219"/>
                <a:gd name="connsiteY7" fmla="*/ 529590 h 648652"/>
                <a:gd name="connsiteX8" fmla="*/ 417195 w 998219"/>
                <a:gd name="connsiteY8" fmla="*/ 648652 h 648652"/>
                <a:gd name="connsiteX9" fmla="*/ 532447 w 998219"/>
                <a:gd name="connsiteY9" fmla="*/ 613410 h 648652"/>
                <a:gd name="connsiteX10" fmla="*/ 591502 w 998219"/>
                <a:gd name="connsiteY10" fmla="*/ 625793 h 648652"/>
                <a:gd name="connsiteX11" fmla="*/ 721042 w 998219"/>
                <a:gd name="connsiteY11" fmla="*/ 550545 h 648652"/>
                <a:gd name="connsiteX12" fmla="*/ 788670 w 998219"/>
                <a:gd name="connsiteY12" fmla="*/ 561975 h 648652"/>
                <a:gd name="connsiteX13" fmla="*/ 998220 w 998219"/>
                <a:gd name="connsiteY13" fmla="*/ 352425 h 648652"/>
                <a:gd name="connsiteX14" fmla="*/ 789622 w 998219"/>
                <a:gd name="connsiteY14" fmla="*/ 143827 h 648652"/>
                <a:gd name="connsiteX15" fmla="*/ 389572 w 998219"/>
                <a:gd name="connsiteY15" fmla="*/ 421005 h 648652"/>
                <a:gd name="connsiteX16" fmla="*/ 327660 w 998219"/>
                <a:gd name="connsiteY16" fmla="*/ 440055 h 648652"/>
                <a:gd name="connsiteX17" fmla="*/ 250507 w 998219"/>
                <a:gd name="connsiteY17" fmla="*/ 407670 h 648652"/>
                <a:gd name="connsiteX18" fmla="*/ 220027 w 998219"/>
                <a:gd name="connsiteY18" fmla="*/ 320040 h 648652"/>
                <a:gd name="connsiteX19" fmla="*/ 250507 w 998219"/>
                <a:gd name="connsiteY19" fmla="*/ 228600 h 648652"/>
                <a:gd name="connsiteX20" fmla="*/ 330517 w 998219"/>
                <a:gd name="connsiteY20" fmla="*/ 196215 h 648652"/>
                <a:gd name="connsiteX21" fmla="*/ 400050 w 998219"/>
                <a:gd name="connsiteY21" fmla="*/ 221933 h 648652"/>
                <a:gd name="connsiteX22" fmla="*/ 423863 w 998219"/>
                <a:gd name="connsiteY22" fmla="*/ 264795 h 648652"/>
                <a:gd name="connsiteX23" fmla="*/ 377190 w 998219"/>
                <a:gd name="connsiteY23" fmla="*/ 276225 h 648652"/>
                <a:gd name="connsiteX24" fmla="*/ 360045 w 998219"/>
                <a:gd name="connsiteY24" fmla="*/ 247650 h 648652"/>
                <a:gd name="connsiteX25" fmla="*/ 327660 w 998219"/>
                <a:gd name="connsiteY25" fmla="*/ 237172 h 648652"/>
                <a:gd name="connsiteX26" fmla="*/ 285750 w 998219"/>
                <a:gd name="connsiteY26" fmla="*/ 256222 h 648652"/>
                <a:gd name="connsiteX27" fmla="*/ 269557 w 998219"/>
                <a:gd name="connsiteY27" fmla="*/ 317183 h 648652"/>
                <a:gd name="connsiteX28" fmla="*/ 285750 w 998219"/>
                <a:gd name="connsiteY28" fmla="*/ 381000 h 648652"/>
                <a:gd name="connsiteX29" fmla="*/ 327660 w 998219"/>
                <a:gd name="connsiteY29" fmla="*/ 400050 h 648652"/>
                <a:gd name="connsiteX30" fmla="*/ 360045 w 998219"/>
                <a:gd name="connsiteY30" fmla="*/ 387667 h 648652"/>
                <a:gd name="connsiteX31" fmla="*/ 380047 w 998219"/>
                <a:gd name="connsiteY31" fmla="*/ 349567 h 648652"/>
                <a:gd name="connsiteX32" fmla="*/ 425767 w 998219"/>
                <a:gd name="connsiteY32" fmla="*/ 363855 h 648652"/>
                <a:gd name="connsiteX33" fmla="*/ 389572 w 998219"/>
                <a:gd name="connsiteY33" fmla="*/ 421005 h 648652"/>
                <a:gd name="connsiteX34" fmla="*/ 652463 w 998219"/>
                <a:gd name="connsiteY34" fmla="*/ 407670 h 648652"/>
                <a:gd name="connsiteX35" fmla="*/ 569595 w 998219"/>
                <a:gd name="connsiteY35" fmla="*/ 440055 h 648652"/>
                <a:gd name="connsiteX36" fmla="*/ 486727 w 998219"/>
                <a:gd name="connsiteY36" fmla="*/ 407670 h 648652"/>
                <a:gd name="connsiteX37" fmla="*/ 456247 w 998219"/>
                <a:gd name="connsiteY37" fmla="*/ 320040 h 648652"/>
                <a:gd name="connsiteX38" fmla="*/ 466725 w 998219"/>
                <a:gd name="connsiteY38" fmla="*/ 260033 h 648652"/>
                <a:gd name="connsiteX39" fmla="*/ 488632 w 998219"/>
                <a:gd name="connsiteY39" fmla="*/ 227647 h 648652"/>
                <a:gd name="connsiteX40" fmla="*/ 519113 w 998219"/>
                <a:gd name="connsiteY40" fmla="*/ 206692 h 648652"/>
                <a:gd name="connsiteX41" fmla="*/ 569595 w 998219"/>
                <a:gd name="connsiteY41" fmla="*/ 197167 h 648652"/>
                <a:gd name="connsiteX42" fmla="*/ 652463 w 998219"/>
                <a:gd name="connsiteY42" fmla="*/ 229552 h 648652"/>
                <a:gd name="connsiteX43" fmla="*/ 683895 w 998219"/>
                <a:gd name="connsiteY43" fmla="*/ 319088 h 648652"/>
                <a:gd name="connsiteX44" fmla="*/ 652463 w 998219"/>
                <a:gd name="connsiteY44" fmla="*/ 407670 h 648652"/>
                <a:gd name="connsiteX45" fmla="*/ 759142 w 998219"/>
                <a:gd name="connsiteY45" fmla="*/ 450533 h 648652"/>
                <a:gd name="connsiteX46" fmla="*/ 759142 w 998219"/>
                <a:gd name="connsiteY46" fmla="*/ 465772 h 648652"/>
                <a:gd name="connsiteX47" fmla="*/ 701040 w 998219"/>
                <a:gd name="connsiteY47" fmla="*/ 465772 h 648652"/>
                <a:gd name="connsiteX48" fmla="*/ 706755 w 998219"/>
                <a:gd name="connsiteY48" fmla="*/ 449580 h 648652"/>
                <a:gd name="connsiteX49" fmla="*/ 725805 w 998219"/>
                <a:gd name="connsiteY49" fmla="*/ 428625 h 648652"/>
                <a:gd name="connsiteX50" fmla="*/ 739140 w 998219"/>
                <a:gd name="connsiteY50" fmla="*/ 414338 h 648652"/>
                <a:gd name="connsiteX51" fmla="*/ 742950 w 998219"/>
                <a:gd name="connsiteY51" fmla="*/ 403860 h 648652"/>
                <a:gd name="connsiteX52" fmla="*/ 740092 w 998219"/>
                <a:gd name="connsiteY52" fmla="*/ 395288 h 648652"/>
                <a:gd name="connsiteX53" fmla="*/ 731520 w 998219"/>
                <a:gd name="connsiteY53" fmla="*/ 392430 h 648652"/>
                <a:gd name="connsiteX54" fmla="*/ 722947 w 998219"/>
                <a:gd name="connsiteY54" fmla="*/ 395288 h 648652"/>
                <a:gd name="connsiteX55" fmla="*/ 719138 w 998219"/>
                <a:gd name="connsiteY55" fmla="*/ 405765 h 648652"/>
                <a:gd name="connsiteX56" fmla="*/ 702945 w 998219"/>
                <a:gd name="connsiteY56" fmla="*/ 403860 h 648652"/>
                <a:gd name="connsiteX57" fmla="*/ 712470 w 998219"/>
                <a:gd name="connsiteY57" fmla="*/ 383858 h 648652"/>
                <a:gd name="connsiteX58" fmla="*/ 731520 w 998219"/>
                <a:gd name="connsiteY58" fmla="*/ 378142 h 648652"/>
                <a:gd name="connsiteX59" fmla="*/ 751522 w 998219"/>
                <a:gd name="connsiteY59" fmla="*/ 384810 h 648652"/>
                <a:gd name="connsiteX60" fmla="*/ 759142 w 998219"/>
                <a:gd name="connsiteY60" fmla="*/ 401955 h 648652"/>
                <a:gd name="connsiteX61" fmla="*/ 757238 w 998219"/>
                <a:gd name="connsiteY61" fmla="*/ 413385 h 648652"/>
                <a:gd name="connsiteX62" fmla="*/ 750570 w 998219"/>
                <a:gd name="connsiteY62" fmla="*/ 424815 h 648652"/>
                <a:gd name="connsiteX63" fmla="*/ 740092 w 998219"/>
                <a:gd name="connsiteY63" fmla="*/ 436245 h 648652"/>
                <a:gd name="connsiteX64" fmla="*/ 730567 w 998219"/>
                <a:gd name="connsiteY64" fmla="*/ 445770 h 648652"/>
                <a:gd name="connsiteX65" fmla="*/ 726757 w 998219"/>
                <a:gd name="connsiteY65" fmla="*/ 450533 h 648652"/>
                <a:gd name="connsiteX66" fmla="*/ 759142 w 998219"/>
                <a:gd name="connsiteY66" fmla="*/ 450533 h 64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98219" h="648652">
                  <a:moveTo>
                    <a:pt x="789622" y="143827"/>
                  </a:moveTo>
                  <a:cubicBezTo>
                    <a:pt x="771525" y="143827"/>
                    <a:pt x="753427" y="145733"/>
                    <a:pt x="736282" y="150495"/>
                  </a:cubicBezTo>
                  <a:cubicBezTo>
                    <a:pt x="693420" y="60008"/>
                    <a:pt x="601027" y="0"/>
                    <a:pt x="499110" y="0"/>
                  </a:cubicBezTo>
                  <a:cubicBezTo>
                    <a:pt x="407670" y="0"/>
                    <a:pt x="324802" y="46672"/>
                    <a:pt x="277177" y="122872"/>
                  </a:cubicBezTo>
                  <a:cubicBezTo>
                    <a:pt x="255270" y="115252"/>
                    <a:pt x="232410" y="111442"/>
                    <a:pt x="209550" y="111442"/>
                  </a:cubicBezTo>
                  <a:cubicBezTo>
                    <a:pt x="93345" y="111442"/>
                    <a:pt x="0" y="205740"/>
                    <a:pt x="0" y="320992"/>
                  </a:cubicBezTo>
                  <a:cubicBezTo>
                    <a:pt x="0" y="436245"/>
                    <a:pt x="94297" y="530543"/>
                    <a:pt x="209550" y="530543"/>
                  </a:cubicBezTo>
                  <a:cubicBezTo>
                    <a:pt x="216217" y="530543"/>
                    <a:pt x="221932" y="530543"/>
                    <a:pt x="228600" y="529590"/>
                  </a:cubicBezTo>
                  <a:cubicBezTo>
                    <a:pt x="262890" y="601027"/>
                    <a:pt x="337185" y="648652"/>
                    <a:pt x="417195" y="648652"/>
                  </a:cubicBezTo>
                  <a:cubicBezTo>
                    <a:pt x="459105" y="648652"/>
                    <a:pt x="498157" y="636270"/>
                    <a:pt x="532447" y="613410"/>
                  </a:cubicBezTo>
                  <a:cubicBezTo>
                    <a:pt x="551497" y="621030"/>
                    <a:pt x="571500" y="625793"/>
                    <a:pt x="591502" y="625793"/>
                  </a:cubicBezTo>
                  <a:cubicBezTo>
                    <a:pt x="645795" y="625793"/>
                    <a:pt x="695325" y="596265"/>
                    <a:pt x="721042" y="550545"/>
                  </a:cubicBezTo>
                  <a:cubicBezTo>
                    <a:pt x="742950" y="558165"/>
                    <a:pt x="765810" y="561975"/>
                    <a:pt x="788670" y="561975"/>
                  </a:cubicBezTo>
                  <a:cubicBezTo>
                    <a:pt x="903922" y="561975"/>
                    <a:pt x="998220" y="467677"/>
                    <a:pt x="998220" y="352425"/>
                  </a:cubicBezTo>
                  <a:cubicBezTo>
                    <a:pt x="998220" y="237172"/>
                    <a:pt x="904875" y="143827"/>
                    <a:pt x="789622" y="143827"/>
                  </a:cubicBezTo>
                  <a:close/>
                  <a:moveTo>
                    <a:pt x="389572" y="421005"/>
                  </a:moveTo>
                  <a:cubicBezTo>
                    <a:pt x="373380" y="433388"/>
                    <a:pt x="352425" y="440055"/>
                    <a:pt x="327660" y="440055"/>
                  </a:cubicBezTo>
                  <a:cubicBezTo>
                    <a:pt x="296227" y="440055"/>
                    <a:pt x="270510" y="429577"/>
                    <a:pt x="250507" y="407670"/>
                  </a:cubicBezTo>
                  <a:cubicBezTo>
                    <a:pt x="230505" y="385763"/>
                    <a:pt x="220027" y="357188"/>
                    <a:pt x="220027" y="320040"/>
                  </a:cubicBezTo>
                  <a:cubicBezTo>
                    <a:pt x="220027" y="280988"/>
                    <a:pt x="230505" y="250508"/>
                    <a:pt x="250507" y="228600"/>
                  </a:cubicBezTo>
                  <a:cubicBezTo>
                    <a:pt x="270510" y="206692"/>
                    <a:pt x="297180" y="196215"/>
                    <a:pt x="330517" y="196215"/>
                  </a:cubicBezTo>
                  <a:cubicBezTo>
                    <a:pt x="359092" y="196215"/>
                    <a:pt x="382905" y="204788"/>
                    <a:pt x="400050" y="221933"/>
                  </a:cubicBezTo>
                  <a:cubicBezTo>
                    <a:pt x="410527" y="232410"/>
                    <a:pt x="419100" y="246697"/>
                    <a:pt x="423863" y="264795"/>
                  </a:cubicBezTo>
                  <a:lnTo>
                    <a:pt x="377190" y="276225"/>
                  </a:lnTo>
                  <a:cubicBezTo>
                    <a:pt x="374332" y="263842"/>
                    <a:pt x="368617" y="254317"/>
                    <a:pt x="360045" y="247650"/>
                  </a:cubicBezTo>
                  <a:cubicBezTo>
                    <a:pt x="351472" y="240983"/>
                    <a:pt x="340995" y="237172"/>
                    <a:pt x="327660" y="237172"/>
                  </a:cubicBezTo>
                  <a:cubicBezTo>
                    <a:pt x="310515" y="237172"/>
                    <a:pt x="296227" y="243840"/>
                    <a:pt x="285750" y="256222"/>
                  </a:cubicBezTo>
                  <a:cubicBezTo>
                    <a:pt x="275272" y="268605"/>
                    <a:pt x="269557" y="288608"/>
                    <a:pt x="269557" y="317183"/>
                  </a:cubicBezTo>
                  <a:cubicBezTo>
                    <a:pt x="269557" y="346710"/>
                    <a:pt x="275272" y="367665"/>
                    <a:pt x="285750" y="381000"/>
                  </a:cubicBezTo>
                  <a:cubicBezTo>
                    <a:pt x="296227" y="394335"/>
                    <a:pt x="310515" y="400050"/>
                    <a:pt x="327660" y="400050"/>
                  </a:cubicBezTo>
                  <a:cubicBezTo>
                    <a:pt x="340042" y="400050"/>
                    <a:pt x="351472" y="396240"/>
                    <a:pt x="360045" y="387667"/>
                  </a:cubicBezTo>
                  <a:cubicBezTo>
                    <a:pt x="369570" y="380047"/>
                    <a:pt x="375285" y="366713"/>
                    <a:pt x="380047" y="349567"/>
                  </a:cubicBezTo>
                  <a:lnTo>
                    <a:pt x="425767" y="363855"/>
                  </a:lnTo>
                  <a:cubicBezTo>
                    <a:pt x="417195" y="389572"/>
                    <a:pt x="405765" y="408622"/>
                    <a:pt x="389572" y="421005"/>
                  </a:cubicBezTo>
                  <a:close/>
                  <a:moveTo>
                    <a:pt x="652463" y="407670"/>
                  </a:moveTo>
                  <a:cubicBezTo>
                    <a:pt x="631507" y="428625"/>
                    <a:pt x="603885" y="440055"/>
                    <a:pt x="569595" y="440055"/>
                  </a:cubicBezTo>
                  <a:cubicBezTo>
                    <a:pt x="534352" y="440055"/>
                    <a:pt x="506730" y="429577"/>
                    <a:pt x="486727" y="407670"/>
                  </a:cubicBezTo>
                  <a:cubicBezTo>
                    <a:pt x="465772" y="386715"/>
                    <a:pt x="456247" y="357188"/>
                    <a:pt x="456247" y="320040"/>
                  </a:cubicBezTo>
                  <a:cubicBezTo>
                    <a:pt x="456247" y="296227"/>
                    <a:pt x="460057" y="276225"/>
                    <a:pt x="466725" y="260033"/>
                  </a:cubicBezTo>
                  <a:cubicBezTo>
                    <a:pt x="472440" y="247650"/>
                    <a:pt x="479107" y="237172"/>
                    <a:pt x="488632" y="227647"/>
                  </a:cubicBezTo>
                  <a:cubicBezTo>
                    <a:pt x="498157" y="218122"/>
                    <a:pt x="507682" y="211455"/>
                    <a:pt x="519113" y="206692"/>
                  </a:cubicBezTo>
                  <a:cubicBezTo>
                    <a:pt x="533400" y="200977"/>
                    <a:pt x="550545" y="197167"/>
                    <a:pt x="569595" y="197167"/>
                  </a:cubicBezTo>
                  <a:cubicBezTo>
                    <a:pt x="603885" y="197167"/>
                    <a:pt x="631507" y="207645"/>
                    <a:pt x="652463" y="229552"/>
                  </a:cubicBezTo>
                  <a:cubicBezTo>
                    <a:pt x="673417" y="251460"/>
                    <a:pt x="683895" y="280988"/>
                    <a:pt x="683895" y="319088"/>
                  </a:cubicBezTo>
                  <a:cubicBezTo>
                    <a:pt x="682942" y="356235"/>
                    <a:pt x="673417" y="385763"/>
                    <a:pt x="652463" y="407670"/>
                  </a:cubicBezTo>
                  <a:close/>
                  <a:moveTo>
                    <a:pt x="759142" y="450533"/>
                  </a:moveTo>
                  <a:lnTo>
                    <a:pt x="759142" y="465772"/>
                  </a:lnTo>
                  <a:lnTo>
                    <a:pt x="701040" y="465772"/>
                  </a:lnTo>
                  <a:cubicBezTo>
                    <a:pt x="701992" y="460058"/>
                    <a:pt x="703897" y="454342"/>
                    <a:pt x="706755" y="449580"/>
                  </a:cubicBezTo>
                  <a:cubicBezTo>
                    <a:pt x="709613" y="444817"/>
                    <a:pt x="716280" y="437197"/>
                    <a:pt x="725805" y="428625"/>
                  </a:cubicBezTo>
                  <a:cubicBezTo>
                    <a:pt x="733425" y="421958"/>
                    <a:pt x="738188" y="417195"/>
                    <a:pt x="739140" y="414338"/>
                  </a:cubicBezTo>
                  <a:cubicBezTo>
                    <a:pt x="741045" y="410527"/>
                    <a:pt x="742950" y="407670"/>
                    <a:pt x="742950" y="403860"/>
                  </a:cubicBezTo>
                  <a:cubicBezTo>
                    <a:pt x="742950" y="400050"/>
                    <a:pt x="741997" y="397192"/>
                    <a:pt x="740092" y="395288"/>
                  </a:cubicBezTo>
                  <a:cubicBezTo>
                    <a:pt x="738188" y="393383"/>
                    <a:pt x="735330" y="392430"/>
                    <a:pt x="731520" y="392430"/>
                  </a:cubicBezTo>
                  <a:cubicBezTo>
                    <a:pt x="727710" y="392430"/>
                    <a:pt x="724852" y="393383"/>
                    <a:pt x="722947" y="395288"/>
                  </a:cubicBezTo>
                  <a:cubicBezTo>
                    <a:pt x="721042" y="397192"/>
                    <a:pt x="720090" y="401002"/>
                    <a:pt x="719138" y="405765"/>
                  </a:cubicBezTo>
                  <a:lnTo>
                    <a:pt x="702945" y="403860"/>
                  </a:lnTo>
                  <a:cubicBezTo>
                    <a:pt x="703897" y="394335"/>
                    <a:pt x="706755" y="388620"/>
                    <a:pt x="712470" y="383858"/>
                  </a:cubicBezTo>
                  <a:cubicBezTo>
                    <a:pt x="717232" y="380047"/>
                    <a:pt x="723900" y="378142"/>
                    <a:pt x="731520" y="378142"/>
                  </a:cubicBezTo>
                  <a:cubicBezTo>
                    <a:pt x="740092" y="378142"/>
                    <a:pt x="746760" y="380047"/>
                    <a:pt x="751522" y="384810"/>
                  </a:cubicBezTo>
                  <a:cubicBezTo>
                    <a:pt x="756285" y="389572"/>
                    <a:pt x="759142" y="395288"/>
                    <a:pt x="759142" y="401955"/>
                  </a:cubicBezTo>
                  <a:cubicBezTo>
                    <a:pt x="759142" y="405765"/>
                    <a:pt x="758190" y="409575"/>
                    <a:pt x="757238" y="413385"/>
                  </a:cubicBezTo>
                  <a:cubicBezTo>
                    <a:pt x="756285" y="417195"/>
                    <a:pt x="753427" y="421005"/>
                    <a:pt x="750570" y="424815"/>
                  </a:cubicBezTo>
                  <a:cubicBezTo>
                    <a:pt x="748665" y="427672"/>
                    <a:pt x="744855" y="431483"/>
                    <a:pt x="740092" y="436245"/>
                  </a:cubicBezTo>
                  <a:cubicBezTo>
                    <a:pt x="735330" y="441008"/>
                    <a:pt x="731520" y="443865"/>
                    <a:pt x="730567" y="445770"/>
                  </a:cubicBezTo>
                  <a:cubicBezTo>
                    <a:pt x="729615" y="447675"/>
                    <a:pt x="727710" y="448627"/>
                    <a:pt x="726757" y="450533"/>
                  </a:cubicBezTo>
                  <a:lnTo>
                    <a:pt x="759142" y="450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6" name="Graphic 1">
            <a:extLst>
              <a:ext uri="{FF2B5EF4-FFF2-40B4-BE49-F238E27FC236}">
                <a16:creationId xmlns:a16="http://schemas.microsoft.com/office/drawing/2014/main" id="{429EF0FF-A1B9-4B36-9B91-A3237BA1C0CF}"/>
              </a:ext>
            </a:extLst>
          </p:cNvPr>
          <p:cNvGrpSpPr/>
          <p:nvPr/>
        </p:nvGrpSpPr>
        <p:grpSpPr>
          <a:xfrm>
            <a:off x="5183594" y="4088015"/>
            <a:ext cx="336316" cy="337196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4932134-A0D1-46C9-A5BD-81646A44DA66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aphic 1">
              <a:extLst>
                <a:ext uri="{FF2B5EF4-FFF2-40B4-BE49-F238E27FC236}">
                  <a16:creationId xmlns:a16="http://schemas.microsoft.com/office/drawing/2014/main" id="{DF9EE0AA-D568-4BD9-87E1-170CCFB63D05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3F21EBDD-BC62-4518-9DC6-F4F03ACAB157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49E2E062-07B5-4741-BD68-8808613F0E5F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11" name="Graphic 1">
            <a:extLst>
              <a:ext uri="{FF2B5EF4-FFF2-40B4-BE49-F238E27FC236}">
                <a16:creationId xmlns:a16="http://schemas.microsoft.com/office/drawing/2014/main" id="{D1081010-7BBC-4C62-93D0-99AC4D77CDDE}"/>
              </a:ext>
            </a:extLst>
          </p:cNvPr>
          <p:cNvGrpSpPr/>
          <p:nvPr/>
        </p:nvGrpSpPr>
        <p:grpSpPr>
          <a:xfrm>
            <a:off x="1125631" y="4438608"/>
            <a:ext cx="351680" cy="212414"/>
            <a:chOff x="1347787" y="2615565"/>
            <a:chExt cx="952500" cy="575309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CFEAF98-87C5-4008-A3F0-220E8BC6A829}"/>
                </a:ext>
              </a:extLst>
            </p:cNvPr>
            <p:cNvSpPr/>
            <p:nvPr/>
          </p:nvSpPr>
          <p:spPr>
            <a:xfrm>
              <a:off x="2062162" y="2812732"/>
              <a:ext cx="238125" cy="378142"/>
            </a:xfrm>
            <a:custGeom>
              <a:avLst/>
              <a:gdLst>
                <a:gd name="connsiteX0" fmla="*/ 43815 w 238125"/>
                <a:gd name="connsiteY0" fmla="*/ 0 h 378142"/>
                <a:gd name="connsiteX1" fmla="*/ 0 w 238125"/>
                <a:gd name="connsiteY1" fmla="*/ 0 h 378142"/>
                <a:gd name="connsiteX2" fmla="*/ 0 w 238125"/>
                <a:gd name="connsiteY2" fmla="*/ 378142 h 378142"/>
                <a:gd name="connsiteX3" fmla="*/ 238125 w 238125"/>
                <a:gd name="connsiteY3" fmla="*/ 378142 h 378142"/>
                <a:gd name="connsiteX4" fmla="*/ 238125 w 238125"/>
                <a:gd name="connsiteY4" fmla="*/ 195263 h 378142"/>
                <a:gd name="connsiteX5" fmla="*/ 43815 w 238125"/>
                <a:gd name="connsiteY5" fmla="*/ 0 h 37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378142">
                  <a:moveTo>
                    <a:pt x="43815" y="0"/>
                  </a:moveTo>
                  <a:lnTo>
                    <a:pt x="0" y="0"/>
                  </a:lnTo>
                  <a:lnTo>
                    <a:pt x="0" y="378142"/>
                  </a:lnTo>
                  <a:lnTo>
                    <a:pt x="238125" y="378142"/>
                  </a:lnTo>
                  <a:lnTo>
                    <a:pt x="238125" y="195263"/>
                  </a:lnTo>
                  <a:cubicBezTo>
                    <a:pt x="238125" y="87630"/>
                    <a:pt x="150495" y="0"/>
                    <a:pt x="438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B231BE4-97FD-4806-B44F-5130E05BF9E6}"/>
                </a:ext>
              </a:extLst>
            </p:cNvPr>
            <p:cNvSpPr/>
            <p:nvPr/>
          </p:nvSpPr>
          <p:spPr>
            <a:xfrm>
              <a:off x="1347787" y="2714625"/>
              <a:ext cx="139065" cy="476250"/>
            </a:xfrm>
            <a:custGeom>
              <a:avLst/>
              <a:gdLst>
                <a:gd name="connsiteX0" fmla="*/ 0 w 139065"/>
                <a:gd name="connsiteY0" fmla="*/ 0 h 476250"/>
                <a:gd name="connsiteX1" fmla="*/ 139065 w 139065"/>
                <a:gd name="connsiteY1" fmla="*/ 0 h 476250"/>
                <a:gd name="connsiteX2" fmla="*/ 139065 w 139065"/>
                <a:gd name="connsiteY2" fmla="*/ 476250 h 476250"/>
                <a:gd name="connsiteX3" fmla="*/ 0 w 139065"/>
                <a:gd name="connsiteY3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" h="476250">
                  <a:moveTo>
                    <a:pt x="0" y="0"/>
                  </a:moveTo>
                  <a:lnTo>
                    <a:pt x="139065" y="0"/>
                  </a:lnTo>
                  <a:lnTo>
                    <a:pt x="139065" y="476250"/>
                  </a:lnTo>
                  <a:lnTo>
                    <a:pt x="0" y="4762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1F1F197-1D0C-4ADA-9EF3-13272AAE3250}"/>
                </a:ext>
              </a:extLst>
            </p:cNvPr>
            <p:cNvSpPr/>
            <p:nvPr/>
          </p:nvSpPr>
          <p:spPr>
            <a:xfrm>
              <a:off x="1522094" y="2615565"/>
              <a:ext cx="540067" cy="435292"/>
            </a:xfrm>
            <a:custGeom>
              <a:avLst/>
              <a:gdLst>
                <a:gd name="connsiteX0" fmla="*/ 344805 w 540067"/>
                <a:gd name="connsiteY0" fmla="*/ 99060 h 435292"/>
                <a:gd name="connsiteX1" fmla="*/ 540068 w 540067"/>
                <a:gd name="connsiteY1" fmla="*/ 99060 h 435292"/>
                <a:gd name="connsiteX2" fmla="*/ 540068 w 540067"/>
                <a:gd name="connsiteY2" fmla="*/ 0 h 435292"/>
                <a:gd name="connsiteX3" fmla="*/ 344805 w 540067"/>
                <a:gd name="connsiteY3" fmla="*/ 0 h 435292"/>
                <a:gd name="connsiteX4" fmla="*/ 259080 w 540067"/>
                <a:gd name="connsiteY4" fmla="*/ 0 h 435292"/>
                <a:gd name="connsiteX5" fmla="*/ 63818 w 540067"/>
                <a:gd name="connsiteY5" fmla="*/ 0 h 435292"/>
                <a:gd name="connsiteX6" fmla="*/ 63818 w 540067"/>
                <a:gd name="connsiteY6" fmla="*/ 99060 h 435292"/>
                <a:gd name="connsiteX7" fmla="*/ 259080 w 540067"/>
                <a:gd name="connsiteY7" fmla="*/ 99060 h 435292"/>
                <a:gd name="connsiteX8" fmla="*/ 259080 w 540067"/>
                <a:gd name="connsiteY8" fmla="*/ 197167 h 435292"/>
                <a:gd name="connsiteX9" fmla="*/ 0 w 540067"/>
                <a:gd name="connsiteY9" fmla="*/ 197167 h 435292"/>
                <a:gd name="connsiteX10" fmla="*/ 0 w 540067"/>
                <a:gd name="connsiteY10" fmla="*/ 435292 h 435292"/>
                <a:gd name="connsiteX11" fmla="*/ 505778 w 540067"/>
                <a:gd name="connsiteY11" fmla="*/ 435292 h 435292"/>
                <a:gd name="connsiteX12" fmla="*/ 505778 w 540067"/>
                <a:gd name="connsiteY12" fmla="*/ 197167 h 435292"/>
                <a:gd name="connsiteX13" fmla="*/ 344805 w 540067"/>
                <a:gd name="connsiteY13" fmla="*/ 197167 h 43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0067" h="435292">
                  <a:moveTo>
                    <a:pt x="344805" y="99060"/>
                  </a:moveTo>
                  <a:lnTo>
                    <a:pt x="540068" y="99060"/>
                  </a:lnTo>
                  <a:lnTo>
                    <a:pt x="540068" y="0"/>
                  </a:lnTo>
                  <a:lnTo>
                    <a:pt x="344805" y="0"/>
                  </a:lnTo>
                  <a:lnTo>
                    <a:pt x="259080" y="0"/>
                  </a:lnTo>
                  <a:lnTo>
                    <a:pt x="63818" y="0"/>
                  </a:lnTo>
                  <a:lnTo>
                    <a:pt x="63818" y="99060"/>
                  </a:lnTo>
                  <a:lnTo>
                    <a:pt x="259080" y="99060"/>
                  </a:lnTo>
                  <a:lnTo>
                    <a:pt x="259080" y="197167"/>
                  </a:lnTo>
                  <a:lnTo>
                    <a:pt x="0" y="197167"/>
                  </a:lnTo>
                  <a:lnTo>
                    <a:pt x="0" y="435292"/>
                  </a:lnTo>
                  <a:lnTo>
                    <a:pt x="505778" y="435292"/>
                  </a:lnTo>
                  <a:lnTo>
                    <a:pt x="505778" y="197167"/>
                  </a:lnTo>
                  <a:lnTo>
                    <a:pt x="344805" y="1971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8" name="Graphic 1">
            <a:extLst>
              <a:ext uri="{FF2B5EF4-FFF2-40B4-BE49-F238E27FC236}">
                <a16:creationId xmlns:a16="http://schemas.microsoft.com/office/drawing/2014/main" id="{42388162-DB89-4E40-83D4-CD41442E27AE}"/>
              </a:ext>
            </a:extLst>
          </p:cNvPr>
          <p:cNvGrpSpPr/>
          <p:nvPr/>
        </p:nvGrpSpPr>
        <p:grpSpPr>
          <a:xfrm>
            <a:off x="3830268" y="5765706"/>
            <a:ext cx="291430" cy="273850"/>
            <a:chOff x="9910762" y="3682365"/>
            <a:chExt cx="931544" cy="875347"/>
          </a:xfrm>
          <a:solidFill>
            <a:schemeClr val="bg2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C8C0523-5FA9-4DF0-B5AB-FF45FE556F51}"/>
                </a:ext>
              </a:extLst>
            </p:cNvPr>
            <p:cNvSpPr/>
            <p:nvPr/>
          </p:nvSpPr>
          <p:spPr>
            <a:xfrm>
              <a:off x="10273664" y="3682365"/>
              <a:ext cx="351472" cy="341947"/>
            </a:xfrm>
            <a:custGeom>
              <a:avLst/>
              <a:gdLst>
                <a:gd name="connsiteX0" fmla="*/ 351473 w 351472"/>
                <a:gd name="connsiteY0" fmla="*/ 237172 h 341947"/>
                <a:gd name="connsiteX1" fmla="*/ 169545 w 351472"/>
                <a:gd name="connsiteY1" fmla="*/ 341947 h 341947"/>
                <a:gd name="connsiteX2" fmla="*/ 0 w 351472"/>
                <a:gd name="connsiteY2" fmla="*/ 0 h 341947"/>
                <a:gd name="connsiteX3" fmla="*/ 213360 w 351472"/>
                <a:gd name="connsiteY3" fmla="*/ 0 h 341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472" h="341947">
                  <a:moveTo>
                    <a:pt x="351473" y="237172"/>
                  </a:moveTo>
                  <a:lnTo>
                    <a:pt x="169545" y="341947"/>
                  </a:lnTo>
                  <a:lnTo>
                    <a:pt x="0" y="0"/>
                  </a:lnTo>
                  <a:lnTo>
                    <a:pt x="21336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C4FCD9F3-4343-40FA-9765-861CAA17F8AF}"/>
                </a:ext>
              </a:extLst>
            </p:cNvPr>
            <p:cNvSpPr/>
            <p:nvPr/>
          </p:nvSpPr>
          <p:spPr>
            <a:xfrm>
              <a:off x="9910762" y="4090034"/>
              <a:ext cx="295275" cy="395287"/>
            </a:xfrm>
            <a:custGeom>
              <a:avLst/>
              <a:gdLst>
                <a:gd name="connsiteX0" fmla="*/ 121920 w 295275"/>
                <a:gd name="connsiteY0" fmla="*/ 0 h 395287"/>
                <a:gd name="connsiteX1" fmla="*/ 295275 w 295275"/>
                <a:gd name="connsiteY1" fmla="*/ 100013 h 395287"/>
                <a:gd name="connsiteX2" fmla="*/ 106680 w 295275"/>
                <a:gd name="connsiteY2" fmla="*/ 395288 h 395287"/>
                <a:gd name="connsiteX3" fmla="*/ 0 w 295275"/>
                <a:gd name="connsiteY3" fmla="*/ 210503 h 395287"/>
                <a:gd name="connsiteX4" fmla="*/ 121920 w 295275"/>
                <a:gd name="connsiteY4" fmla="*/ 0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" h="395287">
                  <a:moveTo>
                    <a:pt x="121920" y="0"/>
                  </a:moveTo>
                  <a:lnTo>
                    <a:pt x="295275" y="100013"/>
                  </a:lnTo>
                  <a:lnTo>
                    <a:pt x="106680" y="395288"/>
                  </a:lnTo>
                  <a:cubicBezTo>
                    <a:pt x="60007" y="315278"/>
                    <a:pt x="47625" y="293370"/>
                    <a:pt x="0" y="210503"/>
                  </a:cubicBezTo>
                  <a:lnTo>
                    <a:pt x="12192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0B66DA8-32F1-46D6-8F06-2D463E367DFF}"/>
                </a:ext>
              </a:extLst>
            </p:cNvPr>
            <p:cNvSpPr/>
            <p:nvPr/>
          </p:nvSpPr>
          <p:spPr>
            <a:xfrm>
              <a:off x="10463212" y="4306252"/>
              <a:ext cx="379094" cy="184784"/>
            </a:xfrm>
            <a:custGeom>
              <a:avLst/>
              <a:gdLst>
                <a:gd name="connsiteX0" fmla="*/ 379095 w 379094"/>
                <a:gd name="connsiteY0" fmla="*/ 0 h 184784"/>
                <a:gd name="connsiteX1" fmla="*/ 272415 w 379094"/>
                <a:gd name="connsiteY1" fmla="*/ 184785 h 184784"/>
                <a:gd name="connsiteX2" fmla="*/ 0 w 379094"/>
                <a:gd name="connsiteY2" fmla="*/ 184785 h 184784"/>
                <a:gd name="connsiteX3" fmla="*/ 0 w 379094"/>
                <a:gd name="connsiteY3" fmla="*/ 0 h 184784"/>
                <a:gd name="connsiteX4" fmla="*/ 379095 w 379094"/>
                <a:gd name="connsiteY4" fmla="*/ 0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094" h="184784">
                  <a:moveTo>
                    <a:pt x="379095" y="0"/>
                  </a:moveTo>
                  <a:cubicBezTo>
                    <a:pt x="332423" y="80010"/>
                    <a:pt x="320040" y="101917"/>
                    <a:pt x="272415" y="184785"/>
                  </a:cubicBezTo>
                  <a:lnTo>
                    <a:pt x="0" y="184785"/>
                  </a:lnTo>
                  <a:lnTo>
                    <a:pt x="0" y="0"/>
                  </a:lnTo>
                  <a:lnTo>
                    <a:pt x="37909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F8FE6C5-2172-4180-BF70-A8F7C6D04123}"/>
                </a:ext>
              </a:extLst>
            </p:cNvPr>
            <p:cNvSpPr/>
            <p:nvPr/>
          </p:nvSpPr>
          <p:spPr>
            <a:xfrm>
              <a:off x="10491787" y="4023359"/>
              <a:ext cx="350519" cy="273367"/>
            </a:xfrm>
            <a:custGeom>
              <a:avLst/>
              <a:gdLst>
                <a:gd name="connsiteX0" fmla="*/ 192405 w 350519"/>
                <a:gd name="connsiteY0" fmla="*/ 0 h 273367"/>
                <a:gd name="connsiteX1" fmla="*/ 156210 w 350519"/>
                <a:gd name="connsiteY1" fmla="*/ 68580 h 273367"/>
                <a:gd name="connsiteX2" fmla="*/ 137160 w 350519"/>
                <a:gd name="connsiteY2" fmla="*/ 105728 h 273367"/>
                <a:gd name="connsiteX3" fmla="*/ 95250 w 350519"/>
                <a:gd name="connsiteY3" fmla="*/ 103822 h 273367"/>
                <a:gd name="connsiteX4" fmla="*/ 0 w 350519"/>
                <a:gd name="connsiteY4" fmla="*/ 100013 h 273367"/>
                <a:gd name="connsiteX5" fmla="*/ 85725 w 350519"/>
                <a:gd name="connsiteY5" fmla="*/ 273368 h 273367"/>
                <a:gd name="connsiteX6" fmla="*/ 350520 w 350519"/>
                <a:gd name="connsiteY6" fmla="*/ 273368 h 27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519" h="273367">
                  <a:moveTo>
                    <a:pt x="192405" y="0"/>
                  </a:moveTo>
                  <a:lnTo>
                    <a:pt x="156210" y="68580"/>
                  </a:lnTo>
                  <a:lnTo>
                    <a:pt x="137160" y="105728"/>
                  </a:lnTo>
                  <a:lnTo>
                    <a:pt x="95250" y="103822"/>
                  </a:lnTo>
                  <a:lnTo>
                    <a:pt x="0" y="100013"/>
                  </a:lnTo>
                  <a:lnTo>
                    <a:pt x="85725" y="273368"/>
                  </a:lnTo>
                  <a:lnTo>
                    <a:pt x="350520" y="2733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6ABBD91-7294-4702-958D-7B8315C82964}"/>
                </a:ext>
              </a:extLst>
            </p:cNvPr>
            <p:cNvSpPr/>
            <p:nvPr/>
          </p:nvSpPr>
          <p:spPr>
            <a:xfrm>
              <a:off x="10395584" y="3889057"/>
              <a:ext cx="283844" cy="171450"/>
            </a:xfrm>
            <a:custGeom>
              <a:avLst/>
              <a:gdLst>
                <a:gd name="connsiteX0" fmla="*/ 283845 w 283844"/>
                <a:gd name="connsiteY0" fmla="*/ 953 h 171450"/>
                <a:gd name="connsiteX1" fmla="*/ 249555 w 283844"/>
                <a:gd name="connsiteY1" fmla="*/ 65723 h 171450"/>
                <a:gd name="connsiteX2" fmla="*/ 193357 w 283844"/>
                <a:gd name="connsiteY2" fmla="*/ 171450 h 171450"/>
                <a:gd name="connsiteX3" fmla="*/ 62865 w 283844"/>
                <a:gd name="connsiteY3" fmla="*/ 166688 h 171450"/>
                <a:gd name="connsiteX4" fmla="*/ 952 w 283844"/>
                <a:gd name="connsiteY4" fmla="*/ 163830 h 171450"/>
                <a:gd name="connsiteX5" fmla="*/ 0 w 283844"/>
                <a:gd name="connsiteY5" fmla="*/ 162878 h 171450"/>
                <a:gd name="connsiteX6" fmla="*/ 47625 w 283844"/>
                <a:gd name="connsiteY6" fmla="*/ 135255 h 171450"/>
                <a:gd name="connsiteX7" fmla="*/ 229552 w 283844"/>
                <a:gd name="connsiteY7" fmla="*/ 30480 h 171450"/>
                <a:gd name="connsiteX8" fmla="*/ 282892 w 283844"/>
                <a:gd name="connsiteY8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4" h="171450">
                  <a:moveTo>
                    <a:pt x="283845" y="953"/>
                  </a:moveTo>
                  <a:lnTo>
                    <a:pt x="249555" y="65723"/>
                  </a:lnTo>
                  <a:lnTo>
                    <a:pt x="193357" y="171450"/>
                  </a:lnTo>
                  <a:lnTo>
                    <a:pt x="62865" y="166688"/>
                  </a:lnTo>
                  <a:lnTo>
                    <a:pt x="952" y="163830"/>
                  </a:lnTo>
                  <a:lnTo>
                    <a:pt x="0" y="162878"/>
                  </a:lnTo>
                  <a:lnTo>
                    <a:pt x="47625" y="135255"/>
                  </a:lnTo>
                  <a:lnTo>
                    <a:pt x="229552" y="30480"/>
                  </a:lnTo>
                  <a:lnTo>
                    <a:pt x="282892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33005B0-36A7-4BAF-8BB3-1328BE2B6864}"/>
                </a:ext>
              </a:extLst>
            </p:cNvPr>
            <p:cNvSpPr/>
            <p:nvPr/>
          </p:nvSpPr>
          <p:spPr>
            <a:xfrm>
              <a:off x="10026014" y="4306252"/>
              <a:ext cx="315277" cy="183832"/>
            </a:xfrm>
            <a:custGeom>
              <a:avLst/>
              <a:gdLst>
                <a:gd name="connsiteX0" fmla="*/ 277178 w 315277"/>
                <a:gd name="connsiteY0" fmla="*/ 123825 h 183832"/>
                <a:gd name="connsiteX1" fmla="*/ 254318 w 315277"/>
                <a:gd name="connsiteY1" fmla="*/ 88582 h 183832"/>
                <a:gd name="connsiteX2" fmla="*/ 277178 w 315277"/>
                <a:gd name="connsiteY2" fmla="*/ 53340 h 183832"/>
                <a:gd name="connsiteX3" fmla="*/ 310515 w 315277"/>
                <a:gd name="connsiteY3" fmla="*/ 0 h 183832"/>
                <a:gd name="connsiteX4" fmla="*/ 118110 w 315277"/>
                <a:gd name="connsiteY4" fmla="*/ 0 h 183832"/>
                <a:gd name="connsiteX5" fmla="*/ 0 w 315277"/>
                <a:gd name="connsiteY5" fmla="*/ 183832 h 183832"/>
                <a:gd name="connsiteX6" fmla="*/ 315278 w 315277"/>
                <a:gd name="connsiteY6" fmla="*/ 183832 h 18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277" h="183832">
                  <a:moveTo>
                    <a:pt x="277178" y="123825"/>
                  </a:moveTo>
                  <a:lnTo>
                    <a:pt x="254318" y="88582"/>
                  </a:lnTo>
                  <a:lnTo>
                    <a:pt x="277178" y="53340"/>
                  </a:lnTo>
                  <a:lnTo>
                    <a:pt x="310515" y="0"/>
                  </a:lnTo>
                  <a:lnTo>
                    <a:pt x="118110" y="0"/>
                  </a:lnTo>
                  <a:lnTo>
                    <a:pt x="0" y="183832"/>
                  </a:lnTo>
                  <a:lnTo>
                    <a:pt x="315278" y="1838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430CB2-76FC-46B9-AF98-D07540C50F19}"/>
                </a:ext>
              </a:extLst>
            </p:cNvPr>
            <p:cNvSpPr/>
            <p:nvPr/>
          </p:nvSpPr>
          <p:spPr>
            <a:xfrm>
              <a:off x="10359389" y="4231957"/>
              <a:ext cx="103822" cy="325755"/>
            </a:xfrm>
            <a:custGeom>
              <a:avLst/>
              <a:gdLst>
                <a:gd name="connsiteX0" fmla="*/ 103823 w 103822"/>
                <a:gd name="connsiteY0" fmla="*/ 0 h 325755"/>
                <a:gd name="connsiteX1" fmla="*/ 103823 w 103822"/>
                <a:gd name="connsiteY1" fmla="*/ 325755 h 325755"/>
                <a:gd name="connsiteX2" fmla="*/ 102870 w 103822"/>
                <a:gd name="connsiteY2" fmla="*/ 325755 h 325755"/>
                <a:gd name="connsiteX3" fmla="*/ 60960 w 103822"/>
                <a:gd name="connsiteY3" fmla="*/ 258128 h 325755"/>
                <a:gd name="connsiteX4" fmla="*/ 0 w 103822"/>
                <a:gd name="connsiteY4" fmla="*/ 162878 h 325755"/>
                <a:gd name="connsiteX5" fmla="*/ 56198 w 103822"/>
                <a:gd name="connsiteY5" fmla="*/ 74295 h 325755"/>
                <a:gd name="connsiteX6" fmla="*/ 102870 w 103822"/>
                <a:gd name="connsiteY6" fmla="*/ 0 h 32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822" h="325755">
                  <a:moveTo>
                    <a:pt x="103823" y="0"/>
                  </a:moveTo>
                  <a:lnTo>
                    <a:pt x="103823" y="325755"/>
                  </a:lnTo>
                  <a:lnTo>
                    <a:pt x="102870" y="325755"/>
                  </a:lnTo>
                  <a:lnTo>
                    <a:pt x="60960" y="258128"/>
                  </a:lnTo>
                  <a:lnTo>
                    <a:pt x="0" y="162878"/>
                  </a:lnTo>
                  <a:lnTo>
                    <a:pt x="56198" y="74295"/>
                  </a:lnTo>
                  <a:lnTo>
                    <a:pt x="10287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55F1EC9-233B-4258-A6EA-371767FB1D90}"/>
                </a:ext>
              </a:extLst>
            </p:cNvPr>
            <p:cNvSpPr/>
            <p:nvPr/>
          </p:nvSpPr>
          <p:spPr>
            <a:xfrm>
              <a:off x="10092689" y="3687127"/>
              <a:ext cx="287655" cy="403859"/>
            </a:xfrm>
            <a:custGeom>
              <a:avLst/>
              <a:gdLst>
                <a:gd name="connsiteX0" fmla="*/ 77153 w 287655"/>
                <a:gd name="connsiteY0" fmla="*/ 297180 h 403859"/>
                <a:gd name="connsiteX1" fmla="*/ 120015 w 287655"/>
                <a:gd name="connsiteY1" fmla="*/ 295275 h 403859"/>
                <a:gd name="connsiteX2" fmla="*/ 139065 w 287655"/>
                <a:gd name="connsiteY2" fmla="*/ 332422 h 403859"/>
                <a:gd name="connsiteX3" fmla="*/ 177165 w 287655"/>
                <a:gd name="connsiteY3" fmla="*/ 403860 h 403859"/>
                <a:gd name="connsiteX4" fmla="*/ 287655 w 287655"/>
                <a:gd name="connsiteY4" fmla="*/ 231457 h 403859"/>
                <a:gd name="connsiteX5" fmla="*/ 173355 w 287655"/>
                <a:gd name="connsiteY5" fmla="*/ 0 h 403859"/>
                <a:gd name="connsiteX6" fmla="*/ 0 w 287655"/>
                <a:gd name="connsiteY6" fmla="*/ 300038 h 403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403859">
                  <a:moveTo>
                    <a:pt x="77153" y="297180"/>
                  </a:moveTo>
                  <a:lnTo>
                    <a:pt x="120015" y="295275"/>
                  </a:lnTo>
                  <a:lnTo>
                    <a:pt x="139065" y="332422"/>
                  </a:lnTo>
                  <a:lnTo>
                    <a:pt x="177165" y="403860"/>
                  </a:lnTo>
                  <a:lnTo>
                    <a:pt x="287655" y="231457"/>
                  </a:lnTo>
                  <a:lnTo>
                    <a:pt x="173355" y="0"/>
                  </a:lnTo>
                  <a:lnTo>
                    <a:pt x="0" y="3000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D9D3A63B-69E7-4F12-B0EB-238CE4C16843}"/>
                </a:ext>
              </a:extLst>
            </p:cNvPr>
            <p:cNvSpPr/>
            <p:nvPr/>
          </p:nvSpPr>
          <p:spPr>
            <a:xfrm>
              <a:off x="9979342" y="4050982"/>
              <a:ext cx="283844" cy="171450"/>
            </a:xfrm>
            <a:custGeom>
              <a:avLst/>
              <a:gdLst>
                <a:gd name="connsiteX0" fmla="*/ 283845 w 283844"/>
                <a:gd name="connsiteY0" fmla="*/ 170498 h 171450"/>
                <a:gd name="connsiteX1" fmla="*/ 282893 w 283844"/>
                <a:gd name="connsiteY1" fmla="*/ 171450 h 171450"/>
                <a:gd name="connsiteX2" fmla="*/ 227647 w 283844"/>
                <a:gd name="connsiteY2" fmla="*/ 139065 h 171450"/>
                <a:gd name="connsiteX3" fmla="*/ 53340 w 283844"/>
                <a:gd name="connsiteY3" fmla="*/ 39053 h 171450"/>
                <a:gd name="connsiteX4" fmla="*/ 0 w 283844"/>
                <a:gd name="connsiteY4" fmla="*/ 8573 h 171450"/>
                <a:gd name="connsiteX5" fmla="*/ 952 w 283844"/>
                <a:gd name="connsiteY5" fmla="*/ 7620 h 171450"/>
                <a:gd name="connsiteX6" fmla="*/ 73343 w 283844"/>
                <a:gd name="connsiteY6" fmla="*/ 4763 h 171450"/>
                <a:gd name="connsiteX7" fmla="*/ 193357 w 283844"/>
                <a:gd name="connsiteY7" fmla="*/ 0 h 171450"/>
                <a:gd name="connsiteX8" fmla="*/ 248602 w 283844"/>
                <a:gd name="connsiteY8" fmla="*/ 10477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844" h="171450">
                  <a:moveTo>
                    <a:pt x="283845" y="170498"/>
                  </a:moveTo>
                  <a:lnTo>
                    <a:pt x="282893" y="171450"/>
                  </a:lnTo>
                  <a:lnTo>
                    <a:pt x="227647" y="139065"/>
                  </a:lnTo>
                  <a:lnTo>
                    <a:pt x="53340" y="39053"/>
                  </a:lnTo>
                  <a:lnTo>
                    <a:pt x="0" y="8573"/>
                  </a:lnTo>
                  <a:lnTo>
                    <a:pt x="952" y="7620"/>
                  </a:lnTo>
                  <a:lnTo>
                    <a:pt x="73343" y="4763"/>
                  </a:lnTo>
                  <a:lnTo>
                    <a:pt x="193357" y="0"/>
                  </a:lnTo>
                  <a:lnTo>
                    <a:pt x="248602" y="1047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8" name="Graphic 1">
            <a:extLst>
              <a:ext uri="{FF2B5EF4-FFF2-40B4-BE49-F238E27FC236}">
                <a16:creationId xmlns:a16="http://schemas.microsoft.com/office/drawing/2014/main" id="{11C5569F-49DB-4ED7-B144-CB99E6414FAA}"/>
              </a:ext>
            </a:extLst>
          </p:cNvPr>
          <p:cNvGrpSpPr/>
          <p:nvPr/>
        </p:nvGrpSpPr>
        <p:grpSpPr>
          <a:xfrm>
            <a:off x="4855969" y="5506339"/>
            <a:ext cx="174892" cy="304310"/>
            <a:chOff x="2681287" y="3431857"/>
            <a:chExt cx="523875" cy="911542"/>
          </a:xfrm>
          <a:solidFill>
            <a:schemeClr val="bg2"/>
          </a:solidFill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CF152A4-13E3-4C95-89D8-DE7D7F7C0D01}"/>
                </a:ext>
              </a:extLst>
            </p:cNvPr>
            <p:cNvSpPr/>
            <p:nvPr/>
          </p:nvSpPr>
          <p:spPr>
            <a:xfrm>
              <a:off x="2865119" y="3431857"/>
              <a:ext cx="156210" cy="99060"/>
            </a:xfrm>
            <a:custGeom>
              <a:avLst/>
              <a:gdLst>
                <a:gd name="connsiteX0" fmla="*/ 0 w 156210"/>
                <a:gd name="connsiteY0" fmla="*/ 0 h 99060"/>
                <a:gd name="connsiteX1" fmla="*/ 156210 w 156210"/>
                <a:gd name="connsiteY1" fmla="*/ 0 h 99060"/>
                <a:gd name="connsiteX2" fmla="*/ 156210 w 156210"/>
                <a:gd name="connsiteY2" fmla="*/ 99060 h 99060"/>
                <a:gd name="connsiteX3" fmla="*/ 0 w 156210"/>
                <a:gd name="connsiteY3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10" h="99060">
                  <a:moveTo>
                    <a:pt x="0" y="0"/>
                  </a:moveTo>
                  <a:lnTo>
                    <a:pt x="156210" y="0"/>
                  </a:lnTo>
                  <a:lnTo>
                    <a:pt x="156210" y="99060"/>
                  </a:lnTo>
                  <a:lnTo>
                    <a:pt x="0" y="990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30" name="Graphic 1">
              <a:extLst>
                <a:ext uri="{FF2B5EF4-FFF2-40B4-BE49-F238E27FC236}">
                  <a16:creationId xmlns:a16="http://schemas.microsoft.com/office/drawing/2014/main" id="{50731EB5-5553-4C46-92E7-4901B9B02721}"/>
                </a:ext>
              </a:extLst>
            </p:cNvPr>
            <p:cNvGrpSpPr/>
            <p:nvPr/>
          </p:nvGrpSpPr>
          <p:grpSpPr>
            <a:xfrm>
              <a:off x="2681287" y="3581400"/>
              <a:ext cx="523875" cy="762000"/>
              <a:chOff x="2681287" y="3581400"/>
              <a:chExt cx="523875" cy="762000"/>
            </a:xfrm>
            <a:grpFill/>
          </p:grpSpPr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A95ACE7-B77F-4EF3-ACF8-691749B7D2FD}"/>
                  </a:ext>
                </a:extLst>
              </p:cNvPr>
              <p:cNvSpPr/>
              <p:nvPr/>
            </p:nvSpPr>
            <p:spPr>
              <a:xfrm>
                <a:off x="2681287" y="3581400"/>
                <a:ext cx="523875" cy="575309"/>
              </a:xfrm>
              <a:custGeom>
                <a:avLst/>
                <a:gdLst>
                  <a:gd name="connsiteX0" fmla="*/ 523875 w 523875"/>
                  <a:gd name="connsiteY0" fmla="*/ 575310 h 575309"/>
                  <a:gd name="connsiteX1" fmla="*/ 523875 w 523875"/>
                  <a:gd name="connsiteY1" fmla="*/ 0 h 575309"/>
                  <a:gd name="connsiteX2" fmla="*/ 0 w 523875"/>
                  <a:gd name="connsiteY2" fmla="*/ 0 h 575309"/>
                  <a:gd name="connsiteX3" fmla="*/ 0 w 523875"/>
                  <a:gd name="connsiteY3" fmla="*/ 575310 h 575309"/>
                  <a:gd name="connsiteX4" fmla="*/ 523875 w 523875"/>
                  <a:gd name="connsiteY4" fmla="*/ 575310 h 575309"/>
                  <a:gd name="connsiteX5" fmla="*/ 303847 w 523875"/>
                  <a:gd name="connsiteY5" fmla="*/ 181928 h 575309"/>
                  <a:gd name="connsiteX6" fmla="*/ 337185 w 523875"/>
                  <a:gd name="connsiteY6" fmla="*/ 215265 h 575309"/>
                  <a:gd name="connsiteX7" fmla="*/ 266700 w 523875"/>
                  <a:gd name="connsiteY7" fmla="*/ 285750 h 575309"/>
                  <a:gd name="connsiteX8" fmla="*/ 371475 w 523875"/>
                  <a:gd name="connsiteY8" fmla="*/ 285750 h 575309"/>
                  <a:gd name="connsiteX9" fmla="*/ 219075 w 523875"/>
                  <a:gd name="connsiteY9" fmla="*/ 441007 h 575309"/>
                  <a:gd name="connsiteX10" fmla="*/ 184785 w 523875"/>
                  <a:gd name="connsiteY10" fmla="*/ 407670 h 575309"/>
                  <a:gd name="connsiteX11" fmla="*/ 258128 w 523875"/>
                  <a:gd name="connsiteY11" fmla="*/ 332422 h 575309"/>
                  <a:gd name="connsiteX12" fmla="*/ 152400 w 523875"/>
                  <a:gd name="connsiteY12" fmla="*/ 332422 h 575309"/>
                  <a:gd name="connsiteX13" fmla="*/ 303847 w 523875"/>
                  <a:gd name="connsiteY13" fmla="*/ 181928 h 575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23875" h="575309">
                    <a:moveTo>
                      <a:pt x="523875" y="575310"/>
                    </a:moveTo>
                    <a:lnTo>
                      <a:pt x="523875" y="0"/>
                    </a:lnTo>
                    <a:lnTo>
                      <a:pt x="0" y="0"/>
                    </a:lnTo>
                    <a:lnTo>
                      <a:pt x="0" y="575310"/>
                    </a:lnTo>
                    <a:lnTo>
                      <a:pt x="523875" y="575310"/>
                    </a:lnTo>
                    <a:close/>
                    <a:moveTo>
                      <a:pt x="303847" y="181928"/>
                    </a:moveTo>
                    <a:lnTo>
                      <a:pt x="337185" y="215265"/>
                    </a:lnTo>
                    <a:lnTo>
                      <a:pt x="266700" y="285750"/>
                    </a:lnTo>
                    <a:lnTo>
                      <a:pt x="371475" y="285750"/>
                    </a:lnTo>
                    <a:lnTo>
                      <a:pt x="219075" y="441007"/>
                    </a:lnTo>
                    <a:lnTo>
                      <a:pt x="184785" y="407670"/>
                    </a:lnTo>
                    <a:lnTo>
                      <a:pt x="258128" y="332422"/>
                    </a:lnTo>
                    <a:lnTo>
                      <a:pt x="152400" y="332422"/>
                    </a:lnTo>
                    <a:lnTo>
                      <a:pt x="303847" y="18192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36E0509B-FE1A-4E2B-8EC1-4D9347A63CF1}"/>
                  </a:ext>
                </a:extLst>
              </p:cNvPr>
              <p:cNvSpPr/>
              <p:nvPr/>
            </p:nvSpPr>
            <p:spPr>
              <a:xfrm>
                <a:off x="2681287" y="4204335"/>
                <a:ext cx="523875" cy="139065"/>
              </a:xfrm>
              <a:custGeom>
                <a:avLst/>
                <a:gdLst>
                  <a:gd name="connsiteX0" fmla="*/ 0 w 523875"/>
                  <a:gd name="connsiteY0" fmla="*/ 0 h 139065"/>
                  <a:gd name="connsiteX1" fmla="*/ 523875 w 523875"/>
                  <a:gd name="connsiteY1" fmla="*/ 0 h 139065"/>
                  <a:gd name="connsiteX2" fmla="*/ 523875 w 523875"/>
                  <a:gd name="connsiteY2" fmla="*/ 139065 h 139065"/>
                  <a:gd name="connsiteX3" fmla="*/ 0 w 523875"/>
                  <a:gd name="connsiteY3" fmla="*/ 139065 h 13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5" h="139065">
                    <a:moveTo>
                      <a:pt x="0" y="0"/>
                    </a:moveTo>
                    <a:lnTo>
                      <a:pt x="523875" y="0"/>
                    </a:lnTo>
                    <a:lnTo>
                      <a:pt x="523875" y="139065"/>
                    </a:lnTo>
                    <a:lnTo>
                      <a:pt x="0" y="13906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33" name="Graphic 1">
            <a:extLst>
              <a:ext uri="{FF2B5EF4-FFF2-40B4-BE49-F238E27FC236}">
                <a16:creationId xmlns:a16="http://schemas.microsoft.com/office/drawing/2014/main" id="{AE459760-067C-4E68-BCBD-F35F97C58FB6}"/>
              </a:ext>
            </a:extLst>
          </p:cNvPr>
          <p:cNvGrpSpPr/>
          <p:nvPr/>
        </p:nvGrpSpPr>
        <p:grpSpPr>
          <a:xfrm>
            <a:off x="3733143" y="1943954"/>
            <a:ext cx="240714" cy="333882"/>
            <a:chOff x="3588066" y="3460432"/>
            <a:chExt cx="721046" cy="1000124"/>
          </a:xfrm>
          <a:solidFill>
            <a:schemeClr val="bg2"/>
          </a:solidFill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843EBDCA-5BFA-4827-9277-27D78A3E42A0}"/>
                </a:ext>
              </a:extLst>
            </p:cNvPr>
            <p:cNvSpPr/>
            <p:nvPr/>
          </p:nvSpPr>
          <p:spPr>
            <a:xfrm>
              <a:off x="3588066" y="3460432"/>
              <a:ext cx="721046" cy="722947"/>
            </a:xfrm>
            <a:custGeom>
              <a:avLst/>
              <a:gdLst>
                <a:gd name="connsiteX0" fmla="*/ 360998 w 721046"/>
                <a:gd name="connsiteY0" fmla="*/ 0 h 722947"/>
                <a:gd name="connsiteX1" fmla="*/ 0 w 721046"/>
                <a:gd name="connsiteY1" fmla="*/ 360045 h 722947"/>
                <a:gd name="connsiteX2" fmla="*/ 191453 w 721046"/>
                <a:gd name="connsiteY2" fmla="*/ 678180 h 722947"/>
                <a:gd name="connsiteX3" fmla="*/ 197167 w 721046"/>
                <a:gd name="connsiteY3" fmla="*/ 681037 h 722947"/>
                <a:gd name="connsiteX4" fmla="*/ 202883 w 721046"/>
                <a:gd name="connsiteY4" fmla="*/ 681037 h 722947"/>
                <a:gd name="connsiteX5" fmla="*/ 202883 w 721046"/>
                <a:gd name="connsiteY5" fmla="*/ 722948 h 722947"/>
                <a:gd name="connsiteX6" fmla="*/ 519113 w 721046"/>
                <a:gd name="connsiteY6" fmla="*/ 722948 h 722947"/>
                <a:gd name="connsiteX7" fmla="*/ 519113 w 721046"/>
                <a:gd name="connsiteY7" fmla="*/ 681037 h 722947"/>
                <a:gd name="connsiteX8" fmla="*/ 524827 w 721046"/>
                <a:gd name="connsiteY8" fmla="*/ 681037 h 722947"/>
                <a:gd name="connsiteX9" fmla="*/ 529590 w 721046"/>
                <a:gd name="connsiteY9" fmla="*/ 678180 h 722947"/>
                <a:gd name="connsiteX10" fmla="*/ 721043 w 721046"/>
                <a:gd name="connsiteY10" fmla="*/ 360045 h 722947"/>
                <a:gd name="connsiteX11" fmla="*/ 360998 w 721046"/>
                <a:gd name="connsiteY11" fmla="*/ 0 h 722947"/>
                <a:gd name="connsiteX12" fmla="*/ 434340 w 721046"/>
                <a:gd name="connsiteY12" fmla="*/ 384810 h 722947"/>
                <a:gd name="connsiteX13" fmla="*/ 481965 w 721046"/>
                <a:gd name="connsiteY13" fmla="*/ 384810 h 722947"/>
                <a:gd name="connsiteX14" fmla="*/ 481965 w 721046"/>
                <a:gd name="connsiteY14" fmla="*/ 500062 h 722947"/>
                <a:gd name="connsiteX15" fmla="*/ 434340 w 721046"/>
                <a:gd name="connsiteY15" fmla="*/ 500062 h 722947"/>
                <a:gd name="connsiteX16" fmla="*/ 434340 w 721046"/>
                <a:gd name="connsiteY16" fmla="*/ 384810 h 722947"/>
                <a:gd name="connsiteX17" fmla="*/ 337185 w 721046"/>
                <a:gd name="connsiteY17" fmla="*/ 384810 h 722947"/>
                <a:gd name="connsiteX18" fmla="*/ 384810 w 721046"/>
                <a:gd name="connsiteY18" fmla="*/ 384810 h 722947"/>
                <a:gd name="connsiteX19" fmla="*/ 384810 w 721046"/>
                <a:gd name="connsiteY19" fmla="*/ 500062 h 722947"/>
                <a:gd name="connsiteX20" fmla="*/ 337185 w 721046"/>
                <a:gd name="connsiteY20" fmla="*/ 500062 h 722947"/>
                <a:gd name="connsiteX21" fmla="*/ 337185 w 721046"/>
                <a:gd name="connsiteY21" fmla="*/ 384810 h 722947"/>
                <a:gd name="connsiteX22" fmla="*/ 240030 w 721046"/>
                <a:gd name="connsiteY22" fmla="*/ 384810 h 722947"/>
                <a:gd name="connsiteX23" fmla="*/ 287655 w 721046"/>
                <a:gd name="connsiteY23" fmla="*/ 384810 h 722947"/>
                <a:gd name="connsiteX24" fmla="*/ 287655 w 721046"/>
                <a:gd name="connsiteY24" fmla="*/ 500062 h 722947"/>
                <a:gd name="connsiteX25" fmla="*/ 240030 w 721046"/>
                <a:gd name="connsiteY25" fmla="*/ 500062 h 722947"/>
                <a:gd name="connsiteX26" fmla="*/ 240030 w 721046"/>
                <a:gd name="connsiteY26" fmla="*/ 384810 h 72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1046" h="722947">
                  <a:moveTo>
                    <a:pt x="360998" y="0"/>
                  </a:moveTo>
                  <a:cubicBezTo>
                    <a:pt x="161925" y="0"/>
                    <a:pt x="0" y="161925"/>
                    <a:pt x="0" y="360045"/>
                  </a:cubicBezTo>
                  <a:cubicBezTo>
                    <a:pt x="0" y="493395"/>
                    <a:pt x="73342" y="615315"/>
                    <a:pt x="191453" y="678180"/>
                  </a:cubicBezTo>
                  <a:lnTo>
                    <a:pt x="197167" y="681037"/>
                  </a:lnTo>
                  <a:lnTo>
                    <a:pt x="202883" y="681037"/>
                  </a:lnTo>
                  <a:lnTo>
                    <a:pt x="202883" y="722948"/>
                  </a:lnTo>
                  <a:lnTo>
                    <a:pt x="519113" y="722948"/>
                  </a:lnTo>
                  <a:lnTo>
                    <a:pt x="519113" y="681037"/>
                  </a:lnTo>
                  <a:lnTo>
                    <a:pt x="524827" y="681037"/>
                  </a:lnTo>
                  <a:lnTo>
                    <a:pt x="529590" y="678180"/>
                  </a:lnTo>
                  <a:cubicBezTo>
                    <a:pt x="647700" y="615315"/>
                    <a:pt x="721043" y="493395"/>
                    <a:pt x="721043" y="360045"/>
                  </a:cubicBezTo>
                  <a:cubicBezTo>
                    <a:pt x="721995" y="161925"/>
                    <a:pt x="560070" y="0"/>
                    <a:pt x="360998" y="0"/>
                  </a:cubicBezTo>
                  <a:close/>
                  <a:moveTo>
                    <a:pt x="434340" y="384810"/>
                  </a:moveTo>
                  <a:lnTo>
                    <a:pt x="481965" y="384810"/>
                  </a:lnTo>
                  <a:lnTo>
                    <a:pt x="481965" y="500062"/>
                  </a:lnTo>
                  <a:lnTo>
                    <a:pt x="434340" y="500062"/>
                  </a:lnTo>
                  <a:lnTo>
                    <a:pt x="434340" y="384810"/>
                  </a:lnTo>
                  <a:close/>
                  <a:moveTo>
                    <a:pt x="337185" y="384810"/>
                  </a:moveTo>
                  <a:lnTo>
                    <a:pt x="384810" y="384810"/>
                  </a:lnTo>
                  <a:lnTo>
                    <a:pt x="384810" y="500062"/>
                  </a:lnTo>
                  <a:lnTo>
                    <a:pt x="337185" y="500062"/>
                  </a:lnTo>
                  <a:lnTo>
                    <a:pt x="337185" y="384810"/>
                  </a:lnTo>
                  <a:close/>
                  <a:moveTo>
                    <a:pt x="240030" y="384810"/>
                  </a:moveTo>
                  <a:lnTo>
                    <a:pt x="287655" y="384810"/>
                  </a:lnTo>
                  <a:lnTo>
                    <a:pt x="287655" y="500062"/>
                  </a:lnTo>
                  <a:lnTo>
                    <a:pt x="240030" y="500062"/>
                  </a:lnTo>
                  <a:lnTo>
                    <a:pt x="240030" y="3848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F68FC95C-FAB4-4F4A-B588-4F36CC33653E}"/>
                </a:ext>
              </a:extLst>
            </p:cNvPr>
            <p:cNvSpPr/>
            <p:nvPr/>
          </p:nvSpPr>
          <p:spPr>
            <a:xfrm>
              <a:off x="3790949" y="4231957"/>
              <a:ext cx="316230" cy="100965"/>
            </a:xfrm>
            <a:custGeom>
              <a:avLst/>
              <a:gdLst>
                <a:gd name="connsiteX0" fmla="*/ 0 w 316230"/>
                <a:gd name="connsiteY0" fmla="*/ 65723 h 100965"/>
                <a:gd name="connsiteX1" fmla="*/ 22860 w 316230"/>
                <a:gd name="connsiteY1" fmla="*/ 65723 h 100965"/>
                <a:gd name="connsiteX2" fmla="*/ 22860 w 316230"/>
                <a:gd name="connsiteY2" fmla="*/ 100965 h 100965"/>
                <a:gd name="connsiteX3" fmla="*/ 294322 w 316230"/>
                <a:gd name="connsiteY3" fmla="*/ 100965 h 100965"/>
                <a:gd name="connsiteX4" fmla="*/ 294322 w 316230"/>
                <a:gd name="connsiteY4" fmla="*/ 65723 h 100965"/>
                <a:gd name="connsiteX5" fmla="*/ 316230 w 316230"/>
                <a:gd name="connsiteY5" fmla="*/ 65723 h 100965"/>
                <a:gd name="connsiteX6" fmla="*/ 316230 w 316230"/>
                <a:gd name="connsiteY6" fmla="*/ 0 h 100965"/>
                <a:gd name="connsiteX7" fmla="*/ 0 w 316230"/>
                <a:gd name="connsiteY7" fmla="*/ 0 h 10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6230" h="100965">
                  <a:moveTo>
                    <a:pt x="0" y="65723"/>
                  </a:moveTo>
                  <a:lnTo>
                    <a:pt x="22860" y="65723"/>
                  </a:lnTo>
                  <a:lnTo>
                    <a:pt x="22860" y="100965"/>
                  </a:lnTo>
                  <a:lnTo>
                    <a:pt x="294322" y="100965"/>
                  </a:lnTo>
                  <a:lnTo>
                    <a:pt x="294322" y="65723"/>
                  </a:lnTo>
                  <a:lnTo>
                    <a:pt x="316230" y="65723"/>
                  </a:lnTo>
                  <a:lnTo>
                    <a:pt x="3162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701DF9A-24A3-4631-AD83-D75957EEB4BA}"/>
                </a:ext>
              </a:extLst>
            </p:cNvPr>
            <p:cNvSpPr/>
            <p:nvPr/>
          </p:nvSpPr>
          <p:spPr>
            <a:xfrm>
              <a:off x="3816667" y="4379594"/>
              <a:ext cx="264794" cy="80962"/>
            </a:xfrm>
            <a:custGeom>
              <a:avLst/>
              <a:gdLst>
                <a:gd name="connsiteX0" fmla="*/ 102870 w 264794"/>
                <a:gd name="connsiteY0" fmla="*/ 80963 h 80962"/>
                <a:gd name="connsiteX1" fmla="*/ 161925 w 264794"/>
                <a:gd name="connsiteY1" fmla="*/ 80963 h 80962"/>
                <a:gd name="connsiteX2" fmla="*/ 264795 w 264794"/>
                <a:gd name="connsiteY2" fmla="*/ 0 h 80962"/>
                <a:gd name="connsiteX3" fmla="*/ 0 w 264794"/>
                <a:gd name="connsiteY3" fmla="*/ 0 h 80962"/>
                <a:gd name="connsiteX4" fmla="*/ 102870 w 264794"/>
                <a:gd name="connsiteY4" fmla="*/ 80963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794" h="80962">
                  <a:moveTo>
                    <a:pt x="102870" y="80963"/>
                  </a:moveTo>
                  <a:lnTo>
                    <a:pt x="161925" y="80963"/>
                  </a:lnTo>
                  <a:cubicBezTo>
                    <a:pt x="211455" y="80963"/>
                    <a:pt x="253365" y="46673"/>
                    <a:pt x="264795" y="0"/>
                  </a:cubicBezTo>
                  <a:lnTo>
                    <a:pt x="0" y="0"/>
                  </a:lnTo>
                  <a:cubicBezTo>
                    <a:pt x="11430" y="46673"/>
                    <a:pt x="53340" y="80963"/>
                    <a:pt x="102870" y="809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2" name="Graphic 1">
            <a:extLst>
              <a:ext uri="{FF2B5EF4-FFF2-40B4-BE49-F238E27FC236}">
                <a16:creationId xmlns:a16="http://schemas.microsoft.com/office/drawing/2014/main" id="{C6791773-ED85-47D5-87B4-7194B1D05D41}"/>
              </a:ext>
            </a:extLst>
          </p:cNvPr>
          <p:cNvGrpSpPr/>
          <p:nvPr/>
        </p:nvGrpSpPr>
        <p:grpSpPr>
          <a:xfrm>
            <a:off x="760586" y="3525124"/>
            <a:ext cx="318654" cy="370276"/>
            <a:chOff x="6454139" y="1200150"/>
            <a:chExt cx="817245" cy="949642"/>
          </a:xfrm>
          <a:solidFill>
            <a:schemeClr val="bg2"/>
          </a:solidFill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718E7C23-6D5D-4A94-9EDD-FE198A62D397}"/>
                </a:ext>
              </a:extLst>
            </p:cNvPr>
            <p:cNvSpPr/>
            <p:nvPr/>
          </p:nvSpPr>
          <p:spPr>
            <a:xfrm>
              <a:off x="6784656" y="1598294"/>
              <a:ext cx="152400" cy="152400"/>
            </a:xfrm>
            <a:custGeom>
              <a:avLst/>
              <a:gdLst>
                <a:gd name="connsiteX0" fmla="*/ 76200 w 152400"/>
                <a:gd name="connsiteY0" fmla="*/ 152400 h 152400"/>
                <a:gd name="connsiteX1" fmla="*/ 0 w 152400"/>
                <a:gd name="connsiteY1" fmla="*/ 76200 h 152400"/>
                <a:gd name="connsiteX2" fmla="*/ 76200 w 152400"/>
                <a:gd name="connsiteY2" fmla="*/ 0 h 152400"/>
                <a:gd name="connsiteX3" fmla="*/ 152400 w 152400"/>
                <a:gd name="connsiteY3" fmla="*/ 76200 h 152400"/>
                <a:gd name="connsiteX4" fmla="*/ 76200 w 152400"/>
                <a:gd name="connsiteY4" fmla="*/ 152400 h 152400"/>
                <a:gd name="connsiteX5" fmla="*/ 76200 w 152400"/>
                <a:gd name="connsiteY5" fmla="*/ 48578 h 152400"/>
                <a:gd name="connsiteX6" fmla="*/ 47625 w 152400"/>
                <a:gd name="connsiteY6" fmla="*/ 77153 h 152400"/>
                <a:gd name="connsiteX7" fmla="*/ 76200 w 152400"/>
                <a:gd name="connsiteY7" fmla="*/ 105728 h 152400"/>
                <a:gd name="connsiteX8" fmla="*/ 104775 w 152400"/>
                <a:gd name="connsiteY8" fmla="*/ 77153 h 152400"/>
                <a:gd name="connsiteX9" fmla="*/ 76200 w 152400"/>
                <a:gd name="connsiteY9" fmla="*/ 4857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52400">
                  <a:moveTo>
                    <a:pt x="76200" y="152400"/>
                  </a:moveTo>
                  <a:cubicBezTo>
                    <a:pt x="34290" y="152400"/>
                    <a:pt x="0" y="118110"/>
                    <a:pt x="0" y="76200"/>
                  </a:cubicBezTo>
                  <a:cubicBezTo>
                    <a:pt x="0" y="34290"/>
                    <a:pt x="34290" y="0"/>
                    <a:pt x="76200" y="0"/>
                  </a:cubicBezTo>
                  <a:cubicBezTo>
                    <a:pt x="118110" y="0"/>
                    <a:pt x="152400" y="34290"/>
                    <a:pt x="152400" y="76200"/>
                  </a:cubicBezTo>
                  <a:cubicBezTo>
                    <a:pt x="152400" y="118110"/>
                    <a:pt x="118110" y="152400"/>
                    <a:pt x="76200" y="152400"/>
                  </a:cubicBezTo>
                  <a:close/>
                  <a:moveTo>
                    <a:pt x="76200" y="48578"/>
                  </a:moveTo>
                  <a:cubicBezTo>
                    <a:pt x="60960" y="48578"/>
                    <a:pt x="47625" y="60960"/>
                    <a:pt x="47625" y="77153"/>
                  </a:cubicBezTo>
                  <a:cubicBezTo>
                    <a:pt x="47625" y="93345"/>
                    <a:pt x="60007" y="105728"/>
                    <a:pt x="76200" y="105728"/>
                  </a:cubicBezTo>
                  <a:cubicBezTo>
                    <a:pt x="92393" y="105728"/>
                    <a:pt x="104775" y="93345"/>
                    <a:pt x="104775" y="77153"/>
                  </a:cubicBezTo>
                  <a:cubicBezTo>
                    <a:pt x="104775" y="60960"/>
                    <a:pt x="91440" y="48578"/>
                    <a:pt x="76200" y="485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9A21F36-8D3E-490B-96C3-53785CCE5635}"/>
                </a:ext>
              </a:extLst>
            </p:cNvPr>
            <p:cNvSpPr/>
            <p:nvPr/>
          </p:nvSpPr>
          <p:spPr>
            <a:xfrm>
              <a:off x="6757034" y="1817370"/>
              <a:ext cx="211454" cy="332422"/>
            </a:xfrm>
            <a:custGeom>
              <a:avLst/>
              <a:gdLst>
                <a:gd name="connsiteX0" fmla="*/ 211455 w 211454"/>
                <a:gd name="connsiteY0" fmla="*/ 332422 h 332422"/>
                <a:gd name="connsiteX1" fmla="*/ 0 w 211454"/>
                <a:gd name="connsiteY1" fmla="*/ 332422 h 332422"/>
                <a:gd name="connsiteX2" fmla="*/ 37147 w 211454"/>
                <a:gd name="connsiteY2" fmla="*/ 1905 h 332422"/>
                <a:gd name="connsiteX3" fmla="*/ 103822 w 211454"/>
                <a:gd name="connsiteY3" fmla="*/ 16192 h 332422"/>
                <a:gd name="connsiteX4" fmla="*/ 174307 w 211454"/>
                <a:gd name="connsiteY4" fmla="*/ 0 h 332422"/>
                <a:gd name="connsiteX5" fmla="*/ 211455 w 211454"/>
                <a:gd name="connsiteY5" fmla="*/ 332422 h 332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1454" h="332422">
                  <a:moveTo>
                    <a:pt x="211455" y="332422"/>
                  </a:moveTo>
                  <a:lnTo>
                    <a:pt x="0" y="332422"/>
                  </a:lnTo>
                  <a:lnTo>
                    <a:pt x="37147" y="1905"/>
                  </a:lnTo>
                  <a:cubicBezTo>
                    <a:pt x="57150" y="11430"/>
                    <a:pt x="80010" y="16192"/>
                    <a:pt x="103822" y="16192"/>
                  </a:cubicBezTo>
                  <a:cubicBezTo>
                    <a:pt x="129540" y="16192"/>
                    <a:pt x="153352" y="10477"/>
                    <a:pt x="174307" y="0"/>
                  </a:cubicBezTo>
                  <a:lnTo>
                    <a:pt x="211455" y="3324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C0066C99-B68D-48A6-AA8B-5451D9327F61}"/>
                </a:ext>
              </a:extLst>
            </p:cNvPr>
            <p:cNvSpPr/>
            <p:nvPr/>
          </p:nvSpPr>
          <p:spPr>
            <a:xfrm>
              <a:off x="6920864" y="1694497"/>
              <a:ext cx="350520" cy="248753"/>
            </a:xfrm>
            <a:custGeom>
              <a:avLst/>
              <a:gdLst>
                <a:gd name="connsiteX0" fmla="*/ 350520 w 350520"/>
                <a:gd name="connsiteY0" fmla="*/ 216217 h 248753"/>
                <a:gd name="connsiteX1" fmla="*/ 345758 w 350520"/>
                <a:gd name="connsiteY1" fmla="*/ 233363 h 248753"/>
                <a:gd name="connsiteX2" fmla="*/ 300038 w 350520"/>
                <a:gd name="connsiteY2" fmla="*/ 243840 h 248753"/>
                <a:gd name="connsiteX3" fmla="*/ 0 w 350520"/>
                <a:gd name="connsiteY3" fmla="*/ 56197 h 248753"/>
                <a:gd name="connsiteX4" fmla="*/ 35243 w 350520"/>
                <a:gd name="connsiteY4" fmla="*/ 0 h 248753"/>
                <a:gd name="connsiteX5" fmla="*/ 335280 w 350520"/>
                <a:gd name="connsiteY5" fmla="*/ 187642 h 248753"/>
                <a:gd name="connsiteX6" fmla="*/ 350520 w 350520"/>
                <a:gd name="connsiteY6" fmla="*/ 216217 h 24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520" h="248753">
                  <a:moveTo>
                    <a:pt x="350520" y="216217"/>
                  </a:moveTo>
                  <a:cubicBezTo>
                    <a:pt x="350520" y="221932"/>
                    <a:pt x="348615" y="228600"/>
                    <a:pt x="345758" y="233363"/>
                  </a:cubicBezTo>
                  <a:cubicBezTo>
                    <a:pt x="336233" y="248602"/>
                    <a:pt x="315278" y="253365"/>
                    <a:pt x="300038" y="243840"/>
                  </a:cubicBezTo>
                  <a:lnTo>
                    <a:pt x="0" y="56197"/>
                  </a:lnTo>
                  <a:cubicBezTo>
                    <a:pt x="18098" y="42863"/>
                    <a:pt x="30480" y="22860"/>
                    <a:pt x="35243" y="0"/>
                  </a:cubicBezTo>
                  <a:lnTo>
                    <a:pt x="335280" y="187642"/>
                  </a:lnTo>
                  <a:cubicBezTo>
                    <a:pt x="344805" y="194310"/>
                    <a:pt x="350520" y="205740"/>
                    <a:pt x="350520" y="2162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2695ED0-A451-43B8-8F28-F8B8FCB95CA0}"/>
                </a:ext>
              </a:extLst>
            </p:cNvPr>
            <p:cNvSpPr/>
            <p:nvPr/>
          </p:nvSpPr>
          <p:spPr>
            <a:xfrm>
              <a:off x="6454139" y="1696402"/>
              <a:ext cx="348615" cy="246848"/>
            </a:xfrm>
            <a:custGeom>
              <a:avLst/>
              <a:gdLst>
                <a:gd name="connsiteX0" fmla="*/ 348615 w 348615"/>
                <a:gd name="connsiteY0" fmla="*/ 56198 h 246848"/>
                <a:gd name="connsiteX1" fmla="*/ 50483 w 348615"/>
                <a:gd name="connsiteY1" fmla="*/ 241935 h 246848"/>
                <a:gd name="connsiteX2" fmla="*/ 4763 w 348615"/>
                <a:gd name="connsiteY2" fmla="*/ 231458 h 246848"/>
                <a:gd name="connsiteX3" fmla="*/ 0 w 348615"/>
                <a:gd name="connsiteY3" fmla="*/ 214313 h 246848"/>
                <a:gd name="connsiteX4" fmla="*/ 15240 w 348615"/>
                <a:gd name="connsiteY4" fmla="*/ 185738 h 246848"/>
                <a:gd name="connsiteX5" fmla="*/ 312420 w 348615"/>
                <a:gd name="connsiteY5" fmla="*/ 0 h 246848"/>
                <a:gd name="connsiteX6" fmla="*/ 348615 w 348615"/>
                <a:gd name="connsiteY6" fmla="*/ 56198 h 24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8615" h="246848">
                  <a:moveTo>
                    <a:pt x="348615" y="56198"/>
                  </a:moveTo>
                  <a:lnTo>
                    <a:pt x="50483" y="241935"/>
                  </a:lnTo>
                  <a:cubicBezTo>
                    <a:pt x="35243" y="251460"/>
                    <a:pt x="14288" y="246698"/>
                    <a:pt x="4763" y="231458"/>
                  </a:cubicBezTo>
                  <a:cubicBezTo>
                    <a:pt x="953" y="225743"/>
                    <a:pt x="0" y="220027"/>
                    <a:pt x="0" y="214313"/>
                  </a:cubicBezTo>
                  <a:cubicBezTo>
                    <a:pt x="0" y="202883"/>
                    <a:pt x="5715" y="192405"/>
                    <a:pt x="15240" y="185738"/>
                  </a:cubicBezTo>
                  <a:lnTo>
                    <a:pt x="312420" y="0"/>
                  </a:lnTo>
                  <a:cubicBezTo>
                    <a:pt x="317183" y="23813"/>
                    <a:pt x="330518" y="42863"/>
                    <a:pt x="348615" y="561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E82F9EB-7389-4B8F-B9A8-D53ED26ABE31}"/>
                </a:ext>
              </a:extLst>
            </p:cNvPr>
            <p:cNvSpPr/>
            <p:nvPr/>
          </p:nvSpPr>
          <p:spPr>
            <a:xfrm>
              <a:off x="6825614" y="1200150"/>
              <a:ext cx="66675" cy="384810"/>
            </a:xfrm>
            <a:custGeom>
              <a:avLst/>
              <a:gdLst>
                <a:gd name="connsiteX0" fmla="*/ 66675 w 66675"/>
                <a:gd name="connsiteY0" fmla="*/ 33338 h 384810"/>
                <a:gd name="connsiteX1" fmla="*/ 66675 w 66675"/>
                <a:gd name="connsiteY1" fmla="*/ 382905 h 384810"/>
                <a:gd name="connsiteX2" fmla="*/ 35243 w 66675"/>
                <a:gd name="connsiteY2" fmla="*/ 378143 h 384810"/>
                <a:gd name="connsiteX3" fmla="*/ 0 w 66675"/>
                <a:gd name="connsiteY3" fmla="*/ 384810 h 384810"/>
                <a:gd name="connsiteX4" fmla="*/ 0 w 66675"/>
                <a:gd name="connsiteY4" fmla="*/ 33338 h 384810"/>
                <a:gd name="connsiteX5" fmla="*/ 33338 w 66675"/>
                <a:gd name="connsiteY5" fmla="*/ 0 h 384810"/>
                <a:gd name="connsiteX6" fmla="*/ 57150 w 66675"/>
                <a:gd name="connsiteY6" fmla="*/ 9525 h 384810"/>
                <a:gd name="connsiteX7" fmla="*/ 66675 w 66675"/>
                <a:gd name="connsiteY7" fmla="*/ 33338 h 38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384810">
                  <a:moveTo>
                    <a:pt x="66675" y="33338"/>
                  </a:moveTo>
                  <a:lnTo>
                    <a:pt x="66675" y="382905"/>
                  </a:lnTo>
                  <a:cubicBezTo>
                    <a:pt x="57150" y="380048"/>
                    <a:pt x="46673" y="378143"/>
                    <a:pt x="35243" y="378143"/>
                  </a:cubicBezTo>
                  <a:cubicBezTo>
                    <a:pt x="22860" y="378143"/>
                    <a:pt x="11430" y="380048"/>
                    <a:pt x="0" y="384810"/>
                  </a:cubicBezTo>
                  <a:lnTo>
                    <a:pt x="0" y="33338"/>
                  </a:lnTo>
                  <a:cubicBezTo>
                    <a:pt x="0" y="15240"/>
                    <a:pt x="15240" y="0"/>
                    <a:pt x="33338" y="0"/>
                  </a:cubicBezTo>
                  <a:cubicBezTo>
                    <a:pt x="42863" y="0"/>
                    <a:pt x="50483" y="3810"/>
                    <a:pt x="57150" y="9525"/>
                  </a:cubicBezTo>
                  <a:cubicBezTo>
                    <a:pt x="62865" y="16193"/>
                    <a:pt x="66675" y="23813"/>
                    <a:pt x="66675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45CBF4DA-9FC2-01D1-0F67-DFD6389A15FB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D7BD96-7C88-3F5D-BB67-F9B7CAFD8FB0}"/>
              </a:ext>
            </a:extLst>
          </p:cNvPr>
          <p:cNvSpPr txBox="1"/>
          <p:nvPr/>
        </p:nvSpPr>
        <p:spPr>
          <a:xfrm>
            <a:off x="6150318" y="2628150"/>
            <a:ext cx="246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C523A3-A36D-670A-2988-4562A817D10C}"/>
              </a:ext>
            </a:extLst>
          </p:cNvPr>
          <p:cNvSpPr txBox="1"/>
          <p:nvPr/>
        </p:nvSpPr>
        <p:spPr>
          <a:xfrm>
            <a:off x="6150318" y="3451892"/>
            <a:ext cx="246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FCCF8B-5E54-E26C-1F7A-5B71B93DDE39}"/>
              </a:ext>
            </a:extLst>
          </p:cNvPr>
          <p:cNvSpPr txBox="1"/>
          <p:nvPr/>
        </p:nvSpPr>
        <p:spPr>
          <a:xfrm>
            <a:off x="6150318" y="4342128"/>
            <a:ext cx="246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B3496F-B0EA-536C-04C9-2AACA247A6B7}"/>
              </a:ext>
            </a:extLst>
          </p:cNvPr>
          <p:cNvSpPr txBox="1"/>
          <p:nvPr/>
        </p:nvSpPr>
        <p:spPr>
          <a:xfrm>
            <a:off x="6150318" y="5165870"/>
            <a:ext cx="246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C9E378-7365-42EA-CC4B-99210CE752F1}"/>
              </a:ext>
            </a:extLst>
          </p:cNvPr>
          <p:cNvSpPr txBox="1"/>
          <p:nvPr/>
        </p:nvSpPr>
        <p:spPr>
          <a:xfrm>
            <a:off x="5351752" y="792538"/>
            <a:ext cx="609755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fa-IR" sz="1600" dirty="0"/>
          </a:p>
        </p:txBody>
      </p:sp>
    </p:spTree>
    <p:extLst>
      <p:ext uri="{BB962C8B-B14F-4D97-AF65-F5344CB8AC3E}">
        <p14:creationId xmlns:p14="http://schemas.microsoft.com/office/powerpoint/2010/main" val="197867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5" grpId="0" animBg="1"/>
      <p:bldP spid="16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16" grpId="0" animBg="1"/>
      <p:bldP spid="117" grpId="0" animBg="1"/>
      <p:bldP spid="134" grpId="0" animBg="1"/>
      <p:bldP spid="135" grpId="0" animBg="1"/>
      <p:bldP spid="137" grpId="0" animBg="1"/>
      <p:bldP spid="138" grpId="0" animBg="1"/>
      <p:bldP spid="140" grpId="0" animBg="1"/>
      <p:bldP spid="141" grpId="0" animBg="1"/>
      <p:bldP spid="147" grpId="0"/>
      <p:bldP spid="148" grpId="0"/>
      <p:bldP spid="149" grpId="0"/>
      <p:bldP spid="150" grpId="0"/>
      <p:bldP spid="54" grpId="0" animBg="1"/>
      <p:bldP spid="65" grpId="0" animBg="1"/>
      <p:bldP spid="5" grpId="0"/>
      <p:bldP spid="7" grpId="0"/>
      <p:bldP spid="10" grpId="0"/>
      <p:bldP spid="13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7550962-B0DC-4A69-B582-F865865A8493}"/>
              </a:ext>
            </a:extLst>
          </p:cNvPr>
          <p:cNvSpPr/>
          <p:nvPr/>
        </p:nvSpPr>
        <p:spPr>
          <a:xfrm>
            <a:off x="3530541" y="1812926"/>
            <a:ext cx="5218424" cy="5055312"/>
          </a:xfrm>
          <a:custGeom>
            <a:avLst/>
            <a:gdLst>
              <a:gd name="connsiteX0" fmla="*/ 4819417 w 4931709"/>
              <a:gd name="connsiteY0" fmla="*/ 2738931 h 4777560"/>
              <a:gd name="connsiteX1" fmla="*/ 4521329 w 4931709"/>
              <a:gd name="connsiteY1" fmla="*/ 2936975 h 4777560"/>
              <a:gd name="connsiteX2" fmla="*/ 4313077 w 4931709"/>
              <a:gd name="connsiteY2" fmla="*/ 3066622 h 4777560"/>
              <a:gd name="connsiteX3" fmla="*/ 4254888 w 4931709"/>
              <a:gd name="connsiteY3" fmla="*/ 3099289 h 4777560"/>
              <a:gd name="connsiteX4" fmla="*/ 4193637 w 4931709"/>
              <a:gd name="connsiteY4" fmla="*/ 3130935 h 4777560"/>
              <a:gd name="connsiteX5" fmla="*/ 4063990 w 4931709"/>
              <a:gd name="connsiteY5" fmla="*/ 3189123 h 4777560"/>
              <a:gd name="connsiteX6" fmla="*/ 3923113 w 4931709"/>
              <a:gd name="connsiteY6" fmla="*/ 3235062 h 4777560"/>
              <a:gd name="connsiteX7" fmla="*/ 3771007 w 4931709"/>
              <a:gd name="connsiteY7" fmla="*/ 3265687 h 4777560"/>
              <a:gd name="connsiteX8" fmla="*/ 3439232 w 4931709"/>
              <a:gd name="connsiteY8" fmla="*/ 3304479 h 4777560"/>
              <a:gd name="connsiteX9" fmla="*/ 3267730 w 4931709"/>
              <a:gd name="connsiteY9" fmla="*/ 3328980 h 4777560"/>
              <a:gd name="connsiteX10" fmla="*/ 3102353 w 4931709"/>
              <a:gd name="connsiteY10" fmla="*/ 3369813 h 4777560"/>
              <a:gd name="connsiteX11" fmla="*/ 2812432 w 4931709"/>
              <a:gd name="connsiteY11" fmla="*/ 3519878 h 4777560"/>
              <a:gd name="connsiteX12" fmla="*/ 2629701 w 4931709"/>
              <a:gd name="connsiteY12" fmla="*/ 3752631 h 4777560"/>
              <a:gd name="connsiteX13" fmla="*/ 2628680 w 4931709"/>
              <a:gd name="connsiteY13" fmla="*/ 3754672 h 4777560"/>
              <a:gd name="connsiteX14" fmla="*/ 2628680 w 4931709"/>
              <a:gd name="connsiteY14" fmla="*/ 3659734 h 4777560"/>
              <a:gd name="connsiteX15" fmla="*/ 2637867 w 4931709"/>
              <a:gd name="connsiteY15" fmla="*/ 3513753 h 4777560"/>
              <a:gd name="connsiteX16" fmla="*/ 2655222 w 4931709"/>
              <a:gd name="connsiteY16" fmla="*/ 3358584 h 4777560"/>
              <a:gd name="connsiteX17" fmla="*/ 2667472 w 4931709"/>
              <a:gd name="connsiteY17" fmla="*/ 3279979 h 4777560"/>
              <a:gd name="connsiteX18" fmla="*/ 2674618 w 4931709"/>
              <a:gd name="connsiteY18" fmla="*/ 3240166 h 4777560"/>
              <a:gd name="connsiteX19" fmla="*/ 2682785 w 4931709"/>
              <a:gd name="connsiteY19" fmla="*/ 3200353 h 4777560"/>
              <a:gd name="connsiteX20" fmla="*/ 2691972 w 4931709"/>
              <a:gd name="connsiteY20" fmla="*/ 3160540 h 4777560"/>
              <a:gd name="connsiteX21" fmla="*/ 2702181 w 4931709"/>
              <a:gd name="connsiteY21" fmla="*/ 3120727 h 4777560"/>
              <a:gd name="connsiteX22" fmla="*/ 2724639 w 4931709"/>
              <a:gd name="connsiteY22" fmla="*/ 3041101 h 4777560"/>
              <a:gd name="connsiteX23" fmla="*/ 2737910 w 4931709"/>
              <a:gd name="connsiteY23" fmla="*/ 3001288 h 4777560"/>
              <a:gd name="connsiteX24" fmla="*/ 2745056 w 4931709"/>
              <a:gd name="connsiteY24" fmla="*/ 2981892 h 4777560"/>
              <a:gd name="connsiteX25" fmla="*/ 2752202 w 4931709"/>
              <a:gd name="connsiteY25" fmla="*/ 2962496 h 4777560"/>
              <a:gd name="connsiteX26" fmla="*/ 2767515 w 4931709"/>
              <a:gd name="connsiteY26" fmla="*/ 2923703 h 4777560"/>
              <a:gd name="connsiteX27" fmla="*/ 2783848 w 4931709"/>
              <a:gd name="connsiteY27" fmla="*/ 2884911 h 4777560"/>
              <a:gd name="connsiteX28" fmla="*/ 2802224 w 4931709"/>
              <a:gd name="connsiteY28" fmla="*/ 2847140 h 4777560"/>
              <a:gd name="connsiteX29" fmla="*/ 2820599 w 4931709"/>
              <a:gd name="connsiteY29" fmla="*/ 2809369 h 4777560"/>
              <a:gd name="connsiteX30" fmla="*/ 2839995 w 4931709"/>
              <a:gd name="connsiteY30" fmla="*/ 2772618 h 4777560"/>
              <a:gd name="connsiteX31" fmla="*/ 2861433 w 4931709"/>
              <a:gd name="connsiteY31" fmla="*/ 2737910 h 4777560"/>
              <a:gd name="connsiteX32" fmla="*/ 2871641 w 4931709"/>
              <a:gd name="connsiteY32" fmla="*/ 2720555 h 4777560"/>
              <a:gd name="connsiteX33" fmla="*/ 2882871 w 4931709"/>
              <a:gd name="connsiteY33" fmla="*/ 2704222 h 4777560"/>
              <a:gd name="connsiteX34" fmla="*/ 2905329 w 4931709"/>
              <a:gd name="connsiteY34" fmla="*/ 2671555 h 4777560"/>
              <a:gd name="connsiteX35" fmla="*/ 2954330 w 4931709"/>
              <a:gd name="connsiteY35" fmla="*/ 2610304 h 4777560"/>
              <a:gd name="connsiteX36" fmla="*/ 3185041 w 4931709"/>
              <a:gd name="connsiteY36" fmla="*/ 2421447 h 4777560"/>
              <a:gd name="connsiteX37" fmla="*/ 3386148 w 4931709"/>
              <a:gd name="connsiteY37" fmla="*/ 2340801 h 4777560"/>
              <a:gd name="connsiteX38" fmla="*/ 3463732 w 4931709"/>
              <a:gd name="connsiteY38" fmla="*/ 2381634 h 4777560"/>
              <a:gd name="connsiteX39" fmla="*/ 3580109 w 4931709"/>
              <a:gd name="connsiteY39" fmla="*/ 2462281 h 4777560"/>
              <a:gd name="connsiteX40" fmla="*/ 3712819 w 4931709"/>
              <a:gd name="connsiteY40" fmla="*/ 2528636 h 4777560"/>
              <a:gd name="connsiteX41" fmla="*/ 3845529 w 4931709"/>
              <a:gd name="connsiteY41" fmla="*/ 2566407 h 4777560"/>
              <a:gd name="connsiteX42" fmla="*/ 3877175 w 4931709"/>
              <a:gd name="connsiteY42" fmla="*/ 2571512 h 4777560"/>
              <a:gd name="connsiteX43" fmla="*/ 3908821 w 4931709"/>
              <a:gd name="connsiteY43" fmla="*/ 2575595 h 4777560"/>
              <a:gd name="connsiteX44" fmla="*/ 3939447 w 4931709"/>
              <a:gd name="connsiteY44" fmla="*/ 2577637 h 4777560"/>
              <a:gd name="connsiteX45" fmla="*/ 3969051 w 4931709"/>
              <a:gd name="connsiteY45" fmla="*/ 2579678 h 4777560"/>
              <a:gd name="connsiteX46" fmla="*/ 4076240 w 4931709"/>
              <a:gd name="connsiteY46" fmla="*/ 2574574 h 4777560"/>
              <a:gd name="connsiteX47" fmla="*/ 4122178 w 4931709"/>
              <a:gd name="connsiteY47" fmla="*/ 2567428 h 4777560"/>
              <a:gd name="connsiteX48" fmla="*/ 4163012 w 4931709"/>
              <a:gd name="connsiteY48" fmla="*/ 2559262 h 4777560"/>
              <a:gd name="connsiteX49" fmla="*/ 4197721 w 4931709"/>
              <a:gd name="connsiteY49" fmla="*/ 2550074 h 4777560"/>
              <a:gd name="connsiteX50" fmla="*/ 4226305 w 4931709"/>
              <a:gd name="connsiteY50" fmla="*/ 2540886 h 4777560"/>
              <a:gd name="connsiteX51" fmla="*/ 4248763 w 4931709"/>
              <a:gd name="connsiteY51" fmla="*/ 2532719 h 4777560"/>
              <a:gd name="connsiteX52" fmla="*/ 4265097 w 4931709"/>
              <a:gd name="connsiteY52" fmla="*/ 2526594 h 4777560"/>
              <a:gd name="connsiteX53" fmla="*/ 4278368 w 4931709"/>
              <a:gd name="connsiteY53" fmla="*/ 2521490 h 4777560"/>
              <a:gd name="connsiteX54" fmla="*/ 4264076 w 4931709"/>
              <a:gd name="connsiteY54" fmla="*/ 2523532 h 4777560"/>
              <a:gd name="connsiteX55" fmla="*/ 4246722 w 4931709"/>
              <a:gd name="connsiteY55" fmla="*/ 2526594 h 4777560"/>
              <a:gd name="connsiteX56" fmla="*/ 4223242 w 4931709"/>
              <a:gd name="connsiteY56" fmla="*/ 2529657 h 4777560"/>
              <a:gd name="connsiteX57" fmla="*/ 4074199 w 4931709"/>
              <a:gd name="connsiteY57" fmla="*/ 2535782 h 4777560"/>
              <a:gd name="connsiteX58" fmla="*/ 3973135 w 4931709"/>
              <a:gd name="connsiteY58" fmla="*/ 2526594 h 4777560"/>
              <a:gd name="connsiteX59" fmla="*/ 3945572 w 4931709"/>
              <a:gd name="connsiteY59" fmla="*/ 2521490 h 4777560"/>
              <a:gd name="connsiteX60" fmla="*/ 3918009 w 4931709"/>
              <a:gd name="connsiteY60" fmla="*/ 2516386 h 4777560"/>
              <a:gd name="connsiteX61" fmla="*/ 3889425 w 4931709"/>
              <a:gd name="connsiteY61" fmla="*/ 2510261 h 4777560"/>
              <a:gd name="connsiteX62" fmla="*/ 3860841 w 4931709"/>
              <a:gd name="connsiteY62" fmla="*/ 2502094 h 4777560"/>
              <a:gd name="connsiteX63" fmla="*/ 3741403 w 4931709"/>
              <a:gd name="connsiteY63" fmla="*/ 2459218 h 4777560"/>
              <a:gd name="connsiteX64" fmla="*/ 3621963 w 4931709"/>
              <a:gd name="connsiteY64" fmla="*/ 2395926 h 4777560"/>
              <a:gd name="connsiteX65" fmla="*/ 3501504 w 4931709"/>
              <a:gd name="connsiteY65" fmla="*/ 2317321 h 4777560"/>
              <a:gd name="connsiteX66" fmla="*/ 3501504 w 4931709"/>
              <a:gd name="connsiteY66" fmla="*/ 2317321 h 4777560"/>
              <a:gd name="connsiteX67" fmla="*/ 3695464 w 4931709"/>
              <a:gd name="connsiteY67" fmla="*/ 2295883 h 4777560"/>
              <a:gd name="connsiteX68" fmla="*/ 3809799 w 4931709"/>
              <a:gd name="connsiteY68" fmla="*/ 2265258 h 4777560"/>
              <a:gd name="connsiteX69" fmla="*/ 3832258 w 4931709"/>
              <a:gd name="connsiteY69" fmla="*/ 2256070 h 4777560"/>
              <a:gd name="connsiteX70" fmla="*/ 3834300 w 4931709"/>
              <a:gd name="connsiteY70" fmla="*/ 2256070 h 4777560"/>
              <a:gd name="connsiteX71" fmla="*/ 4073178 w 4931709"/>
              <a:gd name="connsiteY71" fmla="*/ 2135610 h 4777560"/>
              <a:gd name="connsiteX72" fmla="*/ 4180367 w 4931709"/>
              <a:gd name="connsiteY72" fmla="*/ 2051901 h 4777560"/>
              <a:gd name="connsiteX73" fmla="*/ 4274284 w 4931709"/>
              <a:gd name="connsiteY73" fmla="*/ 1969212 h 4777560"/>
              <a:gd name="connsiteX74" fmla="*/ 4423328 w 4931709"/>
              <a:gd name="connsiteY74" fmla="*/ 1815065 h 4777560"/>
              <a:gd name="connsiteX75" fmla="*/ 4504996 w 4931709"/>
              <a:gd name="connsiteY75" fmla="*/ 1695626 h 4777560"/>
              <a:gd name="connsiteX76" fmla="*/ 4515204 w 4931709"/>
              <a:gd name="connsiteY76" fmla="*/ 1675209 h 4777560"/>
              <a:gd name="connsiteX77" fmla="*/ 4522350 w 4931709"/>
              <a:gd name="connsiteY77" fmla="*/ 1659896 h 4777560"/>
              <a:gd name="connsiteX78" fmla="*/ 4527455 w 4931709"/>
              <a:gd name="connsiteY78" fmla="*/ 1647646 h 4777560"/>
              <a:gd name="connsiteX79" fmla="*/ 4519288 w 4931709"/>
              <a:gd name="connsiteY79" fmla="*/ 1657854 h 4777560"/>
              <a:gd name="connsiteX80" fmla="*/ 4509079 w 4931709"/>
              <a:gd name="connsiteY80" fmla="*/ 1671125 h 4777560"/>
              <a:gd name="connsiteX81" fmla="*/ 4494787 w 4931709"/>
              <a:gd name="connsiteY81" fmla="*/ 1688480 h 4777560"/>
              <a:gd name="connsiteX82" fmla="*/ 4395765 w 4931709"/>
              <a:gd name="connsiteY82" fmla="*/ 1788523 h 4777560"/>
              <a:gd name="connsiteX83" fmla="*/ 4233451 w 4931709"/>
              <a:gd name="connsiteY83" fmla="*/ 1919191 h 4777560"/>
              <a:gd name="connsiteX84" fmla="*/ 4029281 w 4931709"/>
              <a:gd name="connsiteY84" fmla="*/ 2073339 h 4777560"/>
              <a:gd name="connsiteX85" fmla="*/ 3813883 w 4931709"/>
              <a:gd name="connsiteY85" fmla="*/ 2194819 h 4777560"/>
              <a:gd name="connsiteX86" fmla="*/ 3758757 w 4931709"/>
              <a:gd name="connsiteY86" fmla="*/ 2213195 h 4777560"/>
              <a:gd name="connsiteX87" fmla="*/ 3686277 w 4931709"/>
              <a:gd name="connsiteY87" fmla="*/ 2221361 h 4777560"/>
              <a:gd name="connsiteX88" fmla="*/ 3565817 w 4931709"/>
              <a:gd name="connsiteY88" fmla="*/ 2221361 h 4777560"/>
              <a:gd name="connsiteX89" fmla="*/ 3426982 w 4931709"/>
              <a:gd name="connsiteY89" fmla="*/ 2224424 h 4777560"/>
              <a:gd name="connsiteX90" fmla="*/ 3338168 w 4931709"/>
              <a:gd name="connsiteY90" fmla="*/ 2237695 h 4777560"/>
              <a:gd name="connsiteX91" fmla="*/ 3462711 w 4931709"/>
              <a:gd name="connsiteY91" fmla="*/ 2142756 h 4777560"/>
              <a:gd name="connsiteX92" fmla="*/ 3570921 w 4931709"/>
              <a:gd name="connsiteY92" fmla="*/ 2028421 h 4777560"/>
              <a:gd name="connsiteX93" fmla="*/ 3649526 w 4931709"/>
              <a:gd name="connsiteY93" fmla="*/ 1872232 h 4777560"/>
              <a:gd name="connsiteX94" fmla="*/ 3655652 w 4931709"/>
              <a:gd name="connsiteY94" fmla="*/ 1849773 h 4777560"/>
              <a:gd name="connsiteX95" fmla="*/ 3659735 w 4931709"/>
              <a:gd name="connsiteY95" fmla="*/ 1827315 h 4777560"/>
              <a:gd name="connsiteX96" fmla="*/ 3664839 w 4931709"/>
              <a:gd name="connsiteY96" fmla="*/ 1782397 h 4777560"/>
              <a:gd name="connsiteX97" fmla="*/ 3662797 w 4931709"/>
              <a:gd name="connsiteY97" fmla="*/ 1698688 h 4777560"/>
              <a:gd name="connsiteX98" fmla="*/ 3661776 w 4931709"/>
              <a:gd name="connsiteY98" fmla="*/ 1554749 h 4777560"/>
              <a:gd name="connsiteX99" fmla="*/ 3698527 w 4931709"/>
              <a:gd name="connsiteY99" fmla="*/ 1433268 h 4777560"/>
              <a:gd name="connsiteX100" fmla="*/ 3759778 w 4931709"/>
              <a:gd name="connsiteY100" fmla="*/ 1338329 h 4777560"/>
              <a:gd name="connsiteX101" fmla="*/ 3886363 w 4931709"/>
              <a:gd name="connsiteY101" fmla="*/ 1228078 h 4777560"/>
              <a:gd name="connsiteX102" fmla="*/ 3909842 w 4931709"/>
              <a:gd name="connsiteY102" fmla="*/ 1214807 h 4777560"/>
              <a:gd name="connsiteX103" fmla="*/ 3927196 w 4931709"/>
              <a:gd name="connsiteY103" fmla="*/ 1205619 h 4777560"/>
              <a:gd name="connsiteX104" fmla="*/ 3941489 w 4931709"/>
              <a:gd name="connsiteY104" fmla="*/ 1198473 h 4777560"/>
              <a:gd name="connsiteX105" fmla="*/ 3926176 w 4931709"/>
              <a:gd name="connsiteY105" fmla="*/ 1202557 h 4777560"/>
              <a:gd name="connsiteX106" fmla="*/ 3906780 w 4931709"/>
              <a:gd name="connsiteY106" fmla="*/ 1208682 h 4777560"/>
              <a:gd name="connsiteX107" fmla="*/ 3881258 w 4931709"/>
              <a:gd name="connsiteY107" fmla="*/ 1217870 h 4777560"/>
              <a:gd name="connsiteX108" fmla="*/ 3849612 w 4931709"/>
              <a:gd name="connsiteY108" fmla="*/ 1232161 h 4777560"/>
              <a:gd name="connsiteX109" fmla="*/ 3813883 w 4931709"/>
              <a:gd name="connsiteY109" fmla="*/ 1251557 h 4777560"/>
              <a:gd name="connsiteX110" fmla="*/ 3733236 w 4931709"/>
              <a:gd name="connsiteY110" fmla="*/ 1312808 h 4777560"/>
              <a:gd name="connsiteX111" fmla="*/ 3653610 w 4931709"/>
              <a:gd name="connsiteY111" fmla="*/ 1408768 h 4777560"/>
              <a:gd name="connsiteX112" fmla="*/ 3599505 w 4931709"/>
              <a:gd name="connsiteY112" fmla="*/ 1544540 h 4777560"/>
              <a:gd name="connsiteX113" fmla="*/ 3591338 w 4931709"/>
              <a:gd name="connsiteY113" fmla="*/ 1701751 h 4777560"/>
              <a:gd name="connsiteX114" fmla="*/ 3590317 w 4931709"/>
              <a:gd name="connsiteY114" fmla="*/ 1778314 h 4777560"/>
              <a:gd name="connsiteX115" fmla="*/ 3586234 w 4931709"/>
              <a:gd name="connsiteY115" fmla="*/ 1815065 h 4777560"/>
              <a:gd name="connsiteX116" fmla="*/ 3583171 w 4931709"/>
              <a:gd name="connsiteY116" fmla="*/ 1833440 h 4777560"/>
              <a:gd name="connsiteX117" fmla="*/ 3578067 w 4931709"/>
              <a:gd name="connsiteY117" fmla="*/ 1851815 h 4777560"/>
              <a:gd name="connsiteX118" fmla="*/ 3513754 w 4931709"/>
              <a:gd name="connsiteY118" fmla="*/ 1985546 h 4777560"/>
              <a:gd name="connsiteX119" fmla="*/ 3419836 w 4931709"/>
              <a:gd name="connsiteY119" fmla="*/ 2094776 h 4777560"/>
              <a:gd name="connsiteX120" fmla="*/ 3226896 w 4931709"/>
              <a:gd name="connsiteY120" fmla="*/ 2266279 h 4777560"/>
              <a:gd name="connsiteX121" fmla="*/ 3226896 w 4931709"/>
              <a:gd name="connsiteY121" fmla="*/ 2266279 h 4777560"/>
              <a:gd name="connsiteX122" fmla="*/ 3126853 w 4931709"/>
              <a:gd name="connsiteY122" fmla="*/ 2306092 h 4777560"/>
              <a:gd name="connsiteX123" fmla="*/ 2906350 w 4931709"/>
              <a:gd name="connsiteY123" fmla="*/ 2452073 h 4777560"/>
              <a:gd name="connsiteX124" fmla="*/ 2910434 w 4931709"/>
              <a:gd name="connsiteY124" fmla="*/ 2390822 h 4777560"/>
              <a:gd name="connsiteX125" fmla="*/ 2875725 w 4931709"/>
              <a:gd name="connsiteY125" fmla="*/ 2141735 h 4777560"/>
              <a:gd name="connsiteX126" fmla="*/ 2771598 w 4931709"/>
              <a:gd name="connsiteY126" fmla="*/ 1925316 h 4777560"/>
              <a:gd name="connsiteX127" fmla="*/ 2659305 w 4931709"/>
              <a:gd name="connsiteY127" fmla="*/ 1776272 h 4777560"/>
              <a:gd name="connsiteX128" fmla="*/ 2651138 w 4931709"/>
              <a:gd name="connsiteY128" fmla="*/ 1759939 h 4777560"/>
              <a:gd name="connsiteX129" fmla="*/ 2608263 w 4931709"/>
              <a:gd name="connsiteY129" fmla="*/ 1606812 h 4777560"/>
              <a:gd name="connsiteX130" fmla="*/ 2749140 w 4931709"/>
              <a:gd name="connsiteY130" fmla="*/ 1183161 h 4777560"/>
              <a:gd name="connsiteX131" fmla="*/ 3741403 w 4931709"/>
              <a:gd name="connsiteY131" fmla="*/ 624758 h 4777560"/>
              <a:gd name="connsiteX132" fmla="*/ 3813883 w 4931709"/>
              <a:gd name="connsiteY132" fmla="*/ 578820 h 4777560"/>
              <a:gd name="connsiteX133" fmla="*/ 3877175 w 4931709"/>
              <a:gd name="connsiteY133" fmla="*/ 525736 h 4777560"/>
              <a:gd name="connsiteX134" fmla="*/ 4139533 w 4931709"/>
              <a:gd name="connsiteY134" fmla="*/ 206211 h 4777560"/>
              <a:gd name="connsiteX135" fmla="*/ 4228346 w 4931709"/>
              <a:gd name="connsiteY135" fmla="*/ 56147 h 4777560"/>
              <a:gd name="connsiteX136" fmla="*/ 4258972 w 4931709"/>
              <a:gd name="connsiteY136" fmla="*/ 0 h 4777560"/>
              <a:gd name="connsiteX137" fmla="*/ 4251826 w 4931709"/>
              <a:gd name="connsiteY137" fmla="*/ 9188 h 4777560"/>
              <a:gd name="connsiteX138" fmla="*/ 4252847 w 4931709"/>
              <a:gd name="connsiteY138" fmla="*/ 7146 h 4777560"/>
              <a:gd name="connsiteX139" fmla="*/ 4245701 w 4931709"/>
              <a:gd name="connsiteY139" fmla="*/ 18375 h 4777560"/>
              <a:gd name="connsiteX140" fmla="*/ 4222221 w 4931709"/>
              <a:gd name="connsiteY140" fmla="*/ 52063 h 4777560"/>
              <a:gd name="connsiteX141" fmla="*/ 4178325 w 4931709"/>
              <a:gd name="connsiteY141" fmla="*/ 114335 h 4777560"/>
              <a:gd name="connsiteX142" fmla="*/ 3735277 w 4931709"/>
              <a:gd name="connsiteY142" fmla="*/ 547174 h 4777560"/>
              <a:gd name="connsiteX143" fmla="*/ 3657693 w 4931709"/>
              <a:gd name="connsiteY143" fmla="*/ 599237 h 4777560"/>
              <a:gd name="connsiteX144" fmla="*/ 2950247 w 4931709"/>
              <a:gd name="connsiteY144" fmla="*/ 961637 h 4777560"/>
              <a:gd name="connsiteX145" fmla="*/ 2659305 w 4931709"/>
              <a:gd name="connsiteY145" fmla="*/ 1162744 h 4777560"/>
              <a:gd name="connsiteX146" fmla="*/ 2659305 w 4931709"/>
              <a:gd name="connsiteY146" fmla="*/ 1162744 h 4777560"/>
              <a:gd name="connsiteX147" fmla="*/ 2659305 w 4931709"/>
              <a:gd name="connsiteY147" fmla="*/ 1026971 h 4777560"/>
              <a:gd name="connsiteX148" fmla="*/ 2661347 w 4931709"/>
              <a:gd name="connsiteY148" fmla="*/ 859552 h 4777560"/>
              <a:gd name="connsiteX149" fmla="*/ 2689931 w 4931709"/>
              <a:gd name="connsiteY149" fmla="*/ 710509 h 4777560"/>
              <a:gd name="connsiteX150" fmla="*/ 2815495 w 4931709"/>
              <a:gd name="connsiteY150" fmla="*/ 482860 h 4777560"/>
              <a:gd name="connsiteX151" fmla="*/ 2946163 w 4931709"/>
              <a:gd name="connsiteY151" fmla="*/ 360359 h 4777560"/>
              <a:gd name="connsiteX152" fmla="*/ 2969643 w 4931709"/>
              <a:gd name="connsiteY152" fmla="*/ 344025 h 4777560"/>
              <a:gd name="connsiteX153" fmla="*/ 2988018 w 4931709"/>
              <a:gd name="connsiteY153" fmla="*/ 332796 h 4777560"/>
              <a:gd name="connsiteX154" fmla="*/ 3003330 w 4931709"/>
              <a:gd name="connsiteY154" fmla="*/ 323608 h 4777560"/>
              <a:gd name="connsiteX155" fmla="*/ 2986997 w 4931709"/>
              <a:gd name="connsiteY155" fmla="*/ 329733 h 4777560"/>
              <a:gd name="connsiteX156" fmla="*/ 2967601 w 4931709"/>
              <a:gd name="connsiteY156" fmla="*/ 337900 h 4777560"/>
              <a:gd name="connsiteX157" fmla="*/ 2941059 w 4931709"/>
              <a:gd name="connsiteY157" fmla="*/ 350150 h 4777560"/>
              <a:gd name="connsiteX158" fmla="*/ 2909413 w 4931709"/>
              <a:gd name="connsiteY158" fmla="*/ 367505 h 4777560"/>
              <a:gd name="connsiteX159" fmla="*/ 2891037 w 4931709"/>
              <a:gd name="connsiteY159" fmla="*/ 377713 h 4777560"/>
              <a:gd name="connsiteX160" fmla="*/ 2871641 w 4931709"/>
              <a:gd name="connsiteY160" fmla="*/ 389963 h 4777560"/>
              <a:gd name="connsiteX161" fmla="*/ 2830807 w 4931709"/>
              <a:gd name="connsiteY161" fmla="*/ 419568 h 4777560"/>
              <a:gd name="connsiteX162" fmla="*/ 2809370 w 4931709"/>
              <a:gd name="connsiteY162" fmla="*/ 436922 h 4777560"/>
              <a:gd name="connsiteX163" fmla="*/ 2787932 w 4931709"/>
              <a:gd name="connsiteY163" fmla="*/ 456318 h 4777560"/>
              <a:gd name="connsiteX164" fmla="*/ 2766494 w 4931709"/>
              <a:gd name="connsiteY164" fmla="*/ 477756 h 4777560"/>
              <a:gd name="connsiteX165" fmla="*/ 2745056 w 4931709"/>
              <a:gd name="connsiteY165" fmla="*/ 501235 h 4777560"/>
              <a:gd name="connsiteX166" fmla="*/ 2723619 w 4931709"/>
              <a:gd name="connsiteY166" fmla="*/ 526757 h 4777560"/>
              <a:gd name="connsiteX167" fmla="*/ 2713410 w 4931709"/>
              <a:gd name="connsiteY167" fmla="*/ 540028 h 4777560"/>
              <a:gd name="connsiteX168" fmla="*/ 2703202 w 4931709"/>
              <a:gd name="connsiteY168" fmla="*/ 554319 h 4777560"/>
              <a:gd name="connsiteX169" fmla="*/ 2630721 w 4931709"/>
              <a:gd name="connsiteY169" fmla="*/ 687029 h 4777560"/>
              <a:gd name="connsiteX170" fmla="*/ 2589888 w 4931709"/>
              <a:gd name="connsiteY170" fmla="*/ 850365 h 4777560"/>
              <a:gd name="connsiteX171" fmla="*/ 2583763 w 4931709"/>
              <a:gd name="connsiteY171" fmla="*/ 1026971 h 4777560"/>
              <a:gd name="connsiteX172" fmla="*/ 2585804 w 4931709"/>
              <a:gd name="connsiteY172" fmla="*/ 1196432 h 4777560"/>
              <a:gd name="connsiteX173" fmla="*/ 2576617 w 4931709"/>
              <a:gd name="connsiteY173" fmla="*/ 1305662 h 4777560"/>
              <a:gd name="connsiteX174" fmla="*/ 2537825 w 4931709"/>
              <a:gd name="connsiteY174" fmla="*/ 1614979 h 4777560"/>
              <a:gd name="connsiteX175" fmla="*/ 2537825 w 4931709"/>
              <a:gd name="connsiteY175" fmla="*/ 1617020 h 4777560"/>
              <a:gd name="connsiteX176" fmla="*/ 2537825 w 4931709"/>
              <a:gd name="connsiteY176" fmla="*/ 1625187 h 4777560"/>
              <a:gd name="connsiteX177" fmla="*/ 2537825 w 4931709"/>
              <a:gd name="connsiteY177" fmla="*/ 1638458 h 4777560"/>
              <a:gd name="connsiteX178" fmla="*/ 2498011 w 4931709"/>
              <a:gd name="connsiteY178" fmla="*/ 1595583 h 4777560"/>
              <a:gd name="connsiteX179" fmla="*/ 2372447 w 4931709"/>
              <a:gd name="connsiteY179" fmla="*/ 1452664 h 4777560"/>
              <a:gd name="connsiteX180" fmla="*/ 2270363 w 4931709"/>
              <a:gd name="connsiteY180" fmla="*/ 1308725 h 4777560"/>
              <a:gd name="connsiteX181" fmla="*/ 2132548 w 4931709"/>
              <a:gd name="connsiteY181" fmla="*/ 1021867 h 4777560"/>
              <a:gd name="connsiteX182" fmla="*/ 2067214 w 4931709"/>
              <a:gd name="connsiteY182" fmla="*/ 763593 h 4777560"/>
              <a:gd name="connsiteX183" fmla="*/ 2051902 w 4931709"/>
              <a:gd name="connsiteY183" fmla="*/ 653342 h 4777560"/>
              <a:gd name="connsiteX184" fmla="*/ 2037610 w 4931709"/>
              <a:gd name="connsiteY184" fmla="*/ 559424 h 4777560"/>
              <a:gd name="connsiteX185" fmla="*/ 2019234 w 4931709"/>
              <a:gd name="connsiteY185" fmla="*/ 481839 h 4777560"/>
              <a:gd name="connsiteX186" fmla="*/ 1993713 w 4931709"/>
              <a:gd name="connsiteY186" fmla="*/ 401193 h 4777560"/>
              <a:gd name="connsiteX187" fmla="*/ 1920212 w 4931709"/>
              <a:gd name="connsiteY187" fmla="*/ 259295 h 4777560"/>
              <a:gd name="connsiteX188" fmla="*/ 1894691 w 4931709"/>
              <a:gd name="connsiteY188" fmla="*/ 224586 h 4777560"/>
              <a:gd name="connsiteX189" fmla="*/ 1885504 w 4931709"/>
              <a:gd name="connsiteY189" fmla="*/ 213357 h 4777560"/>
              <a:gd name="connsiteX190" fmla="*/ 1893670 w 4931709"/>
              <a:gd name="connsiteY190" fmla="*/ 225607 h 4777560"/>
              <a:gd name="connsiteX191" fmla="*/ 1915108 w 4931709"/>
              <a:gd name="connsiteY191" fmla="*/ 262357 h 4777560"/>
              <a:gd name="connsiteX192" fmla="*/ 1975338 w 4931709"/>
              <a:gd name="connsiteY192" fmla="*/ 407318 h 4777560"/>
              <a:gd name="connsiteX193" fmla="*/ 1998817 w 4931709"/>
              <a:gd name="connsiteY193" fmla="*/ 512465 h 4777560"/>
              <a:gd name="connsiteX194" fmla="*/ 2009026 w 4931709"/>
              <a:gd name="connsiteY194" fmla="*/ 635987 h 4777560"/>
              <a:gd name="connsiteX195" fmla="*/ 2016172 w 4931709"/>
              <a:gd name="connsiteY195" fmla="*/ 775843 h 4777560"/>
              <a:gd name="connsiteX196" fmla="*/ 2020255 w 4931709"/>
              <a:gd name="connsiteY196" fmla="*/ 812594 h 4777560"/>
              <a:gd name="connsiteX197" fmla="*/ 2025360 w 4931709"/>
              <a:gd name="connsiteY197" fmla="*/ 850365 h 4777560"/>
              <a:gd name="connsiteX198" fmla="*/ 2028422 w 4931709"/>
              <a:gd name="connsiteY198" fmla="*/ 870782 h 4777560"/>
              <a:gd name="connsiteX199" fmla="*/ 2060068 w 4931709"/>
              <a:gd name="connsiteY199" fmla="*/ 1042284 h 4777560"/>
              <a:gd name="connsiteX200" fmla="*/ 2109069 w 4931709"/>
              <a:gd name="connsiteY200" fmla="*/ 1198473 h 4777560"/>
              <a:gd name="connsiteX201" fmla="*/ 1990651 w 4931709"/>
              <a:gd name="connsiteY201" fmla="*/ 1104556 h 4777560"/>
              <a:gd name="connsiteX202" fmla="*/ 1718085 w 4931709"/>
              <a:gd name="connsiteY202" fmla="*/ 964700 h 4777560"/>
              <a:gd name="connsiteX203" fmla="*/ 1432248 w 4931709"/>
              <a:gd name="connsiteY203" fmla="*/ 874865 h 4777560"/>
              <a:gd name="connsiteX204" fmla="*/ 1169890 w 4931709"/>
              <a:gd name="connsiteY204" fmla="*/ 803406 h 4777560"/>
              <a:gd name="connsiteX205" fmla="*/ 757468 w 4931709"/>
              <a:gd name="connsiteY205" fmla="*/ 620674 h 4777560"/>
              <a:gd name="connsiteX206" fmla="*/ 537986 w 4931709"/>
              <a:gd name="connsiteY206" fmla="*/ 409359 h 4777560"/>
              <a:gd name="connsiteX207" fmla="*/ 496131 w 4931709"/>
              <a:gd name="connsiteY207" fmla="*/ 335858 h 4777560"/>
              <a:gd name="connsiteX208" fmla="*/ 482860 w 4931709"/>
              <a:gd name="connsiteY208" fmla="*/ 309316 h 4777560"/>
              <a:gd name="connsiteX209" fmla="*/ 491027 w 4931709"/>
              <a:gd name="connsiteY209" fmla="*/ 337900 h 4777560"/>
              <a:gd name="connsiteX210" fmla="*/ 522673 w 4931709"/>
              <a:gd name="connsiteY210" fmla="*/ 418547 h 4777560"/>
              <a:gd name="connsiteX211" fmla="*/ 536965 w 4931709"/>
              <a:gd name="connsiteY211" fmla="*/ 445089 h 4777560"/>
              <a:gd name="connsiteX212" fmla="*/ 544111 w 4931709"/>
              <a:gd name="connsiteY212" fmla="*/ 459381 h 4777560"/>
              <a:gd name="connsiteX213" fmla="*/ 553299 w 4931709"/>
              <a:gd name="connsiteY213" fmla="*/ 473673 h 4777560"/>
              <a:gd name="connsiteX214" fmla="*/ 572695 w 4931709"/>
              <a:gd name="connsiteY214" fmla="*/ 504298 h 4777560"/>
              <a:gd name="connsiteX215" fmla="*/ 596174 w 4931709"/>
              <a:gd name="connsiteY215" fmla="*/ 535944 h 4777560"/>
              <a:gd name="connsiteX216" fmla="*/ 723780 w 4931709"/>
              <a:gd name="connsiteY216" fmla="*/ 667633 h 4777560"/>
              <a:gd name="connsiteX217" fmla="*/ 1140286 w 4931709"/>
              <a:gd name="connsiteY217" fmla="*/ 896303 h 4777560"/>
              <a:gd name="connsiteX218" fmla="*/ 1402643 w 4931709"/>
              <a:gd name="connsiteY218" fmla="*/ 982054 h 4777560"/>
              <a:gd name="connsiteX219" fmla="*/ 1677251 w 4931709"/>
              <a:gd name="connsiteY219" fmla="*/ 1073930 h 4777560"/>
              <a:gd name="connsiteX220" fmla="*/ 1930421 w 4931709"/>
              <a:gd name="connsiteY220" fmla="*/ 1198473 h 4777560"/>
              <a:gd name="connsiteX221" fmla="*/ 2138674 w 4931709"/>
              <a:gd name="connsiteY221" fmla="*/ 1362830 h 4777560"/>
              <a:gd name="connsiteX222" fmla="*/ 2231571 w 4931709"/>
              <a:gd name="connsiteY222" fmla="*/ 1448581 h 4777560"/>
              <a:gd name="connsiteX223" fmla="*/ 2281592 w 4931709"/>
              <a:gd name="connsiteY223" fmla="*/ 1524123 h 4777560"/>
              <a:gd name="connsiteX224" fmla="*/ 2403073 w 4931709"/>
              <a:gd name="connsiteY224" fmla="*/ 1681334 h 4777560"/>
              <a:gd name="connsiteX225" fmla="*/ 2651138 w 4931709"/>
              <a:gd name="connsiteY225" fmla="*/ 2002900 h 4777560"/>
              <a:gd name="connsiteX226" fmla="*/ 2734848 w 4931709"/>
              <a:gd name="connsiteY226" fmla="*/ 2185632 h 4777560"/>
              <a:gd name="connsiteX227" fmla="*/ 2761390 w 4931709"/>
              <a:gd name="connsiteY227" fmla="*/ 2385718 h 4777560"/>
              <a:gd name="connsiteX228" fmla="*/ 2724639 w 4931709"/>
              <a:gd name="connsiteY228" fmla="*/ 2584783 h 4777560"/>
              <a:gd name="connsiteX229" fmla="*/ 2706264 w 4931709"/>
              <a:gd name="connsiteY229" fmla="*/ 2631742 h 4777560"/>
              <a:gd name="connsiteX230" fmla="*/ 2684826 w 4931709"/>
              <a:gd name="connsiteY230" fmla="*/ 2678700 h 4777560"/>
              <a:gd name="connsiteX231" fmla="*/ 2634805 w 4931709"/>
              <a:gd name="connsiteY231" fmla="*/ 2771597 h 4777560"/>
              <a:gd name="connsiteX232" fmla="*/ 2529658 w 4931709"/>
              <a:gd name="connsiteY232" fmla="*/ 2960454 h 4777560"/>
              <a:gd name="connsiteX233" fmla="*/ 2484740 w 4931709"/>
              <a:gd name="connsiteY233" fmla="*/ 3060497 h 4777560"/>
              <a:gd name="connsiteX234" fmla="*/ 2475553 w 4931709"/>
              <a:gd name="connsiteY234" fmla="*/ 3086018 h 4777560"/>
              <a:gd name="connsiteX235" fmla="*/ 2466365 w 4931709"/>
              <a:gd name="connsiteY235" fmla="*/ 3112560 h 4777560"/>
              <a:gd name="connsiteX236" fmla="*/ 2452073 w 4931709"/>
              <a:gd name="connsiteY236" fmla="*/ 3164623 h 4777560"/>
              <a:gd name="connsiteX237" fmla="*/ 2442886 w 4931709"/>
              <a:gd name="connsiteY237" fmla="*/ 3207499 h 4777560"/>
              <a:gd name="connsiteX238" fmla="*/ 2398989 w 4931709"/>
              <a:gd name="connsiteY238" fmla="*/ 3126852 h 4777560"/>
              <a:gd name="connsiteX239" fmla="*/ 2340801 w 4931709"/>
              <a:gd name="connsiteY239" fmla="*/ 3051309 h 4777560"/>
              <a:gd name="connsiteX240" fmla="*/ 2271384 w 4931709"/>
              <a:gd name="connsiteY240" fmla="*/ 2984954 h 4777560"/>
              <a:gd name="connsiteX241" fmla="*/ 2193799 w 4931709"/>
              <a:gd name="connsiteY241" fmla="*/ 2927787 h 4777560"/>
              <a:gd name="connsiteX242" fmla="*/ 2022297 w 4931709"/>
              <a:gd name="connsiteY242" fmla="*/ 2841015 h 4777560"/>
              <a:gd name="connsiteX243" fmla="*/ 1880399 w 4931709"/>
              <a:gd name="connsiteY243" fmla="*/ 2793035 h 4777560"/>
              <a:gd name="connsiteX244" fmla="*/ 1852837 w 4931709"/>
              <a:gd name="connsiteY244" fmla="*/ 2717493 h 4777560"/>
              <a:gd name="connsiteX245" fmla="*/ 1856920 w 4931709"/>
              <a:gd name="connsiteY245" fmla="*/ 2600095 h 4777560"/>
              <a:gd name="connsiteX246" fmla="*/ 1896733 w 4931709"/>
              <a:gd name="connsiteY246" fmla="*/ 2491886 h 4777560"/>
              <a:gd name="connsiteX247" fmla="*/ 2012088 w 4931709"/>
              <a:gd name="connsiteY247" fmla="*/ 2325488 h 4777560"/>
              <a:gd name="connsiteX248" fmla="*/ 2116215 w 4931709"/>
              <a:gd name="connsiteY248" fmla="*/ 2232591 h 4777560"/>
              <a:gd name="connsiteX249" fmla="*/ 2147861 w 4931709"/>
              <a:gd name="connsiteY249" fmla="*/ 2210132 h 4777560"/>
              <a:gd name="connsiteX250" fmla="*/ 2159091 w 4931709"/>
              <a:gd name="connsiteY250" fmla="*/ 2202986 h 4777560"/>
              <a:gd name="connsiteX251" fmla="*/ 2146840 w 4931709"/>
              <a:gd name="connsiteY251" fmla="*/ 2207070 h 4777560"/>
              <a:gd name="connsiteX252" fmla="*/ 2111111 w 4931709"/>
              <a:gd name="connsiteY252" fmla="*/ 2221361 h 4777560"/>
              <a:gd name="connsiteX253" fmla="*/ 1987588 w 4931709"/>
              <a:gd name="connsiteY253" fmla="*/ 2295883 h 4777560"/>
              <a:gd name="connsiteX254" fmla="*/ 1841607 w 4931709"/>
              <a:gd name="connsiteY254" fmla="*/ 2458198 h 4777560"/>
              <a:gd name="connsiteX255" fmla="*/ 1823232 w 4931709"/>
              <a:gd name="connsiteY255" fmla="*/ 2491886 h 4777560"/>
              <a:gd name="connsiteX256" fmla="*/ 1832420 w 4931709"/>
              <a:gd name="connsiteY256" fmla="*/ 2273425 h 4777560"/>
              <a:gd name="connsiteX257" fmla="*/ 1808940 w 4931709"/>
              <a:gd name="connsiteY257" fmla="*/ 2044755 h 4777560"/>
              <a:gd name="connsiteX258" fmla="*/ 1755856 w 4931709"/>
              <a:gd name="connsiteY258" fmla="*/ 1863044 h 4777560"/>
              <a:gd name="connsiteX259" fmla="*/ 1697668 w 4931709"/>
              <a:gd name="connsiteY259" fmla="*/ 1750751 h 4777560"/>
              <a:gd name="connsiteX260" fmla="*/ 1678272 w 4931709"/>
              <a:gd name="connsiteY260" fmla="*/ 1722168 h 4777560"/>
              <a:gd name="connsiteX261" fmla="*/ 1671126 w 4931709"/>
              <a:gd name="connsiteY261" fmla="*/ 1712980 h 4777560"/>
              <a:gd name="connsiteX262" fmla="*/ 1675209 w 4931709"/>
              <a:gd name="connsiteY262" fmla="*/ 1724209 h 4777560"/>
              <a:gd name="connsiteX263" fmla="*/ 1686439 w 4931709"/>
              <a:gd name="connsiteY263" fmla="*/ 1755855 h 4777560"/>
              <a:gd name="connsiteX264" fmla="*/ 1719106 w 4931709"/>
              <a:gd name="connsiteY264" fmla="*/ 1874274 h 4777560"/>
              <a:gd name="connsiteX265" fmla="*/ 1745648 w 4931709"/>
              <a:gd name="connsiteY265" fmla="*/ 2052922 h 4777560"/>
              <a:gd name="connsiteX266" fmla="*/ 1756877 w 4931709"/>
              <a:gd name="connsiteY266" fmla="*/ 2274446 h 4777560"/>
              <a:gd name="connsiteX267" fmla="*/ 1758919 w 4931709"/>
              <a:gd name="connsiteY267" fmla="*/ 2498011 h 4777560"/>
              <a:gd name="connsiteX268" fmla="*/ 1756877 w 4931709"/>
              <a:gd name="connsiteY268" fmla="*/ 2615408 h 4777560"/>
              <a:gd name="connsiteX269" fmla="*/ 1756877 w 4931709"/>
              <a:gd name="connsiteY269" fmla="*/ 2616429 h 4777560"/>
              <a:gd name="connsiteX270" fmla="*/ 1738502 w 4931709"/>
              <a:gd name="connsiteY270" fmla="*/ 2660325 h 4777560"/>
              <a:gd name="connsiteX271" fmla="*/ 1733397 w 4931709"/>
              <a:gd name="connsiteY271" fmla="*/ 2717493 h 4777560"/>
              <a:gd name="connsiteX272" fmla="*/ 1741564 w 4931709"/>
              <a:gd name="connsiteY272" fmla="*/ 2753222 h 4777560"/>
              <a:gd name="connsiteX273" fmla="*/ 1679293 w 4931709"/>
              <a:gd name="connsiteY273" fmla="*/ 2737910 h 4777560"/>
              <a:gd name="connsiteX274" fmla="*/ 1365893 w 4931709"/>
              <a:gd name="connsiteY274" fmla="*/ 2656242 h 4777560"/>
              <a:gd name="connsiteX275" fmla="*/ 1222974 w 4931709"/>
              <a:gd name="connsiteY275" fmla="*/ 2611325 h 4777560"/>
              <a:gd name="connsiteX276" fmla="*/ 1155598 w 4931709"/>
              <a:gd name="connsiteY276" fmla="*/ 2587845 h 4777560"/>
              <a:gd name="connsiteX277" fmla="*/ 1091285 w 4931709"/>
              <a:gd name="connsiteY277" fmla="*/ 2562324 h 4777560"/>
              <a:gd name="connsiteX278" fmla="*/ 971846 w 4931709"/>
              <a:gd name="connsiteY278" fmla="*/ 2508219 h 4777560"/>
              <a:gd name="connsiteX279" fmla="*/ 867720 w 4931709"/>
              <a:gd name="connsiteY279" fmla="*/ 2450031 h 4777560"/>
              <a:gd name="connsiteX280" fmla="*/ 778906 w 4931709"/>
              <a:gd name="connsiteY280" fmla="*/ 2386739 h 4777560"/>
              <a:gd name="connsiteX281" fmla="*/ 706426 w 4931709"/>
              <a:gd name="connsiteY281" fmla="*/ 2321404 h 4777560"/>
              <a:gd name="connsiteX282" fmla="*/ 612508 w 4931709"/>
              <a:gd name="connsiteY282" fmla="*/ 2196861 h 4777560"/>
              <a:gd name="connsiteX283" fmla="*/ 604341 w 4931709"/>
              <a:gd name="connsiteY283" fmla="*/ 2182569 h 4777560"/>
              <a:gd name="connsiteX284" fmla="*/ 598216 w 4931709"/>
              <a:gd name="connsiteY284" fmla="*/ 2169298 h 4777560"/>
              <a:gd name="connsiteX285" fmla="*/ 586987 w 4931709"/>
              <a:gd name="connsiteY285" fmla="*/ 2144798 h 4777560"/>
              <a:gd name="connsiteX286" fmla="*/ 572695 w 4931709"/>
              <a:gd name="connsiteY286" fmla="*/ 2104985 h 4777560"/>
              <a:gd name="connsiteX287" fmla="*/ 563507 w 4931709"/>
              <a:gd name="connsiteY287" fmla="*/ 2070276 h 4777560"/>
              <a:gd name="connsiteX288" fmla="*/ 566570 w 4931709"/>
              <a:gd name="connsiteY288" fmla="*/ 2106006 h 4777560"/>
              <a:gd name="connsiteX289" fmla="*/ 574737 w 4931709"/>
              <a:gd name="connsiteY289" fmla="*/ 2148881 h 4777560"/>
              <a:gd name="connsiteX290" fmla="*/ 581883 w 4931709"/>
              <a:gd name="connsiteY290" fmla="*/ 2176444 h 4777560"/>
              <a:gd name="connsiteX291" fmla="*/ 585966 w 4931709"/>
              <a:gd name="connsiteY291" fmla="*/ 2191757 h 4777560"/>
              <a:gd name="connsiteX292" fmla="*/ 592091 w 4931709"/>
              <a:gd name="connsiteY292" fmla="*/ 2207070 h 4777560"/>
              <a:gd name="connsiteX293" fmla="*/ 671717 w 4931709"/>
              <a:gd name="connsiteY293" fmla="*/ 2353051 h 4777560"/>
              <a:gd name="connsiteX294" fmla="*/ 739093 w 4931709"/>
              <a:gd name="connsiteY294" fmla="*/ 2432677 h 4777560"/>
              <a:gd name="connsiteX295" fmla="*/ 824844 w 4931709"/>
              <a:gd name="connsiteY295" fmla="*/ 2511282 h 4777560"/>
              <a:gd name="connsiteX296" fmla="*/ 928970 w 4931709"/>
              <a:gd name="connsiteY296" fmla="*/ 2586824 h 4777560"/>
              <a:gd name="connsiteX297" fmla="*/ 1048409 w 4931709"/>
              <a:gd name="connsiteY297" fmla="*/ 2656242 h 4777560"/>
              <a:gd name="connsiteX298" fmla="*/ 1113744 w 4931709"/>
              <a:gd name="connsiteY298" fmla="*/ 2688909 h 4777560"/>
              <a:gd name="connsiteX299" fmla="*/ 1182140 w 4931709"/>
              <a:gd name="connsiteY299" fmla="*/ 2719534 h 4777560"/>
              <a:gd name="connsiteX300" fmla="*/ 1327101 w 4931709"/>
              <a:gd name="connsiteY300" fmla="*/ 2776702 h 4777560"/>
              <a:gd name="connsiteX301" fmla="*/ 1391414 w 4931709"/>
              <a:gd name="connsiteY301" fmla="*/ 2799160 h 4777560"/>
              <a:gd name="connsiteX302" fmla="*/ 1257683 w 4931709"/>
              <a:gd name="connsiteY302" fmla="*/ 2808348 h 4777560"/>
              <a:gd name="connsiteX303" fmla="*/ 1041264 w 4931709"/>
              <a:gd name="connsiteY303" fmla="*/ 2851224 h 4777560"/>
              <a:gd name="connsiteX304" fmla="*/ 829948 w 4931709"/>
              <a:gd name="connsiteY304" fmla="*/ 2879807 h 4777560"/>
              <a:gd name="connsiteX305" fmla="*/ 630883 w 4931709"/>
              <a:gd name="connsiteY305" fmla="*/ 2879807 h 4777560"/>
              <a:gd name="connsiteX306" fmla="*/ 296045 w 4931709"/>
              <a:gd name="connsiteY306" fmla="*/ 2823661 h 4777560"/>
              <a:gd name="connsiteX307" fmla="*/ 170481 w 4931709"/>
              <a:gd name="connsiteY307" fmla="*/ 2783848 h 4777560"/>
              <a:gd name="connsiteX308" fmla="*/ 119439 w 4931709"/>
              <a:gd name="connsiteY308" fmla="*/ 2764452 h 4777560"/>
              <a:gd name="connsiteX309" fmla="*/ 77584 w 4931709"/>
              <a:gd name="connsiteY309" fmla="*/ 2746076 h 4777560"/>
              <a:gd name="connsiteX310" fmla="*/ 59209 w 4931709"/>
              <a:gd name="connsiteY310" fmla="*/ 2738931 h 4777560"/>
              <a:gd name="connsiteX311" fmla="*/ 43896 w 4931709"/>
              <a:gd name="connsiteY311" fmla="*/ 2731784 h 4777560"/>
              <a:gd name="connsiteX312" fmla="*/ 19396 w 4931709"/>
              <a:gd name="connsiteY312" fmla="*/ 2720555 h 4777560"/>
              <a:gd name="connsiteX313" fmla="*/ 0 w 4931709"/>
              <a:gd name="connsiteY313" fmla="*/ 2711368 h 4777560"/>
              <a:gd name="connsiteX314" fmla="*/ 18375 w 4931709"/>
              <a:gd name="connsiteY314" fmla="*/ 2723618 h 4777560"/>
              <a:gd name="connsiteX315" fmla="*/ 40834 w 4931709"/>
              <a:gd name="connsiteY315" fmla="*/ 2738931 h 4777560"/>
              <a:gd name="connsiteX316" fmla="*/ 55126 w 4931709"/>
              <a:gd name="connsiteY316" fmla="*/ 2748118 h 4777560"/>
              <a:gd name="connsiteX317" fmla="*/ 71459 w 4931709"/>
              <a:gd name="connsiteY317" fmla="*/ 2758327 h 4777560"/>
              <a:gd name="connsiteX318" fmla="*/ 111272 w 4931709"/>
              <a:gd name="connsiteY318" fmla="*/ 2781806 h 4777560"/>
              <a:gd name="connsiteX319" fmla="*/ 160273 w 4931709"/>
              <a:gd name="connsiteY319" fmla="*/ 2807327 h 4777560"/>
              <a:gd name="connsiteX320" fmla="*/ 282775 w 4931709"/>
              <a:gd name="connsiteY320" fmla="*/ 2861432 h 4777560"/>
              <a:gd name="connsiteX321" fmla="*/ 623737 w 4931709"/>
              <a:gd name="connsiteY321" fmla="*/ 2945141 h 4777560"/>
              <a:gd name="connsiteX322" fmla="*/ 831990 w 4931709"/>
              <a:gd name="connsiteY322" fmla="*/ 2953308 h 4777560"/>
              <a:gd name="connsiteX323" fmla="*/ 1054534 w 4931709"/>
              <a:gd name="connsiteY323" fmla="*/ 2926766 h 4777560"/>
              <a:gd name="connsiteX324" fmla="*/ 1266871 w 4931709"/>
              <a:gd name="connsiteY324" fmla="*/ 2880828 h 4777560"/>
              <a:gd name="connsiteX325" fmla="*/ 1463894 w 4931709"/>
              <a:gd name="connsiteY325" fmla="*/ 2866536 h 4777560"/>
              <a:gd name="connsiteX326" fmla="*/ 1644584 w 4931709"/>
              <a:gd name="connsiteY326" fmla="*/ 2879807 h 4777560"/>
              <a:gd name="connsiteX327" fmla="*/ 1661938 w 4931709"/>
              <a:gd name="connsiteY327" fmla="*/ 2882870 h 4777560"/>
              <a:gd name="connsiteX328" fmla="*/ 1969213 w 4931709"/>
              <a:gd name="connsiteY328" fmla="*/ 2978829 h 4777560"/>
              <a:gd name="connsiteX329" fmla="*/ 2116215 w 4931709"/>
              <a:gd name="connsiteY329" fmla="*/ 3051309 h 4777560"/>
              <a:gd name="connsiteX330" fmla="*/ 2180528 w 4931709"/>
              <a:gd name="connsiteY330" fmla="*/ 3096227 h 4777560"/>
              <a:gd name="connsiteX331" fmla="*/ 2237696 w 4931709"/>
              <a:gd name="connsiteY331" fmla="*/ 3147269 h 4777560"/>
              <a:gd name="connsiteX332" fmla="*/ 2285675 w 4931709"/>
              <a:gd name="connsiteY332" fmla="*/ 3203416 h 4777560"/>
              <a:gd name="connsiteX333" fmla="*/ 2322426 w 4931709"/>
              <a:gd name="connsiteY333" fmla="*/ 3263645 h 4777560"/>
              <a:gd name="connsiteX334" fmla="*/ 2347947 w 4931709"/>
              <a:gd name="connsiteY334" fmla="*/ 3327959 h 4777560"/>
              <a:gd name="connsiteX335" fmla="*/ 2363260 w 4931709"/>
              <a:gd name="connsiteY335" fmla="*/ 3396355 h 4777560"/>
              <a:gd name="connsiteX336" fmla="*/ 2372447 w 4931709"/>
              <a:gd name="connsiteY336" fmla="*/ 3538253 h 4777560"/>
              <a:gd name="connsiteX337" fmla="*/ 2368364 w 4931709"/>
              <a:gd name="connsiteY337" fmla="*/ 3680151 h 4777560"/>
              <a:gd name="connsiteX338" fmla="*/ 2362239 w 4931709"/>
              <a:gd name="connsiteY338" fmla="*/ 3851653 h 4777560"/>
              <a:gd name="connsiteX339" fmla="*/ 2339780 w 4931709"/>
              <a:gd name="connsiteY339" fmla="*/ 3842465 h 4777560"/>
              <a:gd name="connsiteX340" fmla="*/ 2291801 w 4931709"/>
              <a:gd name="connsiteY340" fmla="*/ 3825111 h 4777560"/>
              <a:gd name="connsiteX341" fmla="*/ 2242800 w 4931709"/>
              <a:gd name="connsiteY341" fmla="*/ 3808777 h 4777560"/>
              <a:gd name="connsiteX342" fmla="*/ 2137653 w 4931709"/>
              <a:gd name="connsiteY342" fmla="*/ 3779173 h 4777560"/>
              <a:gd name="connsiteX343" fmla="*/ 2020255 w 4931709"/>
              <a:gd name="connsiteY343" fmla="*/ 3761818 h 4777560"/>
              <a:gd name="connsiteX344" fmla="*/ 1957984 w 4931709"/>
              <a:gd name="connsiteY344" fmla="*/ 3761818 h 4777560"/>
              <a:gd name="connsiteX345" fmla="*/ 1896733 w 4931709"/>
              <a:gd name="connsiteY345" fmla="*/ 3768964 h 4777560"/>
              <a:gd name="connsiteX346" fmla="*/ 1781377 w 4931709"/>
              <a:gd name="connsiteY346" fmla="*/ 3789381 h 4777560"/>
              <a:gd name="connsiteX347" fmla="*/ 1676230 w 4931709"/>
              <a:gd name="connsiteY347" fmla="*/ 3795506 h 4777560"/>
              <a:gd name="connsiteX348" fmla="*/ 1576187 w 4931709"/>
              <a:gd name="connsiteY348" fmla="*/ 3779173 h 4777560"/>
              <a:gd name="connsiteX349" fmla="*/ 1485332 w 4931709"/>
              <a:gd name="connsiteY349" fmla="*/ 3743443 h 4777560"/>
              <a:gd name="connsiteX350" fmla="*/ 1403664 w 4931709"/>
              <a:gd name="connsiteY350" fmla="*/ 3690359 h 4777560"/>
              <a:gd name="connsiteX351" fmla="*/ 1325059 w 4931709"/>
              <a:gd name="connsiteY351" fmla="*/ 3629108 h 4777560"/>
              <a:gd name="connsiteX352" fmla="*/ 1285246 w 4931709"/>
              <a:gd name="connsiteY352" fmla="*/ 3599504 h 4777560"/>
              <a:gd name="connsiteX353" fmla="*/ 1244412 w 4931709"/>
              <a:gd name="connsiteY353" fmla="*/ 3572962 h 4777560"/>
              <a:gd name="connsiteX354" fmla="*/ 1084139 w 4931709"/>
              <a:gd name="connsiteY354" fmla="*/ 3498440 h 4777560"/>
              <a:gd name="connsiteX355" fmla="*/ 943262 w 4931709"/>
              <a:gd name="connsiteY355" fmla="*/ 3464752 h 4777560"/>
              <a:gd name="connsiteX356" fmla="*/ 885074 w 4931709"/>
              <a:gd name="connsiteY356" fmla="*/ 3458627 h 4777560"/>
              <a:gd name="connsiteX357" fmla="*/ 836073 w 4931709"/>
              <a:gd name="connsiteY357" fmla="*/ 3457606 h 4777560"/>
              <a:gd name="connsiteX358" fmla="*/ 815656 w 4931709"/>
              <a:gd name="connsiteY358" fmla="*/ 3457606 h 4777560"/>
              <a:gd name="connsiteX359" fmla="*/ 797281 w 4931709"/>
              <a:gd name="connsiteY359" fmla="*/ 3458627 h 4777560"/>
              <a:gd name="connsiteX360" fmla="*/ 768697 w 4931709"/>
              <a:gd name="connsiteY360" fmla="*/ 3460669 h 4777560"/>
              <a:gd name="connsiteX361" fmla="*/ 745218 w 4931709"/>
              <a:gd name="connsiteY361" fmla="*/ 3462710 h 4777560"/>
              <a:gd name="connsiteX362" fmla="*/ 768697 w 4931709"/>
              <a:gd name="connsiteY362" fmla="*/ 3464752 h 4777560"/>
              <a:gd name="connsiteX363" fmla="*/ 796260 w 4931709"/>
              <a:gd name="connsiteY363" fmla="*/ 3467815 h 4777560"/>
              <a:gd name="connsiteX364" fmla="*/ 813615 w 4931709"/>
              <a:gd name="connsiteY364" fmla="*/ 3469856 h 4777560"/>
              <a:gd name="connsiteX365" fmla="*/ 834032 w 4931709"/>
              <a:gd name="connsiteY365" fmla="*/ 3473940 h 4777560"/>
              <a:gd name="connsiteX366" fmla="*/ 880991 w 4931709"/>
              <a:gd name="connsiteY366" fmla="*/ 3484148 h 4777560"/>
              <a:gd name="connsiteX367" fmla="*/ 935095 w 4931709"/>
              <a:gd name="connsiteY367" fmla="*/ 3499461 h 4777560"/>
              <a:gd name="connsiteX368" fmla="*/ 1061680 w 4931709"/>
              <a:gd name="connsiteY368" fmla="*/ 3550503 h 4777560"/>
              <a:gd name="connsiteX369" fmla="*/ 1199495 w 4931709"/>
              <a:gd name="connsiteY369" fmla="*/ 3637275 h 4777560"/>
              <a:gd name="connsiteX370" fmla="*/ 1267891 w 4931709"/>
              <a:gd name="connsiteY370" fmla="*/ 3696484 h 4777560"/>
              <a:gd name="connsiteX371" fmla="*/ 1342413 w 4931709"/>
              <a:gd name="connsiteY371" fmla="*/ 3765902 h 4777560"/>
              <a:gd name="connsiteX372" fmla="*/ 1433269 w 4931709"/>
              <a:gd name="connsiteY372" fmla="*/ 3834298 h 4777560"/>
              <a:gd name="connsiteX373" fmla="*/ 1544541 w 4931709"/>
              <a:gd name="connsiteY373" fmla="*/ 3884320 h 4777560"/>
              <a:gd name="connsiteX374" fmla="*/ 1669084 w 4931709"/>
              <a:gd name="connsiteY374" fmla="*/ 3907799 h 4777560"/>
              <a:gd name="connsiteX375" fmla="*/ 1797711 w 4931709"/>
              <a:gd name="connsiteY375" fmla="*/ 3901674 h 4777560"/>
              <a:gd name="connsiteX376" fmla="*/ 1913066 w 4931709"/>
              <a:gd name="connsiteY376" fmla="*/ 3880236 h 4777560"/>
              <a:gd name="connsiteX377" fmla="*/ 2015151 w 4931709"/>
              <a:gd name="connsiteY377" fmla="*/ 3871049 h 4777560"/>
              <a:gd name="connsiteX378" fmla="*/ 2030464 w 4931709"/>
              <a:gd name="connsiteY378" fmla="*/ 3871049 h 4777560"/>
              <a:gd name="connsiteX379" fmla="*/ 2085589 w 4931709"/>
              <a:gd name="connsiteY379" fmla="*/ 3899632 h 4777560"/>
              <a:gd name="connsiteX380" fmla="*/ 2185632 w 4931709"/>
              <a:gd name="connsiteY380" fmla="*/ 3973134 h 4777560"/>
              <a:gd name="connsiteX381" fmla="*/ 2195841 w 4931709"/>
              <a:gd name="connsiteY381" fmla="*/ 3985383 h 4777560"/>
              <a:gd name="connsiteX382" fmla="*/ 2212175 w 4931709"/>
              <a:gd name="connsiteY382" fmla="*/ 4005800 h 4777560"/>
              <a:gd name="connsiteX383" fmla="*/ 2226466 w 4931709"/>
              <a:gd name="connsiteY383" fmla="*/ 4016009 h 4777560"/>
              <a:gd name="connsiteX384" fmla="*/ 2275467 w 4931709"/>
              <a:gd name="connsiteY384" fmla="*/ 4082364 h 4777560"/>
              <a:gd name="connsiteX385" fmla="*/ 2339780 w 4931709"/>
              <a:gd name="connsiteY385" fmla="*/ 4217116 h 4777560"/>
              <a:gd name="connsiteX386" fmla="*/ 2348968 w 4931709"/>
              <a:gd name="connsiteY386" fmla="*/ 4239575 h 4777560"/>
              <a:gd name="connsiteX387" fmla="*/ 2335697 w 4931709"/>
              <a:gd name="connsiteY387" fmla="*/ 4395764 h 4777560"/>
              <a:gd name="connsiteX388" fmla="*/ 2311197 w 4931709"/>
              <a:gd name="connsiteY388" fmla="*/ 4538682 h 4777560"/>
              <a:gd name="connsiteX389" fmla="*/ 2259133 w 4931709"/>
              <a:gd name="connsiteY389" fmla="*/ 4656080 h 4777560"/>
              <a:gd name="connsiteX390" fmla="*/ 2187674 w 4931709"/>
              <a:gd name="connsiteY390" fmla="*/ 4745914 h 4777560"/>
              <a:gd name="connsiteX391" fmla="*/ 2156028 w 4931709"/>
              <a:gd name="connsiteY391" fmla="*/ 4777560 h 4777560"/>
              <a:gd name="connsiteX392" fmla="*/ 2748119 w 4931709"/>
              <a:gd name="connsiteY392" fmla="*/ 4777560 h 4777560"/>
              <a:gd name="connsiteX393" fmla="*/ 2691972 w 4931709"/>
              <a:gd name="connsiteY393" fmla="*/ 4642809 h 4777560"/>
              <a:gd name="connsiteX394" fmla="*/ 2667472 w 4931709"/>
              <a:gd name="connsiteY394" fmla="*/ 4514182 h 4777560"/>
              <a:gd name="connsiteX395" fmla="*/ 2657263 w 4931709"/>
              <a:gd name="connsiteY395" fmla="*/ 4370243 h 4777560"/>
              <a:gd name="connsiteX396" fmla="*/ 2642972 w 4931709"/>
              <a:gd name="connsiteY396" fmla="*/ 4135448 h 4777560"/>
              <a:gd name="connsiteX397" fmla="*/ 2640930 w 4931709"/>
              <a:gd name="connsiteY397" fmla="*/ 4096656 h 4777560"/>
              <a:gd name="connsiteX398" fmla="*/ 2686868 w 4931709"/>
              <a:gd name="connsiteY398" fmla="*/ 3882278 h 4777560"/>
              <a:gd name="connsiteX399" fmla="*/ 2699118 w 4931709"/>
              <a:gd name="connsiteY399" fmla="*/ 3848590 h 4777560"/>
              <a:gd name="connsiteX400" fmla="*/ 2722598 w 4931709"/>
              <a:gd name="connsiteY400" fmla="*/ 3799590 h 4777560"/>
              <a:gd name="connsiteX401" fmla="*/ 2727702 w 4931709"/>
              <a:gd name="connsiteY401" fmla="*/ 3788360 h 4777560"/>
              <a:gd name="connsiteX402" fmla="*/ 2747098 w 4931709"/>
              <a:gd name="connsiteY402" fmla="*/ 3754672 h 4777560"/>
              <a:gd name="connsiteX403" fmla="*/ 2795078 w 4931709"/>
              <a:gd name="connsiteY403" fmla="*/ 3690359 h 4777560"/>
              <a:gd name="connsiteX404" fmla="*/ 2796099 w 4931709"/>
              <a:gd name="connsiteY404" fmla="*/ 3690359 h 4777560"/>
              <a:gd name="connsiteX405" fmla="*/ 2861433 w 4931709"/>
              <a:gd name="connsiteY405" fmla="*/ 3652588 h 4777560"/>
              <a:gd name="connsiteX406" fmla="*/ 2940038 w 4931709"/>
              <a:gd name="connsiteY406" fmla="*/ 3616858 h 4777560"/>
              <a:gd name="connsiteX407" fmla="*/ 3107457 w 4931709"/>
              <a:gd name="connsiteY407" fmla="*/ 3559691 h 4777560"/>
              <a:gd name="connsiteX408" fmla="*/ 3195250 w 4931709"/>
              <a:gd name="connsiteY408" fmla="*/ 3553566 h 4777560"/>
              <a:gd name="connsiteX409" fmla="*/ 3240167 w 4931709"/>
              <a:gd name="connsiteY409" fmla="*/ 3557649 h 4777560"/>
              <a:gd name="connsiteX410" fmla="*/ 3262626 w 4931709"/>
              <a:gd name="connsiteY410" fmla="*/ 3561732 h 4777560"/>
              <a:gd name="connsiteX411" fmla="*/ 3285084 w 4931709"/>
              <a:gd name="connsiteY411" fmla="*/ 3566837 h 4777560"/>
              <a:gd name="connsiteX412" fmla="*/ 3463732 w 4931709"/>
              <a:gd name="connsiteY412" fmla="*/ 3636254 h 4777560"/>
              <a:gd name="connsiteX413" fmla="*/ 3638297 w 4931709"/>
              <a:gd name="connsiteY413" fmla="*/ 3710776 h 4777560"/>
              <a:gd name="connsiteX414" fmla="*/ 3812862 w 4931709"/>
              <a:gd name="connsiteY414" fmla="*/ 3748547 h 4777560"/>
              <a:gd name="connsiteX415" fmla="*/ 3894530 w 4931709"/>
              <a:gd name="connsiteY415" fmla="*/ 3745485 h 4777560"/>
              <a:gd name="connsiteX416" fmla="*/ 3967010 w 4931709"/>
              <a:gd name="connsiteY416" fmla="*/ 3733235 h 4777560"/>
              <a:gd name="connsiteX417" fmla="*/ 4085428 w 4931709"/>
              <a:gd name="connsiteY417" fmla="*/ 3702609 h 4777560"/>
              <a:gd name="connsiteX418" fmla="*/ 4174241 w 4931709"/>
              <a:gd name="connsiteY418" fmla="*/ 3681171 h 4777560"/>
              <a:gd name="connsiteX419" fmla="*/ 4231409 w 4931709"/>
              <a:gd name="connsiteY419" fmla="*/ 3673005 h 4777560"/>
              <a:gd name="connsiteX420" fmla="*/ 4251826 w 4931709"/>
              <a:gd name="connsiteY420" fmla="*/ 3670963 h 4777560"/>
              <a:gd name="connsiteX421" fmla="*/ 4231409 w 4931709"/>
              <a:gd name="connsiteY421" fmla="*/ 3668921 h 4777560"/>
              <a:gd name="connsiteX422" fmla="*/ 4172200 w 4931709"/>
              <a:gd name="connsiteY422" fmla="*/ 3666880 h 4777560"/>
              <a:gd name="connsiteX423" fmla="*/ 4079303 w 4931709"/>
              <a:gd name="connsiteY423" fmla="*/ 3674025 h 4777560"/>
              <a:gd name="connsiteX424" fmla="*/ 3958843 w 4931709"/>
              <a:gd name="connsiteY424" fmla="*/ 3688317 h 4777560"/>
              <a:gd name="connsiteX425" fmla="*/ 3818987 w 4931709"/>
              <a:gd name="connsiteY425" fmla="*/ 3686276 h 4777560"/>
              <a:gd name="connsiteX426" fmla="*/ 3666881 w 4931709"/>
              <a:gd name="connsiteY426" fmla="*/ 3639317 h 4777560"/>
              <a:gd name="connsiteX427" fmla="*/ 3501504 w 4931709"/>
              <a:gd name="connsiteY427" fmla="*/ 3557649 h 4777560"/>
              <a:gd name="connsiteX428" fmla="*/ 3299376 w 4931709"/>
              <a:gd name="connsiteY428" fmla="*/ 3477002 h 4777560"/>
              <a:gd name="connsiteX429" fmla="*/ 3284063 w 4931709"/>
              <a:gd name="connsiteY429" fmla="*/ 3473940 h 4777560"/>
              <a:gd name="connsiteX430" fmla="*/ 3253438 w 4931709"/>
              <a:gd name="connsiteY430" fmla="*/ 3468836 h 4777560"/>
              <a:gd name="connsiteX431" fmla="*/ 3197291 w 4931709"/>
              <a:gd name="connsiteY431" fmla="*/ 3464752 h 4777560"/>
              <a:gd name="connsiteX432" fmla="*/ 3088061 w 4931709"/>
              <a:gd name="connsiteY432" fmla="*/ 3475981 h 4777560"/>
              <a:gd name="connsiteX433" fmla="*/ 3069685 w 4931709"/>
              <a:gd name="connsiteY433" fmla="*/ 3481086 h 4777560"/>
              <a:gd name="connsiteX434" fmla="*/ 3105415 w 4931709"/>
              <a:gd name="connsiteY434" fmla="*/ 3460669 h 4777560"/>
              <a:gd name="connsiteX435" fmla="*/ 3128895 w 4931709"/>
              <a:gd name="connsiteY435" fmla="*/ 3453523 h 4777560"/>
              <a:gd name="connsiteX436" fmla="*/ 3285084 w 4931709"/>
              <a:gd name="connsiteY436" fmla="*/ 3417793 h 4777560"/>
              <a:gd name="connsiteX437" fmla="*/ 3451482 w 4931709"/>
              <a:gd name="connsiteY437" fmla="*/ 3394314 h 4777560"/>
              <a:gd name="connsiteX438" fmla="*/ 3787341 w 4931709"/>
              <a:gd name="connsiteY438" fmla="*/ 3351438 h 4777560"/>
              <a:gd name="connsiteX439" fmla="*/ 3947613 w 4931709"/>
              <a:gd name="connsiteY439" fmla="*/ 3313667 h 4777560"/>
              <a:gd name="connsiteX440" fmla="*/ 4095636 w 4931709"/>
              <a:gd name="connsiteY440" fmla="*/ 3258541 h 4777560"/>
              <a:gd name="connsiteX441" fmla="*/ 4229367 w 4931709"/>
              <a:gd name="connsiteY441" fmla="*/ 3191165 h 4777560"/>
              <a:gd name="connsiteX442" fmla="*/ 4290618 w 4931709"/>
              <a:gd name="connsiteY442" fmla="*/ 3155436 h 4777560"/>
              <a:gd name="connsiteX443" fmla="*/ 4348806 w 4931709"/>
              <a:gd name="connsiteY443" fmla="*/ 3118685 h 4777560"/>
              <a:gd name="connsiteX444" fmla="*/ 4550934 w 4931709"/>
              <a:gd name="connsiteY444" fmla="*/ 2972704 h 4777560"/>
              <a:gd name="connsiteX445" fmla="*/ 4830646 w 4931709"/>
              <a:gd name="connsiteY445" fmla="*/ 2749139 h 4777560"/>
              <a:gd name="connsiteX446" fmla="*/ 4931710 w 4931709"/>
              <a:gd name="connsiteY446" fmla="*/ 2665429 h 4777560"/>
              <a:gd name="connsiteX447" fmla="*/ 4819417 w 4931709"/>
              <a:gd name="connsiteY447" fmla="*/ 2738931 h 4777560"/>
              <a:gd name="connsiteX448" fmla="*/ 2300988 w 4931709"/>
              <a:gd name="connsiteY448" fmla="*/ 3946591 h 4777560"/>
              <a:gd name="connsiteX449" fmla="*/ 2284655 w 4931709"/>
              <a:gd name="connsiteY449" fmla="*/ 3926175 h 4777560"/>
              <a:gd name="connsiteX450" fmla="*/ 2306092 w 4931709"/>
              <a:gd name="connsiteY450" fmla="*/ 3932300 h 4777560"/>
              <a:gd name="connsiteX451" fmla="*/ 2341822 w 4931709"/>
              <a:gd name="connsiteY451" fmla="*/ 3945571 h 4777560"/>
              <a:gd name="connsiteX452" fmla="*/ 2355093 w 4931709"/>
              <a:gd name="connsiteY452" fmla="*/ 3953738 h 4777560"/>
              <a:gd name="connsiteX453" fmla="*/ 2356114 w 4931709"/>
              <a:gd name="connsiteY453" fmla="*/ 4007842 h 4777560"/>
              <a:gd name="connsiteX454" fmla="*/ 2300988 w 4931709"/>
              <a:gd name="connsiteY454" fmla="*/ 3946591 h 477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</a:cxnLst>
            <a:rect l="l" t="t" r="r" b="b"/>
            <a:pathLst>
              <a:path w="4931709" h="4777560">
                <a:moveTo>
                  <a:pt x="4819417" y="2738931"/>
                </a:moveTo>
                <a:cubicBezTo>
                  <a:pt x="4748978" y="2784869"/>
                  <a:pt x="4646893" y="2853265"/>
                  <a:pt x="4521329" y="2936975"/>
                </a:cubicBezTo>
                <a:cubicBezTo>
                  <a:pt x="4458037" y="2978829"/>
                  <a:pt x="4389640" y="3022726"/>
                  <a:pt x="4313077" y="3066622"/>
                </a:cubicBezTo>
                <a:cubicBezTo>
                  <a:pt x="4294701" y="3077851"/>
                  <a:pt x="4274284" y="3088060"/>
                  <a:pt x="4254888" y="3099289"/>
                </a:cubicBezTo>
                <a:cubicBezTo>
                  <a:pt x="4234471" y="3109498"/>
                  <a:pt x="4215075" y="3120727"/>
                  <a:pt x="4193637" y="3130935"/>
                </a:cubicBezTo>
                <a:cubicBezTo>
                  <a:pt x="4151783" y="3151352"/>
                  <a:pt x="4108907" y="3170748"/>
                  <a:pt x="4063990" y="3189123"/>
                </a:cubicBezTo>
                <a:cubicBezTo>
                  <a:pt x="4019073" y="3207499"/>
                  <a:pt x="3972114" y="3221791"/>
                  <a:pt x="3923113" y="3235062"/>
                </a:cubicBezTo>
                <a:cubicBezTo>
                  <a:pt x="3874113" y="3248333"/>
                  <a:pt x="3823070" y="3257520"/>
                  <a:pt x="3771007" y="3265687"/>
                </a:cubicBezTo>
                <a:cubicBezTo>
                  <a:pt x="3665860" y="3282021"/>
                  <a:pt x="3554587" y="3291208"/>
                  <a:pt x="3439232" y="3304479"/>
                </a:cubicBezTo>
                <a:cubicBezTo>
                  <a:pt x="3382064" y="3311625"/>
                  <a:pt x="3323876" y="3318771"/>
                  <a:pt x="3267730" y="3328980"/>
                </a:cubicBezTo>
                <a:cubicBezTo>
                  <a:pt x="3211583" y="3339188"/>
                  <a:pt x="3155437" y="3352459"/>
                  <a:pt x="3102353" y="3369813"/>
                </a:cubicBezTo>
                <a:cubicBezTo>
                  <a:pt x="2995164" y="3403501"/>
                  <a:pt x="2894100" y="3452502"/>
                  <a:pt x="2812432" y="3519878"/>
                </a:cubicBezTo>
                <a:cubicBezTo>
                  <a:pt x="2730765" y="3587253"/>
                  <a:pt x="2670535" y="3669942"/>
                  <a:pt x="2629701" y="3752631"/>
                </a:cubicBezTo>
                <a:cubicBezTo>
                  <a:pt x="2629701" y="3753652"/>
                  <a:pt x="2628680" y="3754672"/>
                  <a:pt x="2628680" y="3754672"/>
                </a:cubicBezTo>
                <a:cubicBezTo>
                  <a:pt x="2628680" y="3723026"/>
                  <a:pt x="2627659" y="3690359"/>
                  <a:pt x="2628680" y="3659734"/>
                </a:cubicBezTo>
                <a:cubicBezTo>
                  <a:pt x="2630721" y="3611754"/>
                  <a:pt x="2633784" y="3562753"/>
                  <a:pt x="2637867" y="3513753"/>
                </a:cubicBezTo>
                <a:cubicBezTo>
                  <a:pt x="2642972" y="3462710"/>
                  <a:pt x="2647055" y="3411668"/>
                  <a:pt x="2655222" y="3358584"/>
                </a:cubicBezTo>
                <a:cubicBezTo>
                  <a:pt x="2658284" y="3332042"/>
                  <a:pt x="2663389" y="3306521"/>
                  <a:pt x="2667472" y="3279979"/>
                </a:cubicBezTo>
                <a:cubicBezTo>
                  <a:pt x="2669514" y="3266708"/>
                  <a:pt x="2672576" y="3253437"/>
                  <a:pt x="2674618" y="3240166"/>
                </a:cubicBezTo>
                <a:cubicBezTo>
                  <a:pt x="2676660" y="3226895"/>
                  <a:pt x="2679722" y="3213624"/>
                  <a:pt x="2682785" y="3200353"/>
                </a:cubicBezTo>
                <a:cubicBezTo>
                  <a:pt x="2685847" y="3187082"/>
                  <a:pt x="2688910" y="3173811"/>
                  <a:pt x="2691972" y="3160540"/>
                </a:cubicBezTo>
                <a:cubicBezTo>
                  <a:pt x="2695035" y="3147269"/>
                  <a:pt x="2699118" y="3133998"/>
                  <a:pt x="2702181" y="3120727"/>
                </a:cubicBezTo>
                <a:cubicBezTo>
                  <a:pt x="2708306" y="3094185"/>
                  <a:pt x="2717493" y="3067643"/>
                  <a:pt x="2724639" y="3041101"/>
                </a:cubicBezTo>
                <a:cubicBezTo>
                  <a:pt x="2728723" y="3027830"/>
                  <a:pt x="2733827" y="3014559"/>
                  <a:pt x="2737910" y="3001288"/>
                </a:cubicBezTo>
                <a:lnTo>
                  <a:pt x="2745056" y="2981892"/>
                </a:lnTo>
                <a:lnTo>
                  <a:pt x="2752202" y="2962496"/>
                </a:lnTo>
                <a:cubicBezTo>
                  <a:pt x="2757307" y="2949225"/>
                  <a:pt x="2762411" y="2935954"/>
                  <a:pt x="2767515" y="2923703"/>
                </a:cubicBezTo>
                <a:cubicBezTo>
                  <a:pt x="2772619" y="2910433"/>
                  <a:pt x="2778744" y="2898182"/>
                  <a:pt x="2783848" y="2884911"/>
                </a:cubicBezTo>
                <a:cubicBezTo>
                  <a:pt x="2788953" y="2871641"/>
                  <a:pt x="2796099" y="2859390"/>
                  <a:pt x="2802224" y="2847140"/>
                </a:cubicBezTo>
                <a:cubicBezTo>
                  <a:pt x="2808349" y="2834890"/>
                  <a:pt x="2814474" y="2821619"/>
                  <a:pt x="2820599" y="2809369"/>
                </a:cubicBezTo>
                <a:cubicBezTo>
                  <a:pt x="2826724" y="2797119"/>
                  <a:pt x="2833870" y="2784869"/>
                  <a:pt x="2839995" y="2772618"/>
                </a:cubicBezTo>
                <a:cubicBezTo>
                  <a:pt x="2847141" y="2761389"/>
                  <a:pt x="2854287" y="2749139"/>
                  <a:pt x="2861433" y="2737910"/>
                </a:cubicBezTo>
                <a:cubicBezTo>
                  <a:pt x="2865516" y="2731784"/>
                  <a:pt x="2868579" y="2725659"/>
                  <a:pt x="2871641" y="2720555"/>
                </a:cubicBezTo>
                <a:lnTo>
                  <a:pt x="2882871" y="2704222"/>
                </a:lnTo>
                <a:cubicBezTo>
                  <a:pt x="2891037" y="2692992"/>
                  <a:pt x="2898183" y="2681763"/>
                  <a:pt x="2905329" y="2671555"/>
                </a:cubicBezTo>
                <a:cubicBezTo>
                  <a:pt x="2921663" y="2650117"/>
                  <a:pt x="2936975" y="2628679"/>
                  <a:pt x="2954330" y="2610304"/>
                </a:cubicBezTo>
                <a:cubicBezTo>
                  <a:pt x="3022727" y="2530678"/>
                  <a:pt x="3101332" y="2467385"/>
                  <a:pt x="3185041" y="2421447"/>
                </a:cubicBezTo>
                <a:cubicBezTo>
                  <a:pt x="3250375" y="2384697"/>
                  <a:pt x="3318772" y="2358155"/>
                  <a:pt x="3386148" y="2340801"/>
                </a:cubicBezTo>
                <a:cubicBezTo>
                  <a:pt x="3411669" y="2349988"/>
                  <a:pt x="3438211" y="2364280"/>
                  <a:pt x="3463732" y="2381634"/>
                </a:cubicBezTo>
                <a:cubicBezTo>
                  <a:pt x="3500483" y="2405114"/>
                  <a:pt x="3537233" y="2434718"/>
                  <a:pt x="3580109" y="2462281"/>
                </a:cubicBezTo>
                <a:cubicBezTo>
                  <a:pt x="3622984" y="2489844"/>
                  <a:pt x="3667902" y="2511282"/>
                  <a:pt x="3712819" y="2528636"/>
                </a:cubicBezTo>
                <a:cubicBezTo>
                  <a:pt x="3757736" y="2545990"/>
                  <a:pt x="3802653" y="2558241"/>
                  <a:pt x="3845529" y="2566407"/>
                </a:cubicBezTo>
                <a:cubicBezTo>
                  <a:pt x="3856758" y="2568449"/>
                  <a:pt x="3866967" y="2570491"/>
                  <a:pt x="3877175" y="2571512"/>
                </a:cubicBezTo>
                <a:cubicBezTo>
                  <a:pt x="3887384" y="2572532"/>
                  <a:pt x="3898613" y="2573553"/>
                  <a:pt x="3908821" y="2575595"/>
                </a:cubicBezTo>
                <a:cubicBezTo>
                  <a:pt x="3919030" y="2576616"/>
                  <a:pt x="3929238" y="2577637"/>
                  <a:pt x="3939447" y="2577637"/>
                </a:cubicBezTo>
                <a:cubicBezTo>
                  <a:pt x="3949655" y="2578658"/>
                  <a:pt x="3958843" y="2578658"/>
                  <a:pt x="3969051" y="2579678"/>
                </a:cubicBezTo>
                <a:cubicBezTo>
                  <a:pt x="4007844" y="2579678"/>
                  <a:pt x="4043573" y="2578658"/>
                  <a:pt x="4076240" y="2574574"/>
                </a:cubicBezTo>
                <a:cubicBezTo>
                  <a:pt x="4092574" y="2572532"/>
                  <a:pt x="4107886" y="2570491"/>
                  <a:pt x="4122178" y="2567428"/>
                </a:cubicBezTo>
                <a:cubicBezTo>
                  <a:pt x="4136470" y="2564366"/>
                  <a:pt x="4149741" y="2562324"/>
                  <a:pt x="4163012" y="2559262"/>
                </a:cubicBezTo>
                <a:cubicBezTo>
                  <a:pt x="4175262" y="2556199"/>
                  <a:pt x="4187512" y="2553136"/>
                  <a:pt x="4197721" y="2550074"/>
                </a:cubicBezTo>
                <a:cubicBezTo>
                  <a:pt x="4207929" y="2547011"/>
                  <a:pt x="4218138" y="2543949"/>
                  <a:pt x="4226305" y="2540886"/>
                </a:cubicBezTo>
                <a:cubicBezTo>
                  <a:pt x="4234471" y="2537824"/>
                  <a:pt x="4242638" y="2535782"/>
                  <a:pt x="4248763" y="2532719"/>
                </a:cubicBezTo>
                <a:cubicBezTo>
                  <a:pt x="4254888" y="2530678"/>
                  <a:pt x="4261014" y="2527615"/>
                  <a:pt x="4265097" y="2526594"/>
                </a:cubicBezTo>
                <a:cubicBezTo>
                  <a:pt x="4273264" y="2523532"/>
                  <a:pt x="4277347" y="2521490"/>
                  <a:pt x="4278368" y="2521490"/>
                </a:cubicBezTo>
                <a:cubicBezTo>
                  <a:pt x="4277347" y="2521490"/>
                  <a:pt x="4272243" y="2522511"/>
                  <a:pt x="4264076" y="2523532"/>
                </a:cubicBezTo>
                <a:cubicBezTo>
                  <a:pt x="4258972" y="2524553"/>
                  <a:pt x="4253867" y="2525573"/>
                  <a:pt x="4246722" y="2526594"/>
                </a:cubicBezTo>
                <a:cubicBezTo>
                  <a:pt x="4239576" y="2527615"/>
                  <a:pt x="4232430" y="2528636"/>
                  <a:pt x="4223242" y="2529657"/>
                </a:cubicBezTo>
                <a:cubicBezTo>
                  <a:pt x="4188533" y="2534761"/>
                  <a:pt x="4136470" y="2538845"/>
                  <a:pt x="4074199" y="2535782"/>
                </a:cubicBezTo>
                <a:cubicBezTo>
                  <a:pt x="4042552" y="2534761"/>
                  <a:pt x="4008864" y="2531699"/>
                  <a:pt x="3973135" y="2526594"/>
                </a:cubicBezTo>
                <a:cubicBezTo>
                  <a:pt x="3963947" y="2525573"/>
                  <a:pt x="3954759" y="2523532"/>
                  <a:pt x="3945572" y="2521490"/>
                </a:cubicBezTo>
                <a:cubicBezTo>
                  <a:pt x="3936384" y="2520469"/>
                  <a:pt x="3927196" y="2518428"/>
                  <a:pt x="3918009" y="2516386"/>
                </a:cubicBezTo>
                <a:cubicBezTo>
                  <a:pt x="3908821" y="2514344"/>
                  <a:pt x="3898613" y="2512303"/>
                  <a:pt x="3889425" y="2510261"/>
                </a:cubicBezTo>
                <a:cubicBezTo>
                  <a:pt x="3880238" y="2508219"/>
                  <a:pt x="3870029" y="2505157"/>
                  <a:pt x="3860841" y="2502094"/>
                </a:cubicBezTo>
                <a:cubicBezTo>
                  <a:pt x="3822049" y="2490865"/>
                  <a:pt x="3781216" y="2477594"/>
                  <a:pt x="3741403" y="2459218"/>
                </a:cubicBezTo>
                <a:cubicBezTo>
                  <a:pt x="3701590" y="2441864"/>
                  <a:pt x="3660756" y="2420426"/>
                  <a:pt x="3621963" y="2395926"/>
                </a:cubicBezTo>
                <a:cubicBezTo>
                  <a:pt x="3582150" y="2370405"/>
                  <a:pt x="3543358" y="2341821"/>
                  <a:pt x="3501504" y="2317321"/>
                </a:cubicBezTo>
                <a:cubicBezTo>
                  <a:pt x="3501504" y="2317321"/>
                  <a:pt x="3501504" y="2317321"/>
                  <a:pt x="3501504" y="2317321"/>
                </a:cubicBezTo>
                <a:cubicBezTo>
                  <a:pt x="3566838" y="2309154"/>
                  <a:pt x="3633193" y="2306092"/>
                  <a:pt x="3695464" y="2295883"/>
                </a:cubicBezTo>
                <a:cubicBezTo>
                  <a:pt x="3736298" y="2288737"/>
                  <a:pt x="3775090" y="2278529"/>
                  <a:pt x="3809799" y="2265258"/>
                </a:cubicBezTo>
                <a:cubicBezTo>
                  <a:pt x="3817966" y="2262195"/>
                  <a:pt x="3825112" y="2259133"/>
                  <a:pt x="3832258" y="2256070"/>
                </a:cubicBezTo>
                <a:cubicBezTo>
                  <a:pt x="3833279" y="2256070"/>
                  <a:pt x="3833279" y="2256070"/>
                  <a:pt x="3834300" y="2256070"/>
                </a:cubicBezTo>
                <a:cubicBezTo>
                  <a:pt x="3914946" y="2233612"/>
                  <a:pt x="3996614" y="2190736"/>
                  <a:pt x="4073178" y="2135610"/>
                </a:cubicBezTo>
                <a:cubicBezTo>
                  <a:pt x="4111970" y="2108047"/>
                  <a:pt x="4146678" y="2079464"/>
                  <a:pt x="4180367" y="2051901"/>
                </a:cubicBezTo>
                <a:cubicBezTo>
                  <a:pt x="4214055" y="2023317"/>
                  <a:pt x="4244680" y="1995754"/>
                  <a:pt x="4274284" y="1969212"/>
                </a:cubicBezTo>
                <a:cubicBezTo>
                  <a:pt x="4333494" y="1915107"/>
                  <a:pt x="4384536" y="1863044"/>
                  <a:pt x="4423328" y="1815065"/>
                </a:cubicBezTo>
                <a:cubicBezTo>
                  <a:pt x="4462120" y="1767085"/>
                  <a:pt x="4488662" y="1725230"/>
                  <a:pt x="4504996" y="1695626"/>
                </a:cubicBezTo>
                <a:cubicBezTo>
                  <a:pt x="4509079" y="1688480"/>
                  <a:pt x="4512142" y="1681334"/>
                  <a:pt x="4515204" y="1675209"/>
                </a:cubicBezTo>
                <a:cubicBezTo>
                  <a:pt x="4518267" y="1669083"/>
                  <a:pt x="4520308" y="1663979"/>
                  <a:pt x="4522350" y="1659896"/>
                </a:cubicBezTo>
                <a:cubicBezTo>
                  <a:pt x="4525413" y="1652750"/>
                  <a:pt x="4527455" y="1648667"/>
                  <a:pt x="4527455" y="1647646"/>
                </a:cubicBezTo>
                <a:cubicBezTo>
                  <a:pt x="4526434" y="1648667"/>
                  <a:pt x="4524392" y="1651729"/>
                  <a:pt x="4519288" y="1657854"/>
                </a:cubicBezTo>
                <a:cubicBezTo>
                  <a:pt x="4516225" y="1660917"/>
                  <a:pt x="4513163" y="1666021"/>
                  <a:pt x="4509079" y="1671125"/>
                </a:cubicBezTo>
                <a:cubicBezTo>
                  <a:pt x="4504996" y="1676230"/>
                  <a:pt x="4499892" y="1681334"/>
                  <a:pt x="4494787" y="1688480"/>
                </a:cubicBezTo>
                <a:cubicBezTo>
                  <a:pt x="4473349" y="1714001"/>
                  <a:pt x="4439662" y="1749730"/>
                  <a:pt x="4395765" y="1788523"/>
                </a:cubicBezTo>
                <a:cubicBezTo>
                  <a:pt x="4351869" y="1828336"/>
                  <a:pt x="4295722" y="1871211"/>
                  <a:pt x="4233451" y="1919191"/>
                </a:cubicBezTo>
                <a:cubicBezTo>
                  <a:pt x="4170158" y="1967171"/>
                  <a:pt x="4101761" y="2021275"/>
                  <a:pt x="4029281" y="2073339"/>
                </a:cubicBezTo>
                <a:cubicBezTo>
                  <a:pt x="3956801" y="2125402"/>
                  <a:pt x="3884321" y="2168277"/>
                  <a:pt x="3813883" y="2194819"/>
                </a:cubicBezTo>
                <a:cubicBezTo>
                  <a:pt x="3795507" y="2201965"/>
                  <a:pt x="3777132" y="2208091"/>
                  <a:pt x="3758757" y="2213195"/>
                </a:cubicBezTo>
                <a:cubicBezTo>
                  <a:pt x="3735277" y="2217278"/>
                  <a:pt x="3711798" y="2220340"/>
                  <a:pt x="3686277" y="2221361"/>
                </a:cubicBezTo>
                <a:cubicBezTo>
                  <a:pt x="3649526" y="2223403"/>
                  <a:pt x="3609713" y="2222382"/>
                  <a:pt x="3565817" y="2221361"/>
                </a:cubicBezTo>
                <a:cubicBezTo>
                  <a:pt x="3522941" y="2220340"/>
                  <a:pt x="3475982" y="2220340"/>
                  <a:pt x="3426982" y="2224424"/>
                </a:cubicBezTo>
                <a:cubicBezTo>
                  <a:pt x="3398398" y="2227487"/>
                  <a:pt x="3367773" y="2231570"/>
                  <a:pt x="3338168" y="2237695"/>
                </a:cubicBezTo>
                <a:cubicBezTo>
                  <a:pt x="3377981" y="2210132"/>
                  <a:pt x="3419836" y="2179507"/>
                  <a:pt x="3462711" y="2142756"/>
                </a:cubicBezTo>
                <a:cubicBezTo>
                  <a:pt x="3500483" y="2110089"/>
                  <a:pt x="3538254" y="2073339"/>
                  <a:pt x="3570921" y="2028421"/>
                </a:cubicBezTo>
                <a:cubicBezTo>
                  <a:pt x="3604609" y="1984525"/>
                  <a:pt x="3633193" y="1931441"/>
                  <a:pt x="3649526" y="1872232"/>
                </a:cubicBezTo>
                <a:cubicBezTo>
                  <a:pt x="3651568" y="1865086"/>
                  <a:pt x="3653610" y="1857940"/>
                  <a:pt x="3655652" y="1849773"/>
                </a:cubicBezTo>
                <a:cubicBezTo>
                  <a:pt x="3656672" y="1842627"/>
                  <a:pt x="3658714" y="1834461"/>
                  <a:pt x="3659735" y="1827315"/>
                </a:cubicBezTo>
                <a:cubicBezTo>
                  <a:pt x="3662797" y="1812002"/>
                  <a:pt x="3663818" y="1797710"/>
                  <a:pt x="3664839" y="1782397"/>
                </a:cubicBezTo>
                <a:cubicBezTo>
                  <a:pt x="3665860" y="1752793"/>
                  <a:pt x="3664839" y="1725230"/>
                  <a:pt x="3662797" y="1698688"/>
                </a:cubicBezTo>
                <a:cubicBezTo>
                  <a:pt x="3659735" y="1645604"/>
                  <a:pt x="3655652" y="1597624"/>
                  <a:pt x="3661776" y="1554749"/>
                </a:cubicBezTo>
                <a:cubicBezTo>
                  <a:pt x="3666881" y="1510852"/>
                  <a:pt x="3680152" y="1470018"/>
                  <a:pt x="3698527" y="1433268"/>
                </a:cubicBezTo>
                <a:cubicBezTo>
                  <a:pt x="3715881" y="1396518"/>
                  <a:pt x="3737319" y="1364871"/>
                  <a:pt x="3759778" y="1338329"/>
                </a:cubicBezTo>
                <a:cubicBezTo>
                  <a:pt x="3804695" y="1284225"/>
                  <a:pt x="3851654" y="1249516"/>
                  <a:pt x="3886363" y="1228078"/>
                </a:cubicBezTo>
                <a:cubicBezTo>
                  <a:pt x="3895550" y="1222974"/>
                  <a:pt x="3902696" y="1218890"/>
                  <a:pt x="3909842" y="1214807"/>
                </a:cubicBezTo>
                <a:cubicBezTo>
                  <a:pt x="3916988" y="1210724"/>
                  <a:pt x="3923113" y="1208682"/>
                  <a:pt x="3927196" y="1205619"/>
                </a:cubicBezTo>
                <a:cubicBezTo>
                  <a:pt x="3935363" y="1201536"/>
                  <a:pt x="3940468" y="1198473"/>
                  <a:pt x="3941489" y="1198473"/>
                </a:cubicBezTo>
                <a:cubicBezTo>
                  <a:pt x="3940468" y="1198473"/>
                  <a:pt x="3935363" y="1200515"/>
                  <a:pt x="3926176" y="1202557"/>
                </a:cubicBezTo>
                <a:cubicBezTo>
                  <a:pt x="3921072" y="1203578"/>
                  <a:pt x="3914946" y="1205619"/>
                  <a:pt x="3906780" y="1208682"/>
                </a:cubicBezTo>
                <a:cubicBezTo>
                  <a:pt x="3899634" y="1211745"/>
                  <a:pt x="3890446" y="1214807"/>
                  <a:pt x="3881258" y="1217870"/>
                </a:cubicBezTo>
                <a:cubicBezTo>
                  <a:pt x="3872071" y="1221953"/>
                  <a:pt x="3861862" y="1227057"/>
                  <a:pt x="3849612" y="1232161"/>
                </a:cubicBezTo>
                <a:cubicBezTo>
                  <a:pt x="3838383" y="1238286"/>
                  <a:pt x="3826133" y="1244412"/>
                  <a:pt x="3813883" y="1251557"/>
                </a:cubicBezTo>
                <a:cubicBezTo>
                  <a:pt x="3788362" y="1266870"/>
                  <a:pt x="3760799" y="1287287"/>
                  <a:pt x="3733236" y="1312808"/>
                </a:cubicBezTo>
                <a:cubicBezTo>
                  <a:pt x="3705673" y="1338329"/>
                  <a:pt x="3677089" y="1369976"/>
                  <a:pt x="3653610" y="1408768"/>
                </a:cubicBezTo>
                <a:cubicBezTo>
                  <a:pt x="3630130" y="1447560"/>
                  <a:pt x="3609713" y="1493498"/>
                  <a:pt x="3599505" y="1544540"/>
                </a:cubicBezTo>
                <a:cubicBezTo>
                  <a:pt x="3588276" y="1596604"/>
                  <a:pt x="3590317" y="1650708"/>
                  <a:pt x="3591338" y="1701751"/>
                </a:cubicBezTo>
                <a:cubicBezTo>
                  <a:pt x="3592359" y="1727272"/>
                  <a:pt x="3592359" y="1752793"/>
                  <a:pt x="3590317" y="1778314"/>
                </a:cubicBezTo>
                <a:cubicBezTo>
                  <a:pt x="3589297" y="1790564"/>
                  <a:pt x="3588276" y="1802814"/>
                  <a:pt x="3586234" y="1815065"/>
                </a:cubicBezTo>
                <a:cubicBezTo>
                  <a:pt x="3585213" y="1821190"/>
                  <a:pt x="3584192" y="1827315"/>
                  <a:pt x="3583171" y="1833440"/>
                </a:cubicBezTo>
                <a:cubicBezTo>
                  <a:pt x="3582150" y="1839565"/>
                  <a:pt x="3580109" y="1845690"/>
                  <a:pt x="3578067" y="1851815"/>
                </a:cubicBezTo>
                <a:cubicBezTo>
                  <a:pt x="3564796" y="1899795"/>
                  <a:pt x="3542338" y="1944712"/>
                  <a:pt x="3513754" y="1985546"/>
                </a:cubicBezTo>
                <a:cubicBezTo>
                  <a:pt x="3485170" y="2025359"/>
                  <a:pt x="3453524" y="2062109"/>
                  <a:pt x="3419836" y="2094776"/>
                </a:cubicBezTo>
                <a:cubicBezTo>
                  <a:pt x="3352460" y="2162152"/>
                  <a:pt x="3283043" y="2218299"/>
                  <a:pt x="3226896" y="2266279"/>
                </a:cubicBezTo>
                <a:cubicBezTo>
                  <a:pt x="3226896" y="2266279"/>
                  <a:pt x="3226896" y="2266279"/>
                  <a:pt x="3226896" y="2266279"/>
                </a:cubicBezTo>
                <a:cubicBezTo>
                  <a:pt x="3193208" y="2277508"/>
                  <a:pt x="3159520" y="2290779"/>
                  <a:pt x="3126853" y="2306092"/>
                </a:cubicBezTo>
                <a:cubicBezTo>
                  <a:pt x="3050289" y="2341821"/>
                  <a:pt x="2974747" y="2390822"/>
                  <a:pt x="2906350" y="2452073"/>
                </a:cubicBezTo>
                <a:cubicBezTo>
                  <a:pt x="2908392" y="2431656"/>
                  <a:pt x="2909413" y="2411239"/>
                  <a:pt x="2910434" y="2390822"/>
                </a:cubicBezTo>
                <a:cubicBezTo>
                  <a:pt x="2912475" y="2306092"/>
                  <a:pt x="2901246" y="2221361"/>
                  <a:pt x="2875725" y="2141735"/>
                </a:cubicBezTo>
                <a:cubicBezTo>
                  <a:pt x="2850203" y="2062109"/>
                  <a:pt x="2813453" y="1990650"/>
                  <a:pt x="2771598" y="1925316"/>
                </a:cubicBezTo>
                <a:cubicBezTo>
                  <a:pt x="2736890" y="1871211"/>
                  <a:pt x="2698097" y="1822210"/>
                  <a:pt x="2659305" y="1776272"/>
                </a:cubicBezTo>
                <a:cubicBezTo>
                  <a:pt x="2656243" y="1771168"/>
                  <a:pt x="2654201" y="1765043"/>
                  <a:pt x="2651138" y="1759939"/>
                </a:cubicBezTo>
                <a:cubicBezTo>
                  <a:pt x="2629701" y="1711959"/>
                  <a:pt x="2614388" y="1660917"/>
                  <a:pt x="2608263" y="1606812"/>
                </a:cubicBezTo>
                <a:cubicBezTo>
                  <a:pt x="2594992" y="1498602"/>
                  <a:pt x="2654201" y="1259724"/>
                  <a:pt x="2749140" y="1183161"/>
                </a:cubicBezTo>
                <a:cubicBezTo>
                  <a:pt x="2864496" y="1089243"/>
                  <a:pt x="3650547" y="673759"/>
                  <a:pt x="3741403" y="624758"/>
                </a:cubicBezTo>
                <a:cubicBezTo>
                  <a:pt x="3765903" y="610466"/>
                  <a:pt x="3790403" y="595153"/>
                  <a:pt x="3813883" y="578820"/>
                </a:cubicBezTo>
                <a:cubicBezTo>
                  <a:pt x="3836341" y="562486"/>
                  <a:pt x="3857779" y="544111"/>
                  <a:pt x="3877175" y="525736"/>
                </a:cubicBezTo>
                <a:cubicBezTo>
                  <a:pt x="3916988" y="488985"/>
                  <a:pt x="4098699" y="268483"/>
                  <a:pt x="4139533" y="206211"/>
                </a:cubicBezTo>
                <a:cubicBezTo>
                  <a:pt x="4179346" y="143939"/>
                  <a:pt x="4208950" y="92897"/>
                  <a:pt x="4228346" y="56147"/>
                </a:cubicBezTo>
                <a:cubicBezTo>
                  <a:pt x="4248763" y="20417"/>
                  <a:pt x="4258972" y="0"/>
                  <a:pt x="4258972" y="0"/>
                </a:cubicBezTo>
                <a:cubicBezTo>
                  <a:pt x="4258972" y="0"/>
                  <a:pt x="4256930" y="3063"/>
                  <a:pt x="4251826" y="9188"/>
                </a:cubicBezTo>
                <a:cubicBezTo>
                  <a:pt x="4252847" y="8167"/>
                  <a:pt x="4252847" y="7146"/>
                  <a:pt x="4252847" y="7146"/>
                </a:cubicBezTo>
                <a:cubicBezTo>
                  <a:pt x="4252847" y="7146"/>
                  <a:pt x="4249784" y="11229"/>
                  <a:pt x="4245701" y="18375"/>
                </a:cubicBezTo>
                <a:cubicBezTo>
                  <a:pt x="4239576" y="26542"/>
                  <a:pt x="4232430" y="37771"/>
                  <a:pt x="4222221" y="52063"/>
                </a:cubicBezTo>
                <a:cubicBezTo>
                  <a:pt x="4209971" y="69418"/>
                  <a:pt x="4197721" y="91876"/>
                  <a:pt x="4178325" y="114335"/>
                </a:cubicBezTo>
                <a:cubicBezTo>
                  <a:pt x="3846550" y="492048"/>
                  <a:pt x="3794486" y="504298"/>
                  <a:pt x="3735277" y="547174"/>
                </a:cubicBezTo>
                <a:cubicBezTo>
                  <a:pt x="3710777" y="564528"/>
                  <a:pt x="3684235" y="581882"/>
                  <a:pt x="3657693" y="599237"/>
                </a:cubicBezTo>
                <a:cubicBezTo>
                  <a:pt x="3535191" y="661508"/>
                  <a:pt x="2994143" y="939178"/>
                  <a:pt x="2950247" y="961637"/>
                </a:cubicBezTo>
                <a:cubicBezTo>
                  <a:pt x="2844079" y="1013700"/>
                  <a:pt x="2746077" y="1082097"/>
                  <a:pt x="2659305" y="1162744"/>
                </a:cubicBezTo>
                <a:lnTo>
                  <a:pt x="2659305" y="1162744"/>
                </a:lnTo>
                <a:cubicBezTo>
                  <a:pt x="2660326" y="1117827"/>
                  <a:pt x="2659305" y="1071888"/>
                  <a:pt x="2659305" y="1026971"/>
                </a:cubicBezTo>
                <a:cubicBezTo>
                  <a:pt x="2658284" y="968783"/>
                  <a:pt x="2657263" y="911616"/>
                  <a:pt x="2661347" y="859552"/>
                </a:cubicBezTo>
                <a:cubicBezTo>
                  <a:pt x="2665430" y="806469"/>
                  <a:pt x="2675639" y="757468"/>
                  <a:pt x="2689931" y="710509"/>
                </a:cubicBezTo>
                <a:cubicBezTo>
                  <a:pt x="2719535" y="617612"/>
                  <a:pt x="2767515" y="541049"/>
                  <a:pt x="2815495" y="482860"/>
                </a:cubicBezTo>
                <a:cubicBezTo>
                  <a:pt x="2863475" y="424672"/>
                  <a:pt x="2911454" y="385880"/>
                  <a:pt x="2946163" y="360359"/>
                </a:cubicBezTo>
                <a:cubicBezTo>
                  <a:pt x="2955351" y="354234"/>
                  <a:pt x="2962497" y="348109"/>
                  <a:pt x="2969643" y="344025"/>
                </a:cubicBezTo>
                <a:cubicBezTo>
                  <a:pt x="2976789" y="339942"/>
                  <a:pt x="2982913" y="335858"/>
                  <a:pt x="2988018" y="332796"/>
                </a:cubicBezTo>
                <a:cubicBezTo>
                  <a:pt x="2997206" y="326671"/>
                  <a:pt x="3003330" y="323608"/>
                  <a:pt x="3003330" y="323608"/>
                </a:cubicBezTo>
                <a:cubicBezTo>
                  <a:pt x="3003330" y="323608"/>
                  <a:pt x="2997206" y="325650"/>
                  <a:pt x="2986997" y="329733"/>
                </a:cubicBezTo>
                <a:cubicBezTo>
                  <a:pt x="2981893" y="331775"/>
                  <a:pt x="2974747" y="334838"/>
                  <a:pt x="2967601" y="337900"/>
                </a:cubicBezTo>
                <a:cubicBezTo>
                  <a:pt x="2959434" y="340963"/>
                  <a:pt x="2951267" y="345046"/>
                  <a:pt x="2941059" y="350150"/>
                </a:cubicBezTo>
                <a:cubicBezTo>
                  <a:pt x="2930851" y="354234"/>
                  <a:pt x="2920642" y="360359"/>
                  <a:pt x="2909413" y="367505"/>
                </a:cubicBezTo>
                <a:cubicBezTo>
                  <a:pt x="2903288" y="370567"/>
                  <a:pt x="2897162" y="373630"/>
                  <a:pt x="2891037" y="377713"/>
                </a:cubicBezTo>
                <a:cubicBezTo>
                  <a:pt x="2884912" y="381797"/>
                  <a:pt x="2878787" y="385880"/>
                  <a:pt x="2871641" y="389963"/>
                </a:cubicBezTo>
                <a:cubicBezTo>
                  <a:pt x="2858370" y="398130"/>
                  <a:pt x="2845099" y="408338"/>
                  <a:pt x="2830807" y="419568"/>
                </a:cubicBezTo>
                <a:cubicBezTo>
                  <a:pt x="2823662" y="424672"/>
                  <a:pt x="2816516" y="430797"/>
                  <a:pt x="2809370" y="436922"/>
                </a:cubicBezTo>
                <a:cubicBezTo>
                  <a:pt x="2802224" y="443047"/>
                  <a:pt x="2795078" y="449172"/>
                  <a:pt x="2787932" y="456318"/>
                </a:cubicBezTo>
                <a:cubicBezTo>
                  <a:pt x="2780786" y="463464"/>
                  <a:pt x="2773640" y="470610"/>
                  <a:pt x="2766494" y="477756"/>
                </a:cubicBezTo>
                <a:cubicBezTo>
                  <a:pt x="2759348" y="485923"/>
                  <a:pt x="2752202" y="493069"/>
                  <a:pt x="2745056" y="501235"/>
                </a:cubicBezTo>
                <a:cubicBezTo>
                  <a:pt x="2737910" y="509402"/>
                  <a:pt x="2730765" y="518590"/>
                  <a:pt x="2723619" y="526757"/>
                </a:cubicBezTo>
                <a:cubicBezTo>
                  <a:pt x="2720556" y="530840"/>
                  <a:pt x="2716473" y="535944"/>
                  <a:pt x="2713410" y="540028"/>
                </a:cubicBezTo>
                <a:cubicBezTo>
                  <a:pt x="2710348" y="545132"/>
                  <a:pt x="2706264" y="549215"/>
                  <a:pt x="2703202" y="554319"/>
                </a:cubicBezTo>
                <a:cubicBezTo>
                  <a:pt x="2675639" y="593112"/>
                  <a:pt x="2651138" y="637008"/>
                  <a:pt x="2630721" y="687029"/>
                </a:cubicBezTo>
                <a:cubicBezTo>
                  <a:pt x="2610304" y="737051"/>
                  <a:pt x="2596013" y="792177"/>
                  <a:pt x="2589888" y="850365"/>
                </a:cubicBezTo>
                <a:cubicBezTo>
                  <a:pt x="2582742" y="908553"/>
                  <a:pt x="2582742" y="967762"/>
                  <a:pt x="2583763" y="1026971"/>
                </a:cubicBezTo>
                <a:cubicBezTo>
                  <a:pt x="2584783" y="1086180"/>
                  <a:pt x="2586825" y="1143348"/>
                  <a:pt x="2585804" y="1196432"/>
                </a:cubicBezTo>
                <a:cubicBezTo>
                  <a:pt x="2584783" y="1234203"/>
                  <a:pt x="2581721" y="1269933"/>
                  <a:pt x="2576617" y="1305662"/>
                </a:cubicBezTo>
                <a:cubicBezTo>
                  <a:pt x="2536804" y="1405705"/>
                  <a:pt x="2524553" y="1512894"/>
                  <a:pt x="2537825" y="1614979"/>
                </a:cubicBezTo>
                <a:cubicBezTo>
                  <a:pt x="2537825" y="1616000"/>
                  <a:pt x="2537825" y="1616000"/>
                  <a:pt x="2537825" y="1617020"/>
                </a:cubicBezTo>
                <a:cubicBezTo>
                  <a:pt x="2537825" y="1619062"/>
                  <a:pt x="2537825" y="1622125"/>
                  <a:pt x="2537825" y="1625187"/>
                </a:cubicBezTo>
                <a:cubicBezTo>
                  <a:pt x="2537825" y="1629271"/>
                  <a:pt x="2537825" y="1634375"/>
                  <a:pt x="2537825" y="1638458"/>
                </a:cubicBezTo>
                <a:cubicBezTo>
                  <a:pt x="2524553" y="1624166"/>
                  <a:pt x="2511283" y="1609875"/>
                  <a:pt x="2498011" y="1595583"/>
                </a:cubicBezTo>
                <a:cubicBezTo>
                  <a:pt x="2453094" y="1547603"/>
                  <a:pt x="2411239" y="1499623"/>
                  <a:pt x="2372447" y="1452664"/>
                </a:cubicBezTo>
                <a:cubicBezTo>
                  <a:pt x="2334676" y="1405705"/>
                  <a:pt x="2299967" y="1357725"/>
                  <a:pt x="2270363" y="1308725"/>
                </a:cubicBezTo>
                <a:cubicBezTo>
                  <a:pt x="2210133" y="1211745"/>
                  <a:pt x="2165216" y="1113743"/>
                  <a:pt x="2132548" y="1021867"/>
                </a:cubicBezTo>
                <a:cubicBezTo>
                  <a:pt x="2099881" y="928970"/>
                  <a:pt x="2079464" y="842198"/>
                  <a:pt x="2067214" y="763593"/>
                </a:cubicBezTo>
                <a:cubicBezTo>
                  <a:pt x="2061089" y="724801"/>
                  <a:pt x="2057006" y="688050"/>
                  <a:pt x="2051902" y="653342"/>
                </a:cubicBezTo>
                <a:cubicBezTo>
                  <a:pt x="2047818" y="619654"/>
                  <a:pt x="2042714" y="588007"/>
                  <a:pt x="2037610" y="559424"/>
                </a:cubicBezTo>
                <a:cubicBezTo>
                  <a:pt x="2031485" y="529819"/>
                  <a:pt x="2025360" y="503277"/>
                  <a:pt x="2019234" y="481839"/>
                </a:cubicBezTo>
                <a:cubicBezTo>
                  <a:pt x="2012088" y="452235"/>
                  <a:pt x="2002901" y="425693"/>
                  <a:pt x="1993713" y="401193"/>
                </a:cubicBezTo>
                <a:cubicBezTo>
                  <a:pt x="1969213" y="337900"/>
                  <a:pt x="1941650" y="289920"/>
                  <a:pt x="1920212" y="259295"/>
                </a:cubicBezTo>
                <a:cubicBezTo>
                  <a:pt x="1910004" y="243982"/>
                  <a:pt x="1900816" y="231732"/>
                  <a:pt x="1894691" y="224586"/>
                </a:cubicBezTo>
                <a:cubicBezTo>
                  <a:pt x="1889587" y="217440"/>
                  <a:pt x="1886524" y="213357"/>
                  <a:pt x="1885504" y="213357"/>
                </a:cubicBezTo>
                <a:cubicBezTo>
                  <a:pt x="1886524" y="214378"/>
                  <a:pt x="1888566" y="218461"/>
                  <a:pt x="1893670" y="225607"/>
                </a:cubicBezTo>
                <a:cubicBezTo>
                  <a:pt x="1898775" y="233774"/>
                  <a:pt x="1905921" y="246024"/>
                  <a:pt x="1915108" y="262357"/>
                </a:cubicBezTo>
                <a:cubicBezTo>
                  <a:pt x="1932462" y="295025"/>
                  <a:pt x="1956963" y="344025"/>
                  <a:pt x="1975338" y="407318"/>
                </a:cubicBezTo>
                <a:cubicBezTo>
                  <a:pt x="1984526" y="438964"/>
                  <a:pt x="1993713" y="474693"/>
                  <a:pt x="1998817" y="512465"/>
                </a:cubicBezTo>
                <a:cubicBezTo>
                  <a:pt x="2004943" y="551257"/>
                  <a:pt x="2006984" y="592091"/>
                  <a:pt x="2009026" y="635987"/>
                </a:cubicBezTo>
                <a:cubicBezTo>
                  <a:pt x="2011068" y="679884"/>
                  <a:pt x="2011068" y="726842"/>
                  <a:pt x="2016172" y="775843"/>
                </a:cubicBezTo>
                <a:cubicBezTo>
                  <a:pt x="2017193" y="788093"/>
                  <a:pt x="2018214" y="800343"/>
                  <a:pt x="2020255" y="812594"/>
                </a:cubicBezTo>
                <a:cubicBezTo>
                  <a:pt x="2021276" y="824844"/>
                  <a:pt x="2023318" y="837094"/>
                  <a:pt x="2025360" y="850365"/>
                </a:cubicBezTo>
                <a:cubicBezTo>
                  <a:pt x="2026380" y="857511"/>
                  <a:pt x="2027401" y="864657"/>
                  <a:pt x="2028422" y="870782"/>
                </a:cubicBezTo>
                <a:cubicBezTo>
                  <a:pt x="2034547" y="924887"/>
                  <a:pt x="2044756" y="982054"/>
                  <a:pt x="2060068" y="1042284"/>
                </a:cubicBezTo>
                <a:cubicBezTo>
                  <a:pt x="2072319" y="1092305"/>
                  <a:pt x="2088652" y="1144369"/>
                  <a:pt x="2109069" y="1198473"/>
                </a:cubicBezTo>
                <a:cubicBezTo>
                  <a:pt x="2072319" y="1165806"/>
                  <a:pt x="2033526" y="1134160"/>
                  <a:pt x="1990651" y="1104556"/>
                </a:cubicBezTo>
                <a:cubicBezTo>
                  <a:pt x="1907962" y="1048409"/>
                  <a:pt x="1815065" y="1001450"/>
                  <a:pt x="1718085" y="964700"/>
                </a:cubicBezTo>
                <a:cubicBezTo>
                  <a:pt x="1621104" y="926928"/>
                  <a:pt x="1525145" y="900386"/>
                  <a:pt x="1432248" y="874865"/>
                </a:cubicBezTo>
                <a:cubicBezTo>
                  <a:pt x="1340371" y="850365"/>
                  <a:pt x="1251558" y="826885"/>
                  <a:pt x="1169890" y="803406"/>
                </a:cubicBezTo>
                <a:cubicBezTo>
                  <a:pt x="1005534" y="755426"/>
                  <a:pt x="864657" y="692134"/>
                  <a:pt x="757468" y="620674"/>
                </a:cubicBezTo>
                <a:cubicBezTo>
                  <a:pt x="650279" y="549215"/>
                  <a:pt x="578820" y="469589"/>
                  <a:pt x="537986" y="409359"/>
                </a:cubicBezTo>
                <a:cubicBezTo>
                  <a:pt x="518590" y="378734"/>
                  <a:pt x="503277" y="354234"/>
                  <a:pt x="496131" y="335858"/>
                </a:cubicBezTo>
                <a:cubicBezTo>
                  <a:pt x="488985" y="320546"/>
                  <a:pt x="483881" y="311358"/>
                  <a:pt x="482860" y="309316"/>
                </a:cubicBezTo>
                <a:cubicBezTo>
                  <a:pt x="483881" y="311358"/>
                  <a:pt x="485923" y="321567"/>
                  <a:pt x="491027" y="337900"/>
                </a:cubicBezTo>
                <a:cubicBezTo>
                  <a:pt x="496131" y="357296"/>
                  <a:pt x="506340" y="383838"/>
                  <a:pt x="522673" y="418547"/>
                </a:cubicBezTo>
                <a:cubicBezTo>
                  <a:pt x="526757" y="426714"/>
                  <a:pt x="531861" y="435901"/>
                  <a:pt x="536965" y="445089"/>
                </a:cubicBezTo>
                <a:cubicBezTo>
                  <a:pt x="539007" y="450193"/>
                  <a:pt x="542070" y="454277"/>
                  <a:pt x="544111" y="459381"/>
                </a:cubicBezTo>
                <a:cubicBezTo>
                  <a:pt x="547174" y="464485"/>
                  <a:pt x="550236" y="468568"/>
                  <a:pt x="553299" y="473673"/>
                </a:cubicBezTo>
                <a:cubicBezTo>
                  <a:pt x="559424" y="483881"/>
                  <a:pt x="565549" y="493069"/>
                  <a:pt x="572695" y="504298"/>
                </a:cubicBezTo>
                <a:cubicBezTo>
                  <a:pt x="579841" y="514507"/>
                  <a:pt x="588008" y="524715"/>
                  <a:pt x="596174" y="535944"/>
                </a:cubicBezTo>
                <a:cubicBezTo>
                  <a:pt x="628841" y="578820"/>
                  <a:pt x="671717" y="624758"/>
                  <a:pt x="723780" y="667633"/>
                </a:cubicBezTo>
                <a:cubicBezTo>
                  <a:pt x="828927" y="754405"/>
                  <a:pt x="971846" y="835052"/>
                  <a:pt x="1140286" y="896303"/>
                </a:cubicBezTo>
                <a:cubicBezTo>
                  <a:pt x="1223995" y="926928"/>
                  <a:pt x="1312809" y="953470"/>
                  <a:pt x="1402643" y="982054"/>
                </a:cubicBezTo>
                <a:cubicBezTo>
                  <a:pt x="1493498" y="1009617"/>
                  <a:pt x="1586396" y="1038201"/>
                  <a:pt x="1677251" y="1073930"/>
                </a:cubicBezTo>
                <a:cubicBezTo>
                  <a:pt x="1769127" y="1108639"/>
                  <a:pt x="1853857" y="1149473"/>
                  <a:pt x="1930421" y="1198473"/>
                </a:cubicBezTo>
                <a:cubicBezTo>
                  <a:pt x="2005963" y="1247474"/>
                  <a:pt x="2074360" y="1304641"/>
                  <a:pt x="2138674" y="1362830"/>
                </a:cubicBezTo>
                <a:cubicBezTo>
                  <a:pt x="2170320" y="1392434"/>
                  <a:pt x="2200945" y="1421018"/>
                  <a:pt x="2231571" y="1448581"/>
                </a:cubicBezTo>
                <a:cubicBezTo>
                  <a:pt x="2246883" y="1474102"/>
                  <a:pt x="2264238" y="1499623"/>
                  <a:pt x="2281592" y="1524123"/>
                </a:cubicBezTo>
                <a:cubicBezTo>
                  <a:pt x="2319363" y="1577207"/>
                  <a:pt x="2361218" y="1629271"/>
                  <a:pt x="2403073" y="1681334"/>
                </a:cubicBezTo>
                <a:cubicBezTo>
                  <a:pt x="2488824" y="1784439"/>
                  <a:pt x="2580700" y="1887545"/>
                  <a:pt x="2651138" y="2002900"/>
                </a:cubicBezTo>
                <a:cubicBezTo>
                  <a:pt x="2686868" y="2060068"/>
                  <a:pt x="2715452" y="2121318"/>
                  <a:pt x="2734848" y="2185632"/>
                </a:cubicBezTo>
                <a:cubicBezTo>
                  <a:pt x="2754244" y="2249945"/>
                  <a:pt x="2762411" y="2317321"/>
                  <a:pt x="2761390" y="2385718"/>
                </a:cubicBezTo>
                <a:cubicBezTo>
                  <a:pt x="2759348" y="2454114"/>
                  <a:pt x="2747098" y="2521490"/>
                  <a:pt x="2724639" y="2584783"/>
                </a:cubicBezTo>
                <a:cubicBezTo>
                  <a:pt x="2719535" y="2601116"/>
                  <a:pt x="2712389" y="2616429"/>
                  <a:pt x="2706264" y="2631742"/>
                </a:cubicBezTo>
                <a:cubicBezTo>
                  <a:pt x="2699118" y="2647054"/>
                  <a:pt x="2691972" y="2663388"/>
                  <a:pt x="2684826" y="2678700"/>
                </a:cubicBezTo>
                <a:cubicBezTo>
                  <a:pt x="2669514" y="2709326"/>
                  <a:pt x="2653180" y="2740972"/>
                  <a:pt x="2634805" y="2771597"/>
                </a:cubicBezTo>
                <a:cubicBezTo>
                  <a:pt x="2600096" y="2832848"/>
                  <a:pt x="2562325" y="2895120"/>
                  <a:pt x="2529658" y="2960454"/>
                </a:cubicBezTo>
                <a:cubicBezTo>
                  <a:pt x="2513324" y="2993121"/>
                  <a:pt x="2498011" y="3026809"/>
                  <a:pt x="2484740" y="3060497"/>
                </a:cubicBezTo>
                <a:cubicBezTo>
                  <a:pt x="2481678" y="3068664"/>
                  <a:pt x="2478615" y="3077851"/>
                  <a:pt x="2475553" y="3086018"/>
                </a:cubicBezTo>
                <a:cubicBezTo>
                  <a:pt x="2472490" y="3095206"/>
                  <a:pt x="2469428" y="3103372"/>
                  <a:pt x="2466365" y="3112560"/>
                </a:cubicBezTo>
                <a:cubicBezTo>
                  <a:pt x="2461261" y="3129915"/>
                  <a:pt x="2456157" y="3147269"/>
                  <a:pt x="2452073" y="3164623"/>
                </a:cubicBezTo>
                <a:cubicBezTo>
                  <a:pt x="2449011" y="3178915"/>
                  <a:pt x="2445948" y="3193207"/>
                  <a:pt x="2442886" y="3207499"/>
                </a:cubicBezTo>
                <a:cubicBezTo>
                  <a:pt x="2430636" y="3179936"/>
                  <a:pt x="2415323" y="3152373"/>
                  <a:pt x="2398989" y="3126852"/>
                </a:cubicBezTo>
                <a:cubicBezTo>
                  <a:pt x="2381635" y="3100310"/>
                  <a:pt x="2361218" y="3075810"/>
                  <a:pt x="2340801" y="3051309"/>
                </a:cubicBezTo>
                <a:cubicBezTo>
                  <a:pt x="2319363" y="3027830"/>
                  <a:pt x="2295884" y="3005371"/>
                  <a:pt x="2271384" y="2984954"/>
                </a:cubicBezTo>
                <a:cubicBezTo>
                  <a:pt x="2246883" y="2964537"/>
                  <a:pt x="2221362" y="2945141"/>
                  <a:pt x="2193799" y="2927787"/>
                </a:cubicBezTo>
                <a:cubicBezTo>
                  <a:pt x="2139694" y="2893078"/>
                  <a:pt x="2081506" y="2864495"/>
                  <a:pt x="2022297" y="2841015"/>
                </a:cubicBezTo>
                <a:cubicBezTo>
                  <a:pt x="1974317" y="2822640"/>
                  <a:pt x="1927358" y="2806306"/>
                  <a:pt x="1880399" y="2793035"/>
                </a:cubicBezTo>
                <a:cubicBezTo>
                  <a:pt x="1867128" y="2770577"/>
                  <a:pt x="1857941" y="2745055"/>
                  <a:pt x="1852837" y="2717493"/>
                </a:cubicBezTo>
                <a:cubicBezTo>
                  <a:pt x="1845690" y="2678700"/>
                  <a:pt x="1847732" y="2638887"/>
                  <a:pt x="1856920" y="2600095"/>
                </a:cubicBezTo>
                <a:cubicBezTo>
                  <a:pt x="1865087" y="2562324"/>
                  <a:pt x="1879378" y="2525573"/>
                  <a:pt x="1896733" y="2491886"/>
                </a:cubicBezTo>
                <a:cubicBezTo>
                  <a:pt x="1930421" y="2424510"/>
                  <a:pt x="1972276" y="2368363"/>
                  <a:pt x="2012088" y="2325488"/>
                </a:cubicBezTo>
                <a:cubicBezTo>
                  <a:pt x="2051902" y="2282612"/>
                  <a:pt x="2089673" y="2251987"/>
                  <a:pt x="2116215" y="2232591"/>
                </a:cubicBezTo>
                <a:cubicBezTo>
                  <a:pt x="2129486" y="2222382"/>
                  <a:pt x="2140715" y="2215236"/>
                  <a:pt x="2147861" y="2210132"/>
                </a:cubicBezTo>
                <a:cubicBezTo>
                  <a:pt x="2153986" y="2206049"/>
                  <a:pt x="2158070" y="2202986"/>
                  <a:pt x="2159091" y="2202986"/>
                </a:cubicBezTo>
                <a:cubicBezTo>
                  <a:pt x="2158070" y="2202986"/>
                  <a:pt x="2153986" y="2205028"/>
                  <a:pt x="2146840" y="2207070"/>
                </a:cubicBezTo>
                <a:cubicBezTo>
                  <a:pt x="2138674" y="2210132"/>
                  <a:pt x="2126423" y="2215236"/>
                  <a:pt x="2111111" y="2221361"/>
                </a:cubicBezTo>
                <a:cubicBezTo>
                  <a:pt x="2080485" y="2235653"/>
                  <a:pt x="2035568" y="2258112"/>
                  <a:pt x="1987588" y="2295883"/>
                </a:cubicBezTo>
                <a:cubicBezTo>
                  <a:pt x="1938588" y="2333654"/>
                  <a:pt x="1885504" y="2387759"/>
                  <a:pt x="1841607" y="2458198"/>
                </a:cubicBezTo>
                <a:cubicBezTo>
                  <a:pt x="1835482" y="2468406"/>
                  <a:pt x="1828336" y="2479635"/>
                  <a:pt x="1823232" y="2491886"/>
                </a:cubicBezTo>
                <a:cubicBezTo>
                  <a:pt x="1830378" y="2424510"/>
                  <a:pt x="1834461" y="2351009"/>
                  <a:pt x="1832420" y="2273425"/>
                </a:cubicBezTo>
                <a:cubicBezTo>
                  <a:pt x="1830378" y="2191757"/>
                  <a:pt x="1822211" y="2114173"/>
                  <a:pt x="1808940" y="2044755"/>
                </a:cubicBezTo>
                <a:cubicBezTo>
                  <a:pt x="1795669" y="1975337"/>
                  <a:pt x="1776273" y="1913066"/>
                  <a:pt x="1755856" y="1863044"/>
                </a:cubicBezTo>
                <a:cubicBezTo>
                  <a:pt x="1735439" y="1813023"/>
                  <a:pt x="1714001" y="1775252"/>
                  <a:pt x="1697668" y="1750751"/>
                </a:cubicBezTo>
                <a:cubicBezTo>
                  <a:pt x="1689501" y="1737480"/>
                  <a:pt x="1682355" y="1728293"/>
                  <a:pt x="1678272" y="1722168"/>
                </a:cubicBezTo>
                <a:cubicBezTo>
                  <a:pt x="1674188" y="1717063"/>
                  <a:pt x="1672147" y="1712980"/>
                  <a:pt x="1671126" y="1712980"/>
                </a:cubicBezTo>
                <a:cubicBezTo>
                  <a:pt x="1671126" y="1714001"/>
                  <a:pt x="1673167" y="1718084"/>
                  <a:pt x="1675209" y="1724209"/>
                </a:cubicBezTo>
                <a:cubicBezTo>
                  <a:pt x="1677251" y="1731355"/>
                  <a:pt x="1682355" y="1741564"/>
                  <a:pt x="1686439" y="1755855"/>
                </a:cubicBezTo>
                <a:cubicBezTo>
                  <a:pt x="1695626" y="1783418"/>
                  <a:pt x="1707876" y="1824252"/>
                  <a:pt x="1719106" y="1874274"/>
                </a:cubicBezTo>
                <a:cubicBezTo>
                  <a:pt x="1729314" y="1925316"/>
                  <a:pt x="1739522" y="1985546"/>
                  <a:pt x="1745648" y="2052922"/>
                </a:cubicBezTo>
                <a:cubicBezTo>
                  <a:pt x="1751773" y="2120298"/>
                  <a:pt x="1754835" y="2195840"/>
                  <a:pt x="1756877" y="2274446"/>
                </a:cubicBezTo>
                <a:cubicBezTo>
                  <a:pt x="1758919" y="2353051"/>
                  <a:pt x="1758919" y="2428593"/>
                  <a:pt x="1758919" y="2498011"/>
                </a:cubicBezTo>
                <a:cubicBezTo>
                  <a:pt x="1758919" y="2539866"/>
                  <a:pt x="1757898" y="2578658"/>
                  <a:pt x="1756877" y="2615408"/>
                </a:cubicBezTo>
                <a:cubicBezTo>
                  <a:pt x="1756877" y="2615408"/>
                  <a:pt x="1756877" y="2615408"/>
                  <a:pt x="1756877" y="2616429"/>
                </a:cubicBezTo>
                <a:cubicBezTo>
                  <a:pt x="1749731" y="2628679"/>
                  <a:pt x="1743606" y="2642971"/>
                  <a:pt x="1738502" y="2660325"/>
                </a:cubicBezTo>
                <a:cubicBezTo>
                  <a:pt x="1734418" y="2677680"/>
                  <a:pt x="1731356" y="2697076"/>
                  <a:pt x="1733397" y="2717493"/>
                </a:cubicBezTo>
                <a:cubicBezTo>
                  <a:pt x="1734418" y="2729743"/>
                  <a:pt x="1737481" y="2741993"/>
                  <a:pt x="1741564" y="2753222"/>
                </a:cubicBezTo>
                <a:cubicBezTo>
                  <a:pt x="1721147" y="2748118"/>
                  <a:pt x="1699710" y="2743014"/>
                  <a:pt x="1679293" y="2737910"/>
                </a:cubicBezTo>
                <a:cubicBezTo>
                  <a:pt x="1569041" y="2711368"/>
                  <a:pt x="1463894" y="2684826"/>
                  <a:pt x="1365893" y="2656242"/>
                </a:cubicBezTo>
                <a:cubicBezTo>
                  <a:pt x="1316892" y="2641950"/>
                  <a:pt x="1268912" y="2627658"/>
                  <a:pt x="1222974" y="2611325"/>
                </a:cubicBezTo>
                <a:cubicBezTo>
                  <a:pt x="1200516" y="2604179"/>
                  <a:pt x="1178057" y="2594991"/>
                  <a:pt x="1155598" y="2587845"/>
                </a:cubicBezTo>
                <a:cubicBezTo>
                  <a:pt x="1134160" y="2579678"/>
                  <a:pt x="1111702" y="2571512"/>
                  <a:pt x="1091285" y="2562324"/>
                </a:cubicBezTo>
                <a:cubicBezTo>
                  <a:pt x="1049430" y="2545990"/>
                  <a:pt x="1009617" y="2526594"/>
                  <a:pt x="971846" y="2508219"/>
                </a:cubicBezTo>
                <a:cubicBezTo>
                  <a:pt x="934075" y="2489844"/>
                  <a:pt x="899366" y="2469427"/>
                  <a:pt x="867720" y="2450031"/>
                </a:cubicBezTo>
                <a:cubicBezTo>
                  <a:pt x="835052" y="2429614"/>
                  <a:pt x="806469" y="2408176"/>
                  <a:pt x="778906" y="2386739"/>
                </a:cubicBezTo>
                <a:cubicBezTo>
                  <a:pt x="752364" y="2365301"/>
                  <a:pt x="727864" y="2343863"/>
                  <a:pt x="706426" y="2321404"/>
                </a:cubicBezTo>
                <a:cubicBezTo>
                  <a:pt x="663550" y="2277508"/>
                  <a:pt x="632925" y="2234632"/>
                  <a:pt x="612508" y="2196861"/>
                </a:cubicBezTo>
                <a:cubicBezTo>
                  <a:pt x="609445" y="2191757"/>
                  <a:pt x="607404" y="2187674"/>
                  <a:pt x="604341" y="2182569"/>
                </a:cubicBezTo>
                <a:cubicBezTo>
                  <a:pt x="602299" y="2178486"/>
                  <a:pt x="600258" y="2173382"/>
                  <a:pt x="598216" y="2169298"/>
                </a:cubicBezTo>
                <a:cubicBezTo>
                  <a:pt x="594133" y="2160111"/>
                  <a:pt x="590049" y="2151944"/>
                  <a:pt x="586987" y="2144798"/>
                </a:cubicBezTo>
                <a:cubicBezTo>
                  <a:pt x="580862" y="2129485"/>
                  <a:pt x="575757" y="2115193"/>
                  <a:pt x="572695" y="2104985"/>
                </a:cubicBezTo>
                <a:cubicBezTo>
                  <a:pt x="566570" y="2082526"/>
                  <a:pt x="563507" y="2070276"/>
                  <a:pt x="563507" y="2070276"/>
                </a:cubicBezTo>
                <a:cubicBezTo>
                  <a:pt x="563507" y="2070276"/>
                  <a:pt x="564528" y="2082526"/>
                  <a:pt x="566570" y="2106006"/>
                </a:cubicBezTo>
                <a:cubicBezTo>
                  <a:pt x="567591" y="2117235"/>
                  <a:pt x="571674" y="2131527"/>
                  <a:pt x="574737" y="2148881"/>
                </a:cubicBezTo>
                <a:cubicBezTo>
                  <a:pt x="576778" y="2157048"/>
                  <a:pt x="579841" y="2166236"/>
                  <a:pt x="581883" y="2176444"/>
                </a:cubicBezTo>
                <a:cubicBezTo>
                  <a:pt x="582903" y="2181548"/>
                  <a:pt x="583924" y="2186653"/>
                  <a:pt x="585966" y="2191757"/>
                </a:cubicBezTo>
                <a:cubicBezTo>
                  <a:pt x="588008" y="2196861"/>
                  <a:pt x="590049" y="2201965"/>
                  <a:pt x="592091" y="2207070"/>
                </a:cubicBezTo>
                <a:cubicBezTo>
                  <a:pt x="607404" y="2249945"/>
                  <a:pt x="632925" y="2299967"/>
                  <a:pt x="671717" y="2353051"/>
                </a:cubicBezTo>
                <a:cubicBezTo>
                  <a:pt x="691113" y="2379593"/>
                  <a:pt x="713572" y="2406135"/>
                  <a:pt x="739093" y="2432677"/>
                </a:cubicBezTo>
                <a:cubicBezTo>
                  <a:pt x="764614" y="2459218"/>
                  <a:pt x="793198" y="2485761"/>
                  <a:pt x="824844" y="2511282"/>
                </a:cubicBezTo>
                <a:cubicBezTo>
                  <a:pt x="856490" y="2536803"/>
                  <a:pt x="891199" y="2562324"/>
                  <a:pt x="928970" y="2586824"/>
                </a:cubicBezTo>
                <a:cubicBezTo>
                  <a:pt x="966742" y="2610304"/>
                  <a:pt x="1006555" y="2634804"/>
                  <a:pt x="1048409" y="2656242"/>
                </a:cubicBezTo>
                <a:cubicBezTo>
                  <a:pt x="1069847" y="2667471"/>
                  <a:pt x="1091285" y="2677680"/>
                  <a:pt x="1113744" y="2688909"/>
                </a:cubicBezTo>
                <a:cubicBezTo>
                  <a:pt x="1136202" y="2699117"/>
                  <a:pt x="1158661" y="2710347"/>
                  <a:pt x="1182140" y="2719534"/>
                </a:cubicBezTo>
                <a:cubicBezTo>
                  <a:pt x="1229099" y="2739951"/>
                  <a:pt x="1277079" y="2759347"/>
                  <a:pt x="1327101" y="2776702"/>
                </a:cubicBezTo>
                <a:cubicBezTo>
                  <a:pt x="1348538" y="2783848"/>
                  <a:pt x="1369976" y="2792014"/>
                  <a:pt x="1391414" y="2799160"/>
                </a:cubicBezTo>
                <a:cubicBezTo>
                  <a:pt x="1347518" y="2799160"/>
                  <a:pt x="1302600" y="2802223"/>
                  <a:pt x="1257683" y="2808348"/>
                </a:cubicBezTo>
                <a:cubicBezTo>
                  <a:pt x="1185203" y="2818556"/>
                  <a:pt x="1112723" y="2836932"/>
                  <a:pt x="1041264" y="2851224"/>
                </a:cubicBezTo>
                <a:cubicBezTo>
                  <a:pt x="969804" y="2865515"/>
                  <a:pt x="898345" y="2874703"/>
                  <a:pt x="829948" y="2879807"/>
                </a:cubicBezTo>
                <a:cubicBezTo>
                  <a:pt x="760531" y="2883891"/>
                  <a:pt x="694176" y="2883891"/>
                  <a:pt x="630883" y="2879807"/>
                </a:cubicBezTo>
                <a:cubicBezTo>
                  <a:pt x="503277" y="2871641"/>
                  <a:pt x="389963" y="2850203"/>
                  <a:pt x="296045" y="2823661"/>
                </a:cubicBezTo>
                <a:cubicBezTo>
                  <a:pt x="249087" y="2810390"/>
                  <a:pt x="207232" y="2797119"/>
                  <a:pt x="170481" y="2783848"/>
                </a:cubicBezTo>
                <a:cubicBezTo>
                  <a:pt x="152106" y="2776702"/>
                  <a:pt x="135773" y="2770577"/>
                  <a:pt x="119439" y="2764452"/>
                </a:cubicBezTo>
                <a:cubicBezTo>
                  <a:pt x="104126" y="2758327"/>
                  <a:pt x="89835" y="2752201"/>
                  <a:pt x="77584" y="2746076"/>
                </a:cubicBezTo>
                <a:cubicBezTo>
                  <a:pt x="71459" y="2743014"/>
                  <a:pt x="65334" y="2740972"/>
                  <a:pt x="59209" y="2738931"/>
                </a:cubicBezTo>
                <a:cubicBezTo>
                  <a:pt x="54105" y="2735868"/>
                  <a:pt x="49001" y="2733826"/>
                  <a:pt x="43896" y="2731784"/>
                </a:cubicBezTo>
                <a:cubicBezTo>
                  <a:pt x="34709" y="2727701"/>
                  <a:pt x="26542" y="2723618"/>
                  <a:pt x="19396" y="2720555"/>
                </a:cubicBezTo>
                <a:cubicBezTo>
                  <a:pt x="8167" y="2715451"/>
                  <a:pt x="1021" y="2712388"/>
                  <a:pt x="0" y="2711368"/>
                </a:cubicBezTo>
                <a:cubicBezTo>
                  <a:pt x="1021" y="2712388"/>
                  <a:pt x="7146" y="2716472"/>
                  <a:pt x="18375" y="2723618"/>
                </a:cubicBezTo>
                <a:cubicBezTo>
                  <a:pt x="24500" y="2727701"/>
                  <a:pt x="31646" y="2732805"/>
                  <a:pt x="40834" y="2738931"/>
                </a:cubicBezTo>
                <a:cubicBezTo>
                  <a:pt x="44917" y="2741993"/>
                  <a:pt x="50021" y="2745055"/>
                  <a:pt x="55126" y="2748118"/>
                </a:cubicBezTo>
                <a:cubicBezTo>
                  <a:pt x="60230" y="2751181"/>
                  <a:pt x="66355" y="2754243"/>
                  <a:pt x="71459" y="2758327"/>
                </a:cubicBezTo>
                <a:cubicBezTo>
                  <a:pt x="83709" y="2765472"/>
                  <a:pt x="96980" y="2773639"/>
                  <a:pt x="111272" y="2781806"/>
                </a:cubicBezTo>
                <a:cubicBezTo>
                  <a:pt x="126585" y="2789973"/>
                  <a:pt x="142919" y="2798139"/>
                  <a:pt x="160273" y="2807327"/>
                </a:cubicBezTo>
                <a:cubicBezTo>
                  <a:pt x="196003" y="2824682"/>
                  <a:pt x="236836" y="2844078"/>
                  <a:pt x="282775" y="2861432"/>
                </a:cubicBezTo>
                <a:cubicBezTo>
                  <a:pt x="375672" y="2898182"/>
                  <a:pt x="492048" y="2928808"/>
                  <a:pt x="623737" y="2945141"/>
                </a:cubicBezTo>
                <a:cubicBezTo>
                  <a:pt x="690092" y="2952287"/>
                  <a:pt x="759510" y="2955350"/>
                  <a:pt x="831990" y="2953308"/>
                </a:cubicBezTo>
                <a:cubicBezTo>
                  <a:pt x="904470" y="2950246"/>
                  <a:pt x="978992" y="2942079"/>
                  <a:pt x="1054534" y="2926766"/>
                </a:cubicBezTo>
                <a:cubicBezTo>
                  <a:pt x="1129056" y="2911453"/>
                  <a:pt x="1199495" y="2893078"/>
                  <a:pt x="1266871" y="2880828"/>
                </a:cubicBezTo>
                <a:cubicBezTo>
                  <a:pt x="1334246" y="2869599"/>
                  <a:pt x="1400601" y="2865515"/>
                  <a:pt x="1463894" y="2866536"/>
                </a:cubicBezTo>
                <a:cubicBezTo>
                  <a:pt x="1527186" y="2867557"/>
                  <a:pt x="1587416" y="2872661"/>
                  <a:pt x="1644584" y="2879807"/>
                </a:cubicBezTo>
                <a:cubicBezTo>
                  <a:pt x="1650709" y="2880828"/>
                  <a:pt x="1656834" y="2881849"/>
                  <a:pt x="1661938" y="2882870"/>
                </a:cubicBezTo>
                <a:cubicBezTo>
                  <a:pt x="1765044" y="2912474"/>
                  <a:pt x="1870191" y="2940037"/>
                  <a:pt x="1969213" y="2978829"/>
                </a:cubicBezTo>
                <a:cubicBezTo>
                  <a:pt x="2022297" y="2999246"/>
                  <a:pt x="2071298" y="3023747"/>
                  <a:pt x="2116215" y="3051309"/>
                </a:cubicBezTo>
                <a:cubicBezTo>
                  <a:pt x="2138674" y="3065601"/>
                  <a:pt x="2160111" y="3080914"/>
                  <a:pt x="2180528" y="3096227"/>
                </a:cubicBezTo>
                <a:cubicBezTo>
                  <a:pt x="2200945" y="3112560"/>
                  <a:pt x="2220341" y="3128894"/>
                  <a:pt x="2237696" y="3147269"/>
                </a:cubicBezTo>
                <a:cubicBezTo>
                  <a:pt x="2255050" y="3165644"/>
                  <a:pt x="2271384" y="3184019"/>
                  <a:pt x="2285675" y="3203416"/>
                </a:cubicBezTo>
                <a:cubicBezTo>
                  <a:pt x="2299967" y="3222812"/>
                  <a:pt x="2312217" y="3243228"/>
                  <a:pt x="2322426" y="3263645"/>
                </a:cubicBezTo>
                <a:cubicBezTo>
                  <a:pt x="2332634" y="3284062"/>
                  <a:pt x="2340801" y="3306521"/>
                  <a:pt x="2347947" y="3327959"/>
                </a:cubicBezTo>
                <a:cubicBezTo>
                  <a:pt x="2355093" y="3350417"/>
                  <a:pt x="2359176" y="3372876"/>
                  <a:pt x="2363260" y="3396355"/>
                </a:cubicBezTo>
                <a:cubicBezTo>
                  <a:pt x="2370406" y="3443314"/>
                  <a:pt x="2373468" y="3491294"/>
                  <a:pt x="2372447" y="3538253"/>
                </a:cubicBezTo>
                <a:cubicBezTo>
                  <a:pt x="2372447" y="3586233"/>
                  <a:pt x="2370406" y="3633192"/>
                  <a:pt x="2368364" y="3680151"/>
                </a:cubicBezTo>
                <a:cubicBezTo>
                  <a:pt x="2365301" y="3739360"/>
                  <a:pt x="2363260" y="3796527"/>
                  <a:pt x="2362239" y="3851653"/>
                </a:cubicBezTo>
                <a:cubicBezTo>
                  <a:pt x="2355093" y="3848590"/>
                  <a:pt x="2346926" y="3844507"/>
                  <a:pt x="2339780" y="3842465"/>
                </a:cubicBezTo>
                <a:cubicBezTo>
                  <a:pt x="2322426" y="3836340"/>
                  <a:pt x="2308134" y="3831236"/>
                  <a:pt x="2291801" y="3825111"/>
                </a:cubicBezTo>
                <a:cubicBezTo>
                  <a:pt x="2275467" y="3818986"/>
                  <a:pt x="2259133" y="3813881"/>
                  <a:pt x="2242800" y="3808777"/>
                </a:cubicBezTo>
                <a:cubicBezTo>
                  <a:pt x="2209112" y="3797548"/>
                  <a:pt x="2174403" y="3787339"/>
                  <a:pt x="2137653" y="3779173"/>
                </a:cubicBezTo>
                <a:cubicBezTo>
                  <a:pt x="2100902" y="3771006"/>
                  <a:pt x="2061089" y="3763860"/>
                  <a:pt x="2020255" y="3761818"/>
                </a:cubicBezTo>
                <a:cubicBezTo>
                  <a:pt x="1999838" y="3760797"/>
                  <a:pt x="1978401" y="3760797"/>
                  <a:pt x="1957984" y="3761818"/>
                </a:cubicBezTo>
                <a:cubicBezTo>
                  <a:pt x="1936546" y="3762839"/>
                  <a:pt x="1916129" y="3765902"/>
                  <a:pt x="1896733" y="3768964"/>
                </a:cubicBezTo>
                <a:cubicBezTo>
                  <a:pt x="1856920" y="3775089"/>
                  <a:pt x="1818128" y="3783256"/>
                  <a:pt x="1781377" y="3789381"/>
                </a:cubicBezTo>
                <a:cubicBezTo>
                  <a:pt x="1744627" y="3795506"/>
                  <a:pt x="1710939" y="3797548"/>
                  <a:pt x="1676230" y="3795506"/>
                </a:cubicBezTo>
                <a:cubicBezTo>
                  <a:pt x="1642542" y="3793465"/>
                  <a:pt x="1608854" y="3788360"/>
                  <a:pt x="1576187" y="3779173"/>
                </a:cubicBezTo>
                <a:cubicBezTo>
                  <a:pt x="1544541" y="3769985"/>
                  <a:pt x="1513915" y="3758756"/>
                  <a:pt x="1485332" y="3743443"/>
                </a:cubicBezTo>
                <a:cubicBezTo>
                  <a:pt x="1456748" y="3729151"/>
                  <a:pt x="1430206" y="3710776"/>
                  <a:pt x="1403664" y="3690359"/>
                </a:cubicBezTo>
                <a:cubicBezTo>
                  <a:pt x="1377122" y="3670963"/>
                  <a:pt x="1351601" y="3649525"/>
                  <a:pt x="1325059" y="3629108"/>
                </a:cubicBezTo>
                <a:cubicBezTo>
                  <a:pt x="1311788" y="3618900"/>
                  <a:pt x="1298517" y="3608691"/>
                  <a:pt x="1285246" y="3599504"/>
                </a:cubicBezTo>
                <a:cubicBezTo>
                  <a:pt x="1270954" y="3590316"/>
                  <a:pt x="1257683" y="3581129"/>
                  <a:pt x="1244412" y="3572962"/>
                </a:cubicBezTo>
                <a:cubicBezTo>
                  <a:pt x="1189286" y="3539274"/>
                  <a:pt x="1135181" y="3514774"/>
                  <a:pt x="1084139" y="3498440"/>
                </a:cubicBezTo>
                <a:cubicBezTo>
                  <a:pt x="1033097" y="3481086"/>
                  <a:pt x="985117" y="3470877"/>
                  <a:pt x="943262" y="3464752"/>
                </a:cubicBezTo>
                <a:cubicBezTo>
                  <a:pt x="922845" y="3461690"/>
                  <a:pt x="902428" y="3459648"/>
                  <a:pt x="885074" y="3458627"/>
                </a:cubicBezTo>
                <a:cubicBezTo>
                  <a:pt x="866699" y="3457606"/>
                  <a:pt x="850365" y="3456585"/>
                  <a:pt x="836073" y="3457606"/>
                </a:cubicBezTo>
                <a:cubicBezTo>
                  <a:pt x="828927" y="3457606"/>
                  <a:pt x="821781" y="3457606"/>
                  <a:pt x="815656" y="3457606"/>
                </a:cubicBezTo>
                <a:cubicBezTo>
                  <a:pt x="809531" y="3457606"/>
                  <a:pt x="803406" y="3458627"/>
                  <a:pt x="797281" y="3458627"/>
                </a:cubicBezTo>
                <a:cubicBezTo>
                  <a:pt x="786052" y="3459648"/>
                  <a:pt x="776864" y="3459648"/>
                  <a:pt x="768697" y="3460669"/>
                </a:cubicBezTo>
                <a:cubicBezTo>
                  <a:pt x="753385" y="3462710"/>
                  <a:pt x="745218" y="3462710"/>
                  <a:pt x="745218" y="3462710"/>
                </a:cubicBezTo>
                <a:cubicBezTo>
                  <a:pt x="745218" y="3462710"/>
                  <a:pt x="753385" y="3463731"/>
                  <a:pt x="768697" y="3464752"/>
                </a:cubicBezTo>
                <a:cubicBezTo>
                  <a:pt x="775843" y="3465773"/>
                  <a:pt x="786052" y="3466794"/>
                  <a:pt x="796260" y="3467815"/>
                </a:cubicBezTo>
                <a:cubicBezTo>
                  <a:pt x="801365" y="3468836"/>
                  <a:pt x="807490" y="3469856"/>
                  <a:pt x="813615" y="3469856"/>
                </a:cubicBezTo>
                <a:cubicBezTo>
                  <a:pt x="819740" y="3470877"/>
                  <a:pt x="826886" y="3471898"/>
                  <a:pt x="834032" y="3473940"/>
                </a:cubicBezTo>
                <a:cubicBezTo>
                  <a:pt x="848323" y="3475981"/>
                  <a:pt x="863636" y="3480065"/>
                  <a:pt x="880991" y="3484148"/>
                </a:cubicBezTo>
                <a:cubicBezTo>
                  <a:pt x="898345" y="3488232"/>
                  <a:pt x="915699" y="3493336"/>
                  <a:pt x="935095" y="3499461"/>
                </a:cubicBezTo>
                <a:cubicBezTo>
                  <a:pt x="973888" y="3511711"/>
                  <a:pt x="1016763" y="3528045"/>
                  <a:pt x="1061680" y="3550503"/>
                </a:cubicBezTo>
                <a:cubicBezTo>
                  <a:pt x="1106598" y="3572962"/>
                  <a:pt x="1153557" y="3601546"/>
                  <a:pt x="1199495" y="3637275"/>
                </a:cubicBezTo>
                <a:cubicBezTo>
                  <a:pt x="1222974" y="3654629"/>
                  <a:pt x="1245433" y="3674025"/>
                  <a:pt x="1267891" y="3696484"/>
                </a:cubicBezTo>
                <a:cubicBezTo>
                  <a:pt x="1291371" y="3717922"/>
                  <a:pt x="1314850" y="3741401"/>
                  <a:pt x="1342413" y="3765902"/>
                </a:cubicBezTo>
                <a:cubicBezTo>
                  <a:pt x="1368955" y="3789381"/>
                  <a:pt x="1399581" y="3813881"/>
                  <a:pt x="1433269" y="3834298"/>
                </a:cubicBezTo>
                <a:cubicBezTo>
                  <a:pt x="1466957" y="3854715"/>
                  <a:pt x="1504728" y="3872070"/>
                  <a:pt x="1544541" y="3884320"/>
                </a:cubicBezTo>
                <a:cubicBezTo>
                  <a:pt x="1584354" y="3896570"/>
                  <a:pt x="1626208" y="3904737"/>
                  <a:pt x="1669084" y="3907799"/>
                </a:cubicBezTo>
                <a:cubicBezTo>
                  <a:pt x="1711960" y="3910862"/>
                  <a:pt x="1756877" y="3907799"/>
                  <a:pt x="1797711" y="3901674"/>
                </a:cubicBezTo>
                <a:cubicBezTo>
                  <a:pt x="1839565" y="3895549"/>
                  <a:pt x="1877337" y="3886362"/>
                  <a:pt x="1913066" y="3880236"/>
                </a:cubicBezTo>
                <a:cubicBezTo>
                  <a:pt x="1948796" y="3874111"/>
                  <a:pt x="1981463" y="3870028"/>
                  <a:pt x="2015151" y="3871049"/>
                </a:cubicBezTo>
                <a:cubicBezTo>
                  <a:pt x="2020255" y="3871049"/>
                  <a:pt x="2025360" y="3871049"/>
                  <a:pt x="2030464" y="3871049"/>
                </a:cubicBezTo>
                <a:cubicBezTo>
                  <a:pt x="2046797" y="3878195"/>
                  <a:pt x="2065172" y="3887383"/>
                  <a:pt x="2085589" y="3899632"/>
                </a:cubicBezTo>
                <a:cubicBezTo>
                  <a:pt x="2117236" y="3918008"/>
                  <a:pt x="2151944" y="3941487"/>
                  <a:pt x="2185632" y="3973134"/>
                </a:cubicBezTo>
                <a:cubicBezTo>
                  <a:pt x="2188695" y="3976196"/>
                  <a:pt x="2192778" y="3982321"/>
                  <a:pt x="2195841" y="3985383"/>
                </a:cubicBezTo>
                <a:cubicBezTo>
                  <a:pt x="2199924" y="3992530"/>
                  <a:pt x="2206049" y="3999676"/>
                  <a:pt x="2212175" y="4005800"/>
                </a:cubicBezTo>
                <a:cubicBezTo>
                  <a:pt x="2216258" y="4009884"/>
                  <a:pt x="2221362" y="4012946"/>
                  <a:pt x="2226466" y="4016009"/>
                </a:cubicBezTo>
                <a:cubicBezTo>
                  <a:pt x="2243821" y="4036426"/>
                  <a:pt x="2261175" y="4057864"/>
                  <a:pt x="2275467" y="4082364"/>
                </a:cubicBezTo>
                <a:cubicBezTo>
                  <a:pt x="2300988" y="4123198"/>
                  <a:pt x="2320384" y="4171178"/>
                  <a:pt x="2339780" y="4217116"/>
                </a:cubicBezTo>
                <a:cubicBezTo>
                  <a:pt x="2342843" y="4225282"/>
                  <a:pt x="2345905" y="4232429"/>
                  <a:pt x="2348968" y="4239575"/>
                </a:cubicBezTo>
                <a:cubicBezTo>
                  <a:pt x="2344884" y="4292658"/>
                  <a:pt x="2340801" y="4345743"/>
                  <a:pt x="2335697" y="4395764"/>
                </a:cubicBezTo>
                <a:cubicBezTo>
                  <a:pt x="2330593" y="4446806"/>
                  <a:pt x="2323447" y="4494786"/>
                  <a:pt x="2311197" y="4538682"/>
                </a:cubicBezTo>
                <a:cubicBezTo>
                  <a:pt x="2298946" y="4582579"/>
                  <a:pt x="2280571" y="4621371"/>
                  <a:pt x="2259133" y="4656080"/>
                </a:cubicBezTo>
                <a:cubicBezTo>
                  <a:pt x="2237696" y="4690788"/>
                  <a:pt x="2212175" y="4720393"/>
                  <a:pt x="2187674" y="4745914"/>
                </a:cubicBezTo>
                <a:cubicBezTo>
                  <a:pt x="2177466" y="4757143"/>
                  <a:pt x="2166236" y="4768373"/>
                  <a:pt x="2156028" y="4777560"/>
                </a:cubicBezTo>
                <a:lnTo>
                  <a:pt x="2748119" y="4777560"/>
                </a:lnTo>
                <a:cubicBezTo>
                  <a:pt x="2726681" y="4737747"/>
                  <a:pt x="2706264" y="4692830"/>
                  <a:pt x="2691972" y="4642809"/>
                </a:cubicBezTo>
                <a:cubicBezTo>
                  <a:pt x="2679722" y="4602996"/>
                  <a:pt x="2672576" y="4560120"/>
                  <a:pt x="2667472" y="4514182"/>
                </a:cubicBezTo>
                <a:cubicBezTo>
                  <a:pt x="2662368" y="4468244"/>
                  <a:pt x="2660326" y="4420264"/>
                  <a:pt x="2657263" y="4370243"/>
                </a:cubicBezTo>
                <a:cubicBezTo>
                  <a:pt x="2653180" y="4287554"/>
                  <a:pt x="2648076" y="4208949"/>
                  <a:pt x="2642972" y="4135448"/>
                </a:cubicBezTo>
                <a:cubicBezTo>
                  <a:pt x="2642972" y="4122177"/>
                  <a:pt x="2641951" y="4109927"/>
                  <a:pt x="2640930" y="4096656"/>
                </a:cubicBezTo>
                <a:cubicBezTo>
                  <a:pt x="2650118" y="4026217"/>
                  <a:pt x="2663389" y="3952717"/>
                  <a:pt x="2686868" y="3882278"/>
                </a:cubicBezTo>
                <a:cubicBezTo>
                  <a:pt x="2690952" y="3871049"/>
                  <a:pt x="2695035" y="3859820"/>
                  <a:pt x="2699118" y="3848590"/>
                </a:cubicBezTo>
                <a:cubicBezTo>
                  <a:pt x="2706264" y="3833277"/>
                  <a:pt x="2714431" y="3816944"/>
                  <a:pt x="2722598" y="3799590"/>
                </a:cubicBezTo>
                <a:cubicBezTo>
                  <a:pt x="2724639" y="3795506"/>
                  <a:pt x="2725660" y="3792444"/>
                  <a:pt x="2727702" y="3788360"/>
                </a:cubicBezTo>
                <a:cubicBezTo>
                  <a:pt x="2733827" y="3777131"/>
                  <a:pt x="2740973" y="3765902"/>
                  <a:pt x="2747098" y="3754672"/>
                </a:cubicBezTo>
                <a:cubicBezTo>
                  <a:pt x="2761390" y="3732214"/>
                  <a:pt x="2777724" y="3710776"/>
                  <a:pt x="2795078" y="3690359"/>
                </a:cubicBezTo>
                <a:cubicBezTo>
                  <a:pt x="2795078" y="3690359"/>
                  <a:pt x="2795078" y="3690359"/>
                  <a:pt x="2796099" y="3690359"/>
                </a:cubicBezTo>
                <a:cubicBezTo>
                  <a:pt x="2814474" y="3676067"/>
                  <a:pt x="2836933" y="3664838"/>
                  <a:pt x="2861433" y="3652588"/>
                </a:cubicBezTo>
                <a:cubicBezTo>
                  <a:pt x="2886954" y="3641359"/>
                  <a:pt x="2913496" y="3628087"/>
                  <a:pt x="2940038" y="3616858"/>
                </a:cubicBezTo>
                <a:cubicBezTo>
                  <a:pt x="2993122" y="3593379"/>
                  <a:pt x="3049268" y="3570920"/>
                  <a:pt x="3107457" y="3559691"/>
                </a:cubicBezTo>
                <a:cubicBezTo>
                  <a:pt x="3136040" y="3554587"/>
                  <a:pt x="3165645" y="3551524"/>
                  <a:pt x="3195250" y="3553566"/>
                </a:cubicBezTo>
                <a:cubicBezTo>
                  <a:pt x="3210562" y="3553566"/>
                  <a:pt x="3224854" y="3556628"/>
                  <a:pt x="3240167" y="3557649"/>
                </a:cubicBezTo>
                <a:cubicBezTo>
                  <a:pt x="3247313" y="3558670"/>
                  <a:pt x="3255480" y="3560712"/>
                  <a:pt x="3262626" y="3561732"/>
                </a:cubicBezTo>
                <a:cubicBezTo>
                  <a:pt x="3269771" y="3563774"/>
                  <a:pt x="3277938" y="3564795"/>
                  <a:pt x="3285084" y="3566837"/>
                </a:cubicBezTo>
                <a:cubicBezTo>
                  <a:pt x="3346335" y="3583170"/>
                  <a:pt x="3405544" y="3609712"/>
                  <a:pt x="3463732" y="3636254"/>
                </a:cubicBezTo>
                <a:cubicBezTo>
                  <a:pt x="3521921" y="3662796"/>
                  <a:pt x="3580109" y="3690359"/>
                  <a:pt x="3638297" y="3710776"/>
                </a:cubicBezTo>
                <a:cubicBezTo>
                  <a:pt x="3696485" y="3732214"/>
                  <a:pt x="3755694" y="3745485"/>
                  <a:pt x="3812862" y="3748547"/>
                </a:cubicBezTo>
                <a:cubicBezTo>
                  <a:pt x="3841445" y="3750589"/>
                  <a:pt x="3869008" y="3748547"/>
                  <a:pt x="3894530" y="3745485"/>
                </a:cubicBezTo>
                <a:cubicBezTo>
                  <a:pt x="3920051" y="3742422"/>
                  <a:pt x="3944551" y="3737318"/>
                  <a:pt x="3967010" y="3733235"/>
                </a:cubicBezTo>
                <a:cubicBezTo>
                  <a:pt x="4011927" y="3723026"/>
                  <a:pt x="4050719" y="3711797"/>
                  <a:pt x="4085428" y="3702609"/>
                </a:cubicBezTo>
                <a:cubicBezTo>
                  <a:pt x="4120137" y="3693422"/>
                  <a:pt x="4149741" y="3686276"/>
                  <a:pt x="4174241" y="3681171"/>
                </a:cubicBezTo>
                <a:cubicBezTo>
                  <a:pt x="4198742" y="3677088"/>
                  <a:pt x="4218138" y="3674025"/>
                  <a:pt x="4231409" y="3673005"/>
                </a:cubicBezTo>
                <a:cubicBezTo>
                  <a:pt x="4244680" y="3671984"/>
                  <a:pt x="4251826" y="3670963"/>
                  <a:pt x="4251826" y="3670963"/>
                </a:cubicBezTo>
                <a:cubicBezTo>
                  <a:pt x="4251826" y="3670963"/>
                  <a:pt x="4244680" y="3669942"/>
                  <a:pt x="4231409" y="3668921"/>
                </a:cubicBezTo>
                <a:cubicBezTo>
                  <a:pt x="4218138" y="3667901"/>
                  <a:pt x="4198742" y="3666880"/>
                  <a:pt x="4172200" y="3666880"/>
                </a:cubicBezTo>
                <a:cubicBezTo>
                  <a:pt x="4146678" y="3667901"/>
                  <a:pt x="4115032" y="3669942"/>
                  <a:pt x="4079303" y="3674025"/>
                </a:cubicBezTo>
                <a:cubicBezTo>
                  <a:pt x="4043573" y="3678109"/>
                  <a:pt x="4002739" y="3684234"/>
                  <a:pt x="3958843" y="3688317"/>
                </a:cubicBezTo>
                <a:cubicBezTo>
                  <a:pt x="3914946" y="3692401"/>
                  <a:pt x="3866967" y="3695463"/>
                  <a:pt x="3818987" y="3686276"/>
                </a:cubicBezTo>
                <a:cubicBezTo>
                  <a:pt x="3769986" y="3679130"/>
                  <a:pt x="3718944" y="3661775"/>
                  <a:pt x="3666881" y="3639317"/>
                </a:cubicBezTo>
                <a:cubicBezTo>
                  <a:pt x="3614818" y="3615837"/>
                  <a:pt x="3560713" y="3587253"/>
                  <a:pt x="3501504" y="3557649"/>
                </a:cubicBezTo>
                <a:cubicBezTo>
                  <a:pt x="3440253" y="3527024"/>
                  <a:pt x="3374919" y="3495377"/>
                  <a:pt x="3299376" y="3477002"/>
                </a:cubicBezTo>
                <a:cubicBezTo>
                  <a:pt x="3294272" y="3475981"/>
                  <a:pt x="3289167" y="3474960"/>
                  <a:pt x="3284063" y="3473940"/>
                </a:cubicBezTo>
                <a:cubicBezTo>
                  <a:pt x="3273855" y="3471898"/>
                  <a:pt x="3263646" y="3468836"/>
                  <a:pt x="3253438" y="3468836"/>
                </a:cubicBezTo>
                <a:cubicBezTo>
                  <a:pt x="3235063" y="3466794"/>
                  <a:pt x="3216688" y="3463731"/>
                  <a:pt x="3197291" y="3464752"/>
                </a:cubicBezTo>
                <a:cubicBezTo>
                  <a:pt x="3159520" y="3462710"/>
                  <a:pt x="3122770" y="3467815"/>
                  <a:pt x="3088061" y="3475981"/>
                </a:cubicBezTo>
                <a:cubicBezTo>
                  <a:pt x="3081936" y="3477002"/>
                  <a:pt x="3075811" y="3479044"/>
                  <a:pt x="3069685" y="3481086"/>
                </a:cubicBezTo>
                <a:cubicBezTo>
                  <a:pt x="3081936" y="3473940"/>
                  <a:pt x="3094186" y="3466794"/>
                  <a:pt x="3105415" y="3460669"/>
                </a:cubicBezTo>
                <a:cubicBezTo>
                  <a:pt x="3113582" y="3458627"/>
                  <a:pt x="3120728" y="3455564"/>
                  <a:pt x="3128895" y="3453523"/>
                </a:cubicBezTo>
                <a:cubicBezTo>
                  <a:pt x="3178916" y="3439231"/>
                  <a:pt x="3232000" y="3426981"/>
                  <a:pt x="3285084" y="3417793"/>
                </a:cubicBezTo>
                <a:cubicBezTo>
                  <a:pt x="3339189" y="3408605"/>
                  <a:pt x="3394315" y="3401460"/>
                  <a:pt x="3451482" y="3394314"/>
                </a:cubicBezTo>
                <a:cubicBezTo>
                  <a:pt x="3564796" y="3381043"/>
                  <a:pt x="3678110" y="3370834"/>
                  <a:pt x="3787341" y="3351438"/>
                </a:cubicBezTo>
                <a:cubicBezTo>
                  <a:pt x="3842466" y="3341230"/>
                  <a:pt x="3895550" y="3328980"/>
                  <a:pt x="3947613" y="3313667"/>
                </a:cubicBezTo>
                <a:cubicBezTo>
                  <a:pt x="3999677" y="3298354"/>
                  <a:pt x="4048677" y="3279979"/>
                  <a:pt x="4095636" y="3258541"/>
                </a:cubicBezTo>
                <a:cubicBezTo>
                  <a:pt x="4142595" y="3238124"/>
                  <a:pt x="4187512" y="3215666"/>
                  <a:pt x="4229367" y="3191165"/>
                </a:cubicBezTo>
                <a:cubicBezTo>
                  <a:pt x="4250805" y="3179936"/>
                  <a:pt x="4270201" y="3166665"/>
                  <a:pt x="4290618" y="3155436"/>
                </a:cubicBezTo>
                <a:cubicBezTo>
                  <a:pt x="4310014" y="3143185"/>
                  <a:pt x="4329410" y="3130935"/>
                  <a:pt x="4348806" y="3118685"/>
                </a:cubicBezTo>
                <a:cubicBezTo>
                  <a:pt x="4424349" y="3068664"/>
                  <a:pt x="4490704" y="3019663"/>
                  <a:pt x="4550934" y="2972704"/>
                </a:cubicBezTo>
                <a:cubicBezTo>
                  <a:pt x="4670373" y="2879807"/>
                  <a:pt x="4764291" y="2802223"/>
                  <a:pt x="4830646" y="2749139"/>
                </a:cubicBezTo>
                <a:cubicBezTo>
                  <a:pt x="4895980" y="2695034"/>
                  <a:pt x="4931710" y="2665429"/>
                  <a:pt x="4931710" y="2665429"/>
                </a:cubicBezTo>
                <a:cubicBezTo>
                  <a:pt x="4931710" y="2665429"/>
                  <a:pt x="4889855" y="2692992"/>
                  <a:pt x="4819417" y="2738931"/>
                </a:cubicBezTo>
                <a:close/>
                <a:moveTo>
                  <a:pt x="2300988" y="3946591"/>
                </a:moveTo>
                <a:cubicBezTo>
                  <a:pt x="2296905" y="3939445"/>
                  <a:pt x="2291801" y="3932300"/>
                  <a:pt x="2284655" y="3926175"/>
                </a:cubicBezTo>
                <a:cubicBezTo>
                  <a:pt x="2291801" y="3928216"/>
                  <a:pt x="2298946" y="3930258"/>
                  <a:pt x="2306092" y="3932300"/>
                </a:cubicBezTo>
                <a:cubicBezTo>
                  <a:pt x="2320384" y="3936383"/>
                  <a:pt x="2332634" y="3940466"/>
                  <a:pt x="2341822" y="3945571"/>
                </a:cubicBezTo>
                <a:cubicBezTo>
                  <a:pt x="2346926" y="3948633"/>
                  <a:pt x="2351010" y="3950675"/>
                  <a:pt x="2355093" y="3953738"/>
                </a:cubicBezTo>
                <a:cubicBezTo>
                  <a:pt x="2355093" y="3972113"/>
                  <a:pt x="2355093" y="3990488"/>
                  <a:pt x="2356114" y="4007842"/>
                </a:cubicBezTo>
                <a:cubicBezTo>
                  <a:pt x="2339780" y="3984363"/>
                  <a:pt x="2321405" y="3963946"/>
                  <a:pt x="2300988" y="394659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EA539BA-090A-430C-823C-540062A34C18}"/>
              </a:ext>
            </a:extLst>
          </p:cNvPr>
          <p:cNvSpPr/>
          <p:nvPr/>
        </p:nvSpPr>
        <p:spPr>
          <a:xfrm>
            <a:off x="4276441" y="4548951"/>
            <a:ext cx="289466" cy="289466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6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4" y="296046"/>
                  <a:pt x="148023" y="296046"/>
                </a:cubicBezTo>
                <a:cubicBezTo>
                  <a:pt x="66272" y="296046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4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72E7617E-1CE9-488A-876A-54506E18124F}"/>
              </a:ext>
            </a:extLst>
          </p:cNvPr>
          <p:cNvSpPr/>
          <p:nvPr/>
        </p:nvSpPr>
        <p:spPr>
          <a:xfrm>
            <a:off x="7636550" y="4656183"/>
            <a:ext cx="289466" cy="289466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CEA0930-0F7C-4E69-BD84-4AF189E180B7}"/>
              </a:ext>
            </a:extLst>
          </p:cNvPr>
          <p:cNvSpPr/>
          <p:nvPr/>
        </p:nvSpPr>
        <p:spPr>
          <a:xfrm>
            <a:off x="6880838" y="2117301"/>
            <a:ext cx="215602" cy="215602"/>
          </a:xfrm>
          <a:custGeom>
            <a:avLst/>
            <a:gdLst>
              <a:gd name="connsiteX0" fmla="*/ 220503 w 220502"/>
              <a:gd name="connsiteY0" fmla="*/ 110251 h 220502"/>
              <a:gd name="connsiteX1" fmla="*/ 110251 w 220502"/>
              <a:gd name="connsiteY1" fmla="*/ 220503 h 220502"/>
              <a:gd name="connsiteX2" fmla="*/ 0 w 220502"/>
              <a:gd name="connsiteY2" fmla="*/ 110251 h 220502"/>
              <a:gd name="connsiteX3" fmla="*/ 110251 w 220502"/>
              <a:gd name="connsiteY3" fmla="*/ 0 h 220502"/>
              <a:gd name="connsiteX4" fmla="*/ 220503 w 220502"/>
              <a:gd name="connsiteY4" fmla="*/ 110251 h 22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02" h="220502">
                <a:moveTo>
                  <a:pt x="220503" y="110251"/>
                </a:moveTo>
                <a:cubicBezTo>
                  <a:pt x="220503" y="171142"/>
                  <a:pt x="171141" y="220503"/>
                  <a:pt x="110251" y="220503"/>
                </a:cubicBezTo>
                <a:cubicBezTo>
                  <a:pt x="49361" y="220503"/>
                  <a:pt x="0" y="171142"/>
                  <a:pt x="0" y="110251"/>
                </a:cubicBezTo>
                <a:cubicBezTo>
                  <a:pt x="0" y="49361"/>
                  <a:pt x="49361" y="0"/>
                  <a:pt x="110251" y="0"/>
                </a:cubicBezTo>
                <a:cubicBezTo>
                  <a:pt x="171141" y="0"/>
                  <a:pt x="220503" y="49361"/>
                  <a:pt x="220503" y="110251"/>
                </a:cubicBezTo>
                <a:close/>
              </a:path>
            </a:pathLst>
          </a:custGeom>
          <a:solidFill>
            <a:schemeClr val="accent2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00676C6-22CF-4572-A91F-CA080716EBD1}"/>
              </a:ext>
            </a:extLst>
          </p:cNvPr>
          <p:cNvSpPr/>
          <p:nvPr/>
        </p:nvSpPr>
        <p:spPr>
          <a:xfrm>
            <a:off x="6458540" y="5256177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1 w 144960"/>
              <a:gd name="connsiteY1" fmla="*/ 144960 h 144960"/>
              <a:gd name="connsiteX2" fmla="*/ 1 w 144960"/>
              <a:gd name="connsiteY2" fmla="*/ 72480 h 144960"/>
              <a:gd name="connsiteX3" fmla="*/ 72481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1" y="144960"/>
                </a:cubicBezTo>
                <a:cubicBezTo>
                  <a:pt x="32451" y="144960"/>
                  <a:pt x="1" y="112510"/>
                  <a:pt x="1" y="72480"/>
                </a:cubicBezTo>
                <a:cubicBezTo>
                  <a:pt x="1" y="32450"/>
                  <a:pt x="32451" y="0"/>
                  <a:pt x="72481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653D0ABB-656E-4B53-B37A-5B423ACCD5D3}"/>
              </a:ext>
            </a:extLst>
          </p:cNvPr>
          <p:cNvSpPr/>
          <p:nvPr/>
        </p:nvSpPr>
        <p:spPr>
          <a:xfrm>
            <a:off x="6856860" y="4489721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4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16446F15-E278-452A-90A5-C806F406E288}"/>
              </a:ext>
            </a:extLst>
          </p:cNvPr>
          <p:cNvSpPr/>
          <p:nvPr/>
        </p:nvSpPr>
        <p:spPr>
          <a:xfrm>
            <a:off x="7077779" y="4932159"/>
            <a:ext cx="289466" cy="289466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4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4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6F6B5084-33EB-45E0-81FF-3DD270284891}"/>
              </a:ext>
            </a:extLst>
          </p:cNvPr>
          <p:cNvSpPr/>
          <p:nvPr/>
        </p:nvSpPr>
        <p:spPr>
          <a:xfrm>
            <a:off x="6963094" y="3639116"/>
            <a:ext cx="215602" cy="215602"/>
          </a:xfrm>
          <a:custGeom>
            <a:avLst/>
            <a:gdLst>
              <a:gd name="connsiteX0" fmla="*/ 220503 w 220502"/>
              <a:gd name="connsiteY0" fmla="*/ 110251 h 220502"/>
              <a:gd name="connsiteX1" fmla="*/ 110251 w 220502"/>
              <a:gd name="connsiteY1" fmla="*/ 220503 h 220502"/>
              <a:gd name="connsiteX2" fmla="*/ 0 w 220502"/>
              <a:gd name="connsiteY2" fmla="*/ 110251 h 220502"/>
              <a:gd name="connsiteX3" fmla="*/ 110251 w 220502"/>
              <a:gd name="connsiteY3" fmla="*/ 0 h 220502"/>
              <a:gd name="connsiteX4" fmla="*/ 220503 w 220502"/>
              <a:gd name="connsiteY4" fmla="*/ 110251 h 22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02" h="220502">
                <a:moveTo>
                  <a:pt x="220503" y="110251"/>
                </a:moveTo>
                <a:cubicBezTo>
                  <a:pt x="220503" y="171142"/>
                  <a:pt x="171141" y="220503"/>
                  <a:pt x="110251" y="220503"/>
                </a:cubicBezTo>
                <a:cubicBezTo>
                  <a:pt x="49361" y="220503"/>
                  <a:pt x="0" y="171142"/>
                  <a:pt x="0" y="110251"/>
                </a:cubicBezTo>
                <a:cubicBezTo>
                  <a:pt x="0" y="49361"/>
                  <a:pt x="49361" y="0"/>
                  <a:pt x="110251" y="0"/>
                </a:cubicBezTo>
                <a:cubicBezTo>
                  <a:pt x="171141" y="0"/>
                  <a:pt x="220503" y="49361"/>
                  <a:pt x="220503" y="110251"/>
                </a:cubicBezTo>
                <a:close/>
              </a:path>
            </a:pathLst>
          </a:custGeom>
          <a:solidFill>
            <a:schemeClr val="accent4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DF82A618-2F3F-4B0A-A810-63FA0E21163D}"/>
              </a:ext>
            </a:extLst>
          </p:cNvPr>
          <p:cNvSpPr/>
          <p:nvPr/>
        </p:nvSpPr>
        <p:spPr>
          <a:xfrm>
            <a:off x="5569683" y="5968844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08AB9C2-930F-484F-9105-721EC9450326}"/>
              </a:ext>
            </a:extLst>
          </p:cNvPr>
          <p:cNvSpPr/>
          <p:nvPr/>
        </p:nvSpPr>
        <p:spPr>
          <a:xfrm>
            <a:off x="7357684" y="4723208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32433E47-783A-4039-804E-66F0528DB1FD}"/>
              </a:ext>
            </a:extLst>
          </p:cNvPr>
          <p:cNvSpPr/>
          <p:nvPr/>
        </p:nvSpPr>
        <p:spPr>
          <a:xfrm>
            <a:off x="5714393" y="5498173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8A37C8F-2749-4853-B06A-1B63381C675B}"/>
              </a:ext>
            </a:extLst>
          </p:cNvPr>
          <p:cNvSpPr/>
          <p:nvPr/>
        </p:nvSpPr>
        <p:spPr>
          <a:xfrm>
            <a:off x="4581096" y="3667355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EB0850C9-F07C-42E5-BCCB-1145466E420C}"/>
              </a:ext>
            </a:extLst>
          </p:cNvPr>
          <p:cNvSpPr/>
          <p:nvPr/>
        </p:nvSpPr>
        <p:spPr>
          <a:xfrm>
            <a:off x="5421956" y="5063464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8E7C816-86D9-4B79-9F15-8BA15DFC1AB7}"/>
              </a:ext>
            </a:extLst>
          </p:cNvPr>
          <p:cNvSpPr/>
          <p:nvPr/>
        </p:nvSpPr>
        <p:spPr>
          <a:xfrm>
            <a:off x="6008905" y="4060283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7C1583E-110C-45F1-908E-EADC37EBA2AD}"/>
              </a:ext>
            </a:extLst>
          </p:cNvPr>
          <p:cNvSpPr/>
          <p:nvPr/>
        </p:nvSpPr>
        <p:spPr>
          <a:xfrm>
            <a:off x="6017746" y="4820879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19E9FD00-F642-4AAE-8A80-E04615A3EA27}"/>
              </a:ext>
            </a:extLst>
          </p:cNvPr>
          <p:cNvSpPr/>
          <p:nvPr/>
        </p:nvSpPr>
        <p:spPr>
          <a:xfrm>
            <a:off x="7114694" y="3052571"/>
            <a:ext cx="289466" cy="289466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4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4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2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293ABF5-10A3-42EC-B434-1A31A9EFF2F0}"/>
              </a:ext>
            </a:extLst>
          </p:cNvPr>
          <p:cNvSpPr/>
          <p:nvPr/>
        </p:nvSpPr>
        <p:spPr>
          <a:xfrm>
            <a:off x="6522538" y="5805407"/>
            <a:ext cx="215602" cy="215602"/>
          </a:xfrm>
          <a:custGeom>
            <a:avLst/>
            <a:gdLst>
              <a:gd name="connsiteX0" fmla="*/ 220503 w 220502"/>
              <a:gd name="connsiteY0" fmla="*/ 110251 h 220502"/>
              <a:gd name="connsiteX1" fmla="*/ 110252 w 220502"/>
              <a:gd name="connsiteY1" fmla="*/ 220503 h 220502"/>
              <a:gd name="connsiteX2" fmla="*/ 0 w 220502"/>
              <a:gd name="connsiteY2" fmla="*/ 110251 h 220502"/>
              <a:gd name="connsiteX3" fmla="*/ 110252 w 220502"/>
              <a:gd name="connsiteY3" fmla="*/ 0 h 220502"/>
              <a:gd name="connsiteX4" fmla="*/ 220503 w 220502"/>
              <a:gd name="connsiteY4" fmla="*/ 110251 h 22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02" h="220502">
                <a:moveTo>
                  <a:pt x="220503" y="110251"/>
                </a:moveTo>
                <a:cubicBezTo>
                  <a:pt x="220503" y="171142"/>
                  <a:pt x="171142" y="220503"/>
                  <a:pt x="110252" y="220503"/>
                </a:cubicBezTo>
                <a:cubicBezTo>
                  <a:pt x="49362" y="220503"/>
                  <a:pt x="0" y="171142"/>
                  <a:pt x="0" y="110251"/>
                </a:cubicBezTo>
                <a:cubicBezTo>
                  <a:pt x="0" y="49361"/>
                  <a:pt x="49361" y="0"/>
                  <a:pt x="110252" y="0"/>
                </a:cubicBezTo>
                <a:cubicBezTo>
                  <a:pt x="171142" y="0"/>
                  <a:pt x="220503" y="49361"/>
                  <a:pt x="220503" y="110251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2C647C1-27A8-4730-8CF5-426B6DD91CCC}"/>
              </a:ext>
            </a:extLst>
          </p:cNvPr>
          <p:cNvSpPr/>
          <p:nvPr/>
        </p:nvSpPr>
        <p:spPr>
          <a:xfrm>
            <a:off x="5743884" y="3370822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2192809-B4EB-4BB9-B923-289186970C33}"/>
              </a:ext>
            </a:extLst>
          </p:cNvPr>
          <p:cNvSpPr/>
          <p:nvPr/>
        </p:nvSpPr>
        <p:spPr>
          <a:xfrm>
            <a:off x="6005413" y="3102642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E6BD681-F54D-4CB8-AFB7-496349E66CB4}"/>
              </a:ext>
            </a:extLst>
          </p:cNvPr>
          <p:cNvSpPr/>
          <p:nvPr/>
        </p:nvSpPr>
        <p:spPr>
          <a:xfrm>
            <a:off x="6425602" y="3578239"/>
            <a:ext cx="207617" cy="207617"/>
          </a:xfrm>
          <a:custGeom>
            <a:avLst/>
            <a:gdLst>
              <a:gd name="connsiteX0" fmla="*/ 212336 w 212336"/>
              <a:gd name="connsiteY0" fmla="*/ 106168 h 212336"/>
              <a:gd name="connsiteX1" fmla="*/ 106168 w 212336"/>
              <a:gd name="connsiteY1" fmla="*/ 212336 h 212336"/>
              <a:gd name="connsiteX2" fmla="*/ 0 w 212336"/>
              <a:gd name="connsiteY2" fmla="*/ 106168 h 212336"/>
              <a:gd name="connsiteX3" fmla="*/ 106168 w 212336"/>
              <a:gd name="connsiteY3" fmla="*/ 0 h 212336"/>
              <a:gd name="connsiteX4" fmla="*/ 212336 w 212336"/>
              <a:gd name="connsiteY4" fmla="*/ 106168 h 21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36" h="212336">
                <a:moveTo>
                  <a:pt x="212336" y="106168"/>
                </a:moveTo>
                <a:cubicBezTo>
                  <a:pt x="212336" y="164803"/>
                  <a:pt x="164803" y="212336"/>
                  <a:pt x="106168" y="212336"/>
                </a:cubicBezTo>
                <a:cubicBezTo>
                  <a:pt x="47533" y="212336"/>
                  <a:pt x="0" y="164803"/>
                  <a:pt x="0" y="106168"/>
                </a:cubicBezTo>
                <a:cubicBezTo>
                  <a:pt x="0" y="47533"/>
                  <a:pt x="47533" y="0"/>
                  <a:pt x="106168" y="0"/>
                </a:cubicBezTo>
                <a:cubicBezTo>
                  <a:pt x="164803" y="0"/>
                  <a:pt x="212336" y="47533"/>
                  <a:pt x="212336" y="106168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8184F33-936A-47BE-9004-18B8DD3DCDDA}"/>
              </a:ext>
            </a:extLst>
          </p:cNvPr>
          <p:cNvSpPr/>
          <p:nvPr/>
        </p:nvSpPr>
        <p:spPr>
          <a:xfrm>
            <a:off x="5769674" y="4613262"/>
            <a:ext cx="207617" cy="207617"/>
          </a:xfrm>
          <a:custGeom>
            <a:avLst/>
            <a:gdLst>
              <a:gd name="connsiteX0" fmla="*/ 212336 w 212336"/>
              <a:gd name="connsiteY0" fmla="*/ 106168 h 212336"/>
              <a:gd name="connsiteX1" fmla="*/ 106168 w 212336"/>
              <a:gd name="connsiteY1" fmla="*/ 212336 h 212336"/>
              <a:gd name="connsiteX2" fmla="*/ 0 w 212336"/>
              <a:gd name="connsiteY2" fmla="*/ 106168 h 212336"/>
              <a:gd name="connsiteX3" fmla="*/ 106168 w 212336"/>
              <a:gd name="connsiteY3" fmla="*/ 0 h 212336"/>
              <a:gd name="connsiteX4" fmla="*/ 212336 w 212336"/>
              <a:gd name="connsiteY4" fmla="*/ 106168 h 21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36" h="212336">
                <a:moveTo>
                  <a:pt x="212336" y="106168"/>
                </a:moveTo>
                <a:cubicBezTo>
                  <a:pt x="212336" y="164803"/>
                  <a:pt x="164803" y="212336"/>
                  <a:pt x="106168" y="212336"/>
                </a:cubicBezTo>
                <a:cubicBezTo>
                  <a:pt x="47533" y="212336"/>
                  <a:pt x="0" y="164803"/>
                  <a:pt x="0" y="106168"/>
                </a:cubicBezTo>
                <a:cubicBezTo>
                  <a:pt x="0" y="47533"/>
                  <a:pt x="47533" y="0"/>
                  <a:pt x="106168" y="0"/>
                </a:cubicBezTo>
                <a:cubicBezTo>
                  <a:pt x="164803" y="0"/>
                  <a:pt x="212336" y="47533"/>
                  <a:pt x="212336" y="106168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526CF289-2EA1-46FB-B419-19E780358D8A}"/>
              </a:ext>
            </a:extLst>
          </p:cNvPr>
          <p:cNvSpPr/>
          <p:nvPr/>
        </p:nvSpPr>
        <p:spPr>
          <a:xfrm>
            <a:off x="6969961" y="5642906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D1E1BB09-6764-443A-8AAC-07EDC603483F}"/>
              </a:ext>
            </a:extLst>
          </p:cNvPr>
          <p:cNvSpPr/>
          <p:nvPr/>
        </p:nvSpPr>
        <p:spPr>
          <a:xfrm>
            <a:off x="6366450" y="3142676"/>
            <a:ext cx="215602" cy="215602"/>
          </a:xfrm>
          <a:custGeom>
            <a:avLst/>
            <a:gdLst>
              <a:gd name="connsiteX0" fmla="*/ 220503 w 220502"/>
              <a:gd name="connsiteY0" fmla="*/ 110251 h 220502"/>
              <a:gd name="connsiteX1" fmla="*/ 110251 w 220502"/>
              <a:gd name="connsiteY1" fmla="*/ 220503 h 220502"/>
              <a:gd name="connsiteX2" fmla="*/ 0 w 220502"/>
              <a:gd name="connsiteY2" fmla="*/ 110251 h 220502"/>
              <a:gd name="connsiteX3" fmla="*/ 110251 w 220502"/>
              <a:gd name="connsiteY3" fmla="*/ 0 h 220502"/>
              <a:gd name="connsiteX4" fmla="*/ 220503 w 220502"/>
              <a:gd name="connsiteY4" fmla="*/ 110251 h 22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02" h="220502">
                <a:moveTo>
                  <a:pt x="220503" y="110251"/>
                </a:moveTo>
                <a:cubicBezTo>
                  <a:pt x="220503" y="171142"/>
                  <a:pt x="171142" y="220503"/>
                  <a:pt x="110251" y="220503"/>
                </a:cubicBezTo>
                <a:cubicBezTo>
                  <a:pt x="49361" y="220503"/>
                  <a:pt x="0" y="171142"/>
                  <a:pt x="0" y="110251"/>
                </a:cubicBezTo>
                <a:cubicBezTo>
                  <a:pt x="0" y="49361"/>
                  <a:pt x="49361" y="0"/>
                  <a:pt x="110251" y="0"/>
                </a:cubicBezTo>
                <a:cubicBezTo>
                  <a:pt x="171142" y="0"/>
                  <a:pt x="220503" y="49361"/>
                  <a:pt x="220503" y="110251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DE37E545-056A-4BEC-87BA-B00D90E6105A}"/>
              </a:ext>
            </a:extLst>
          </p:cNvPr>
          <p:cNvSpPr/>
          <p:nvPr/>
        </p:nvSpPr>
        <p:spPr>
          <a:xfrm>
            <a:off x="7478460" y="3543075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4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2DF1E51-934A-48C8-8D56-AA606213DEA0}"/>
              </a:ext>
            </a:extLst>
          </p:cNvPr>
          <p:cNvSpPr/>
          <p:nvPr/>
        </p:nvSpPr>
        <p:spPr>
          <a:xfrm>
            <a:off x="6820531" y="3287261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2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D34B5D50-F735-4567-86CC-56B50BA4BDC2}"/>
              </a:ext>
            </a:extLst>
          </p:cNvPr>
          <p:cNvSpPr/>
          <p:nvPr/>
        </p:nvSpPr>
        <p:spPr>
          <a:xfrm>
            <a:off x="4689675" y="4165024"/>
            <a:ext cx="238100" cy="238100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A6E4872D-0182-472D-B28D-A0C6A070DE8C}"/>
              </a:ext>
            </a:extLst>
          </p:cNvPr>
          <p:cNvSpPr/>
          <p:nvPr/>
        </p:nvSpPr>
        <p:spPr>
          <a:xfrm>
            <a:off x="5035241" y="3937245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5E81F598-4CB4-4F04-B7F7-7090BA733616}"/>
              </a:ext>
            </a:extLst>
          </p:cNvPr>
          <p:cNvSpPr/>
          <p:nvPr/>
        </p:nvSpPr>
        <p:spPr>
          <a:xfrm>
            <a:off x="5607103" y="4059139"/>
            <a:ext cx="207617" cy="207617"/>
          </a:xfrm>
          <a:custGeom>
            <a:avLst/>
            <a:gdLst>
              <a:gd name="connsiteX0" fmla="*/ 212336 w 212336"/>
              <a:gd name="connsiteY0" fmla="*/ 106168 h 212336"/>
              <a:gd name="connsiteX1" fmla="*/ 106168 w 212336"/>
              <a:gd name="connsiteY1" fmla="*/ 212336 h 212336"/>
              <a:gd name="connsiteX2" fmla="*/ 0 w 212336"/>
              <a:gd name="connsiteY2" fmla="*/ 106168 h 212336"/>
              <a:gd name="connsiteX3" fmla="*/ 106168 w 212336"/>
              <a:gd name="connsiteY3" fmla="*/ 0 h 212336"/>
              <a:gd name="connsiteX4" fmla="*/ 212336 w 212336"/>
              <a:gd name="connsiteY4" fmla="*/ 106168 h 21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36" h="212336">
                <a:moveTo>
                  <a:pt x="212336" y="106168"/>
                </a:moveTo>
                <a:cubicBezTo>
                  <a:pt x="212336" y="164803"/>
                  <a:pt x="164803" y="212336"/>
                  <a:pt x="106168" y="212336"/>
                </a:cubicBezTo>
                <a:cubicBezTo>
                  <a:pt x="47533" y="212336"/>
                  <a:pt x="0" y="164803"/>
                  <a:pt x="0" y="106168"/>
                </a:cubicBezTo>
                <a:cubicBezTo>
                  <a:pt x="0" y="47533"/>
                  <a:pt x="47533" y="0"/>
                  <a:pt x="106168" y="0"/>
                </a:cubicBezTo>
                <a:cubicBezTo>
                  <a:pt x="164803" y="0"/>
                  <a:pt x="212336" y="47533"/>
                  <a:pt x="212336" y="106168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D8BB7670-F391-4F8F-BC4D-7C7510876C65}"/>
              </a:ext>
            </a:extLst>
          </p:cNvPr>
          <p:cNvSpPr/>
          <p:nvPr/>
        </p:nvSpPr>
        <p:spPr>
          <a:xfrm>
            <a:off x="6834525" y="2601346"/>
            <a:ext cx="319411" cy="319410"/>
          </a:xfrm>
          <a:custGeom>
            <a:avLst/>
            <a:gdLst>
              <a:gd name="connsiteX0" fmla="*/ 326671 w 326670"/>
              <a:gd name="connsiteY0" fmla="*/ 163335 h 326670"/>
              <a:gd name="connsiteX1" fmla="*/ 163335 w 326670"/>
              <a:gd name="connsiteY1" fmla="*/ 326671 h 326670"/>
              <a:gd name="connsiteX2" fmla="*/ 0 w 326670"/>
              <a:gd name="connsiteY2" fmla="*/ 163335 h 326670"/>
              <a:gd name="connsiteX3" fmla="*/ 163335 w 326670"/>
              <a:gd name="connsiteY3" fmla="*/ 0 h 326670"/>
              <a:gd name="connsiteX4" fmla="*/ 326671 w 326670"/>
              <a:gd name="connsiteY4" fmla="*/ 163335 h 32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670" h="326670">
                <a:moveTo>
                  <a:pt x="326671" y="163335"/>
                </a:moveTo>
                <a:cubicBezTo>
                  <a:pt x="326671" y="253543"/>
                  <a:pt x="253543" y="326671"/>
                  <a:pt x="163335" y="326671"/>
                </a:cubicBezTo>
                <a:cubicBezTo>
                  <a:pt x="73128" y="326671"/>
                  <a:pt x="0" y="253543"/>
                  <a:pt x="0" y="163335"/>
                </a:cubicBezTo>
                <a:cubicBezTo>
                  <a:pt x="0" y="73128"/>
                  <a:pt x="73128" y="0"/>
                  <a:pt x="163335" y="0"/>
                </a:cubicBezTo>
                <a:cubicBezTo>
                  <a:pt x="253543" y="0"/>
                  <a:pt x="326671" y="73128"/>
                  <a:pt x="326671" y="163335"/>
                </a:cubicBezTo>
                <a:close/>
              </a:path>
            </a:pathLst>
          </a:custGeom>
          <a:solidFill>
            <a:schemeClr val="accent2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29D77F63-3A52-4D43-A9CC-3BD762984D71}"/>
              </a:ext>
            </a:extLst>
          </p:cNvPr>
          <p:cNvSpPr/>
          <p:nvPr/>
        </p:nvSpPr>
        <p:spPr>
          <a:xfrm>
            <a:off x="6476082" y="4835857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49A2FAA-1C3C-4E46-8BEA-B56C32F83494}"/>
              </a:ext>
            </a:extLst>
          </p:cNvPr>
          <p:cNvSpPr/>
          <p:nvPr/>
        </p:nvSpPr>
        <p:spPr>
          <a:xfrm>
            <a:off x="6433676" y="2143979"/>
            <a:ext cx="289466" cy="289466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2A2700CD-2C84-422B-9610-30302B573714}"/>
              </a:ext>
            </a:extLst>
          </p:cNvPr>
          <p:cNvSpPr/>
          <p:nvPr/>
        </p:nvSpPr>
        <p:spPr>
          <a:xfrm>
            <a:off x="6817063" y="5114603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6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63758A4-8DEC-49F8-978E-74CBDF3C875F}"/>
              </a:ext>
            </a:extLst>
          </p:cNvPr>
          <p:cNvSpPr/>
          <p:nvPr/>
        </p:nvSpPr>
        <p:spPr>
          <a:xfrm>
            <a:off x="5013310" y="4407212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E968CF03-5E72-4585-8A48-0C385680220F}"/>
              </a:ext>
            </a:extLst>
          </p:cNvPr>
          <p:cNvSpPr/>
          <p:nvPr/>
        </p:nvSpPr>
        <p:spPr>
          <a:xfrm>
            <a:off x="6644584" y="3937245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4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7298C2FE-2FBB-4DEF-B537-7C5EC6D38661}"/>
              </a:ext>
            </a:extLst>
          </p:cNvPr>
          <p:cNvSpPr/>
          <p:nvPr/>
        </p:nvSpPr>
        <p:spPr>
          <a:xfrm>
            <a:off x="6439367" y="2690181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1" y="144960"/>
                  <a:pt x="0" y="112510"/>
                  <a:pt x="0" y="72480"/>
                </a:cubicBezTo>
                <a:cubicBezTo>
                  <a:pt x="0" y="32450"/>
                  <a:pt x="32451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99B019DD-1929-409F-A3C3-4D5E4AE47D74}"/>
              </a:ext>
            </a:extLst>
          </p:cNvPr>
          <p:cNvSpPr/>
          <p:nvPr/>
        </p:nvSpPr>
        <p:spPr>
          <a:xfrm>
            <a:off x="5302065" y="3173511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BE1BE756-FBF7-47A2-865B-4B1EBADED222}"/>
              </a:ext>
            </a:extLst>
          </p:cNvPr>
          <p:cNvSpPr/>
          <p:nvPr/>
        </p:nvSpPr>
        <p:spPr>
          <a:xfrm flipH="1">
            <a:off x="7765638" y="3314273"/>
            <a:ext cx="2286126" cy="1452270"/>
          </a:xfrm>
          <a:custGeom>
            <a:avLst/>
            <a:gdLst>
              <a:gd name="connsiteX0" fmla="*/ 2105157 w 2105156"/>
              <a:gd name="connsiteY0" fmla="*/ 0 h 1507999"/>
              <a:gd name="connsiteX1" fmla="*/ 2105157 w 2105156"/>
              <a:gd name="connsiteY1" fmla="*/ 753999 h 1507999"/>
              <a:gd name="connsiteX2" fmla="*/ 1351157 w 2105156"/>
              <a:gd name="connsiteY2" fmla="*/ 1508000 h 1507999"/>
              <a:gd name="connsiteX3" fmla="*/ 0 w 2105156"/>
              <a:gd name="connsiteY3" fmla="*/ 1508000 h 1507999"/>
              <a:gd name="connsiteX4" fmla="*/ 0 w 2105156"/>
              <a:gd name="connsiteY4" fmla="*/ 753999 h 1507999"/>
              <a:gd name="connsiteX5" fmla="*/ 705076 w 2105156"/>
              <a:gd name="connsiteY5" fmla="*/ 1439 h 1507999"/>
              <a:gd name="connsiteX6" fmla="*/ 2105157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2105157" y="0"/>
                </a:moveTo>
                <a:lnTo>
                  <a:pt x="2105157" y="753999"/>
                </a:lnTo>
                <a:cubicBezTo>
                  <a:pt x="2105157" y="1168411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3999"/>
                </a:lnTo>
                <a:cubicBezTo>
                  <a:pt x="0" y="358293"/>
                  <a:pt x="310810" y="27339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4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ED60F9B-C24C-4A5B-9413-C61B5E65FB41}"/>
              </a:ext>
            </a:extLst>
          </p:cNvPr>
          <p:cNvSpPr/>
          <p:nvPr/>
        </p:nvSpPr>
        <p:spPr>
          <a:xfrm>
            <a:off x="3821373" y="1656473"/>
            <a:ext cx="2286126" cy="1452270"/>
          </a:xfrm>
          <a:custGeom>
            <a:avLst/>
            <a:gdLst>
              <a:gd name="connsiteX0" fmla="*/ 2105157 w 2105156"/>
              <a:gd name="connsiteY0" fmla="*/ 0 h 1507999"/>
              <a:gd name="connsiteX1" fmla="*/ 2105157 w 2105156"/>
              <a:gd name="connsiteY1" fmla="*/ 753999 h 1507999"/>
              <a:gd name="connsiteX2" fmla="*/ 1351157 w 2105156"/>
              <a:gd name="connsiteY2" fmla="*/ 1508000 h 1507999"/>
              <a:gd name="connsiteX3" fmla="*/ 0 w 2105156"/>
              <a:gd name="connsiteY3" fmla="*/ 1508000 h 1507999"/>
              <a:gd name="connsiteX4" fmla="*/ 0 w 2105156"/>
              <a:gd name="connsiteY4" fmla="*/ 753999 h 1507999"/>
              <a:gd name="connsiteX5" fmla="*/ 705076 w 2105156"/>
              <a:gd name="connsiteY5" fmla="*/ 1439 h 1507999"/>
              <a:gd name="connsiteX6" fmla="*/ 2105157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2105157" y="0"/>
                </a:moveTo>
                <a:lnTo>
                  <a:pt x="2105157" y="753999"/>
                </a:lnTo>
                <a:cubicBezTo>
                  <a:pt x="2105157" y="1168411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3999"/>
                </a:lnTo>
                <a:cubicBezTo>
                  <a:pt x="0" y="358293"/>
                  <a:pt x="310810" y="27339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1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0C96DF05-7B2F-41DF-8D54-271462B808A7}"/>
              </a:ext>
            </a:extLst>
          </p:cNvPr>
          <p:cNvSpPr/>
          <p:nvPr/>
        </p:nvSpPr>
        <p:spPr>
          <a:xfrm>
            <a:off x="2140237" y="3333004"/>
            <a:ext cx="2286126" cy="1452270"/>
          </a:xfrm>
          <a:custGeom>
            <a:avLst/>
            <a:gdLst>
              <a:gd name="connsiteX0" fmla="*/ 2105157 w 2105156"/>
              <a:gd name="connsiteY0" fmla="*/ 0 h 1507999"/>
              <a:gd name="connsiteX1" fmla="*/ 2105157 w 2105156"/>
              <a:gd name="connsiteY1" fmla="*/ 753999 h 1507999"/>
              <a:gd name="connsiteX2" fmla="*/ 1351157 w 2105156"/>
              <a:gd name="connsiteY2" fmla="*/ 1508000 h 1507999"/>
              <a:gd name="connsiteX3" fmla="*/ 0 w 2105156"/>
              <a:gd name="connsiteY3" fmla="*/ 1508000 h 1507999"/>
              <a:gd name="connsiteX4" fmla="*/ 0 w 2105156"/>
              <a:gd name="connsiteY4" fmla="*/ 753999 h 1507999"/>
              <a:gd name="connsiteX5" fmla="*/ 705076 w 2105156"/>
              <a:gd name="connsiteY5" fmla="*/ 1439 h 1507999"/>
              <a:gd name="connsiteX6" fmla="*/ 2105157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2105157" y="0"/>
                </a:moveTo>
                <a:lnTo>
                  <a:pt x="2105157" y="753999"/>
                </a:lnTo>
                <a:cubicBezTo>
                  <a:pt x="2105157" y="1168411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3999"/>
                </a:lnTo>
                <a:cubicBezTo>
                  <a:pt x="0" y="358293"/>
                  <a:pt x="310810" y="27339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3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F94A8837-08BF-473C-8E7B-863359AA6A1C}"/>
              </a:ext>
            </a:extLst>
          </p:cNvPr>
          <p:cNvSpPr/>
          <p:nvPr/>
        </p:nvSpPr>
        <p:spPr>
          <a:xfrm>
            <a:off x="3072825" y="5032694"/>
            <a:ext cx="2286126" cy="1452270"/>
          </a:xfrm>
          <a:custGeom>
            <a:avLst/>
            <a:gdLst>
              <a:gd name="connsiteX0" fmla="*/ 2105157 w 2105156"/>
              <a:gd name="connsiteY0" fmla="*/ 0 h 1507999"/>
              <a:gd name="connsiteX1" fmla="*/ 2105157 w 2105156"/>
              <a:gd name="connsiteY1" fmla="*/ 753999 h 1507999"/>
              <a:gd name="connsiteX2" fmla="*/ 1351157 w 2105156"/>
              <a:gd name="connsiteY2" fmla="*/ 1508000 h 1507999"/>
              <a:gd name="connsiteX3" fmla="*/ 0 w 2105156"/>
              <a:gd name="connsiteY3" fmla="*/ 1508000 h 1507999"/>
              <a:gd name="connsiteX4" fmla="*/ 0 w 2105156"/>
              <a:gd name="connsiteY4" fmla="*/ 753999 h 1507999"/>
              <a:gd name="connsiteX5" fmla="*/ 705076 w 2105156"/>
              <a:gd name="connsiteY5" fmla="*/ 1439 h 1507999"/>
              <a:gd name="connsiteX6" fmla="*/ 2105157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2105157" y="0"/>
                </a:moveTo>
                <a:lnTo>
                  <a:pt x="2105157" y="753999"/>
                </a:lnTo>
                <a:cubicBezTo>
                  <a:pt x="2105157" y="1168411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3999"/>
                </a:lnTo>
                <a:cubicBezTo>
                  <a:pt x="0" y="358293"/>
                  <a:pt x="310810" y="27339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5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5010C7C-1087-416E-8006-2D4BB066420F}"/>
              </a:ext>
            </a:extLst>
          </p:cNvPr>
          <p:cNvSpPr/>
          <p:nvPr/>
        </p:nvSpPr>
        <p:spPr>
          <a:xfrm flipH="1">
            <a:off x="7248717" y="1674047"/>
            <a:ext cx="2286126" cy="1452270"/>
          </a:xfrm>
          <a:custGeom>
            <a:avLst/>
            <a:gdLst>
              <a:gd name="connsiteX0" fmla="*/ 2105157 w 2105156"/>
              <a:gd name="connsiteY0" fmla="*/ 0 h 1507999"/>
              <a:gd name="connsiteX1" fmla="*/ 2105157 w 2105156"/>
              <a:gd name="connsiteY1" fmla="*/ 753999 h 1507999"/>
              <a:gd name="connsiteX2" fmla="*/ 1351157 w 2105156"/>
              <a:gd name="connsiteY2" fmla="*/ 1508000 h 1507999"/>
              <a:gd name="connsiteX3" fmla="*/ 0 w 2105156"/>
              <a:gd name="connsiteY3" fmla="*/ 1508000 h 1507999"/>
              <a:gd name="connsiteX4" fmla="*/ 0 w 2105156"/>
              <a:gd name="connsiteY4" fmla="*/ 753999 h 1507999"/>
              <a:gd name="connsiteX5" fmla="*/ 705076 w 2105156"/>
              <a:gd name="connsiteY5" fmla="*/ 1439 h 1507999"/>
              <a:gd name="connsiteX6" fmla="*/ 2105157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2105157" y="0"/>
                </a:moveTo>
                <a:lnTo>
                  <a:pt x="2105157" y="753999"/>
                </a:lnTo>
                <a:cubicBezTo>
                  <a:pt x="2105157" y="1168411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3999"/>
                </a:lnTo>
                <a:cubicBezTo>
                  <a:pt x="0" y="358293"/>
                  <a:pt x="310810" y="27339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2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2721C00E-2900-4277-90E5-4435E510D62E}"/>
              </a:ext>
            </a:extLst>
          </p:cNvPr>
          <p:cNvSpPr/>
          <p:nvPr/>
        </p:nvSpPr>
        <p:spPr>
          <a:xfrm flipH="1">
            <a:off x="7499423" y="5003477"/>
            <a:ext cx="2286126" cy="1452270"/>
          </a:xfrm>
          <a:custGeom>
            <a:avLst/>
            <a:gdLst>
              <a:gd name="connsiteX0" fmla="*/ 2105157 w 2105156"/>
              <a:gd name="connsiteY0" fmla="*/ 0 h 1507999"/>
              <a:gd name="connsiteX1" fmla="*/ 2105157 w 2105156"/>
              <a:gd name="connsiteY1" fmla="*/ 753999 h 1507999"/>
              <a:gd name="connsiteX2" fmla="*/ 1351157 w 2105156"/>
              <a:gd name="connsiteY2" fmla="*/ 1508000 h 1507999"/>
              <a:gd name="connsiteX3" fmla="*/ 0 w 2105156"/>
              <a:gd name="connsiteY3" fmla="*/ 1508000 h 1507999"/>
              <a:gd name="connsiteX4" fmla="*/ 0 w 2105156"/>
              <a:gd name="connsiteY4" fmla="*/ 753999 h 1507999"/>
              <a:gd name="connsiteX5" fmla="*/ 705076 w 2105156"/>
              <a:gd name="connsiteY5" fmla="*/ 1439 h 1507999"/>
              <a:gd name="connsiteX6" fmla="*/ 2105157 w 2105156"/>
              <a:gd name="connsiteY6" fmla="*/ 0 h 150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156" h="1507999">
                <a:moveTo>
                  <a:pt x="2105157" y="0"/>
                </a:moveTo>
                <a:lnTo>
                  <a:pt x="2105157" y="753999"/>
                </a:lnTo>
                <a:cubicBezTo>
                  <a:pt x="2105157" y="1168411"/>
                  <a:pt x="1765569" y="1508000"/>
                  <a:pt x="1351157" y="1508000"/>
                </a:cubicBezTo>
                <a:cubicBezTo>
                  <a:pt x="900772" y="1508000"/>
                  <a:pt x="450385" y="1508000"/>
                  <a:pt x="0" y="1508000"/>
                </a:cubicBezTo>
                <a:lnTo>
                  <a:pt x="0" y="753999"/>
                </a:lnTo>
                <a:cubicBezTo>
                  <a:pt x="0" y="358293"/>
                  <a:pt x="310810" y="27339"/>
                  <a:pt x="705076" y="1439"/>
                </a:cubicBezTo>
                <a:lnTo>
                  <a:pt x="2105157" y="0"/>
                </a:lnTo>
                <a:close/>
              </a:path>
            </a:pathLst>
          </a:custGeom>
          <a:solidFill>
            <a:schemeClr val="accent6"/>
          </a:solidFill>
          <a:ln w="143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88E8884-F1E0-4747-A591-0A1BBEAB0AD6}"/>
              </a:ext>
            </a:extLst>
          </p:cNvPr>
          <p:cNvSpPr/>
          <p:nvPr/>
        </p:nvSpPr>
        <p:spPr>
          <a:xfrm>
            <a:off x="7514030" y="4232365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4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08C4C653-30F5-4C62-93C9-091CAD4597C0}"/>
              </a:ext>
            </a:extLst>
          </p:cNvPr>
          <p:cNvSpPr/>
          <p:nvPr/>
        </p:nvSpPr>
        <p:spPr>
          <a:xfrm>
            <a:off x="7373229" y="3869651"/>
            <a:ext cx="215602" cy="215602"/>
          </a:xfrm>
          <a:custGeom>
            <a:avLst/>
            <a:gdLst>
              <a:gd name="connsiteX0" fmla="*/ 220503 w 220502"/>
              <a:gd name="connsiteY0" fmla="*/ 110251 h 220502"/>
              <a:gd name="connsiteX1" fmla="*/ 110251 w 220502"/>
              <a:gd name="connsiteY1" fmla="*/ 220503 h 220502"/>
              <a:gd name="connsiteX2" fmla="*/ 0 w 220502"/>
              <a:gd name="connsiteY2" fmla="*/ 110251 h 220502"/>
              <a:gd name="connsiteX3" fmla="*/ 110251 w 220502"/>
              <a:gd name="connsiteY3" fmla="*/ 0 h 220502"/>
              <a:gd name="connsiteX4" fmla="*/ 220503 w 220502"/>
              <a:gd name="connsiteY4" fmla="*/ 110251 h 22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02" h="220502">
                <a:moveTo>
                  <a:pt x="220503" y="110251"/>
                </a:moveTo>
                <a:cubicBezTo>
                  <a:pt x="220503" y="171142"/>
                  <a:pt x="171141" y="220503"/>
                  <a:pt x="110251" y="220503"/>
                </a:cubicBezTo>
                <a:cubicBezTo>
                  <a:pt x="49361" y="220503"/>
                  <a:pt x="0" y="171142"/>
                  <a:pt x="0" y="110251"/>
                </a:cubicBezTo>
                <a:cubicBezTo>
                  <a:pt x="0" y="49361"/>
                  <a:pt x="49361" y="0"/>
                  <a:pt x="110251" y="0"/>
                </a:cubicBezTo>
                <a:cubicBezTo>
                  <a:pt x="171141" y="0"/>
                  <a:pt x="220503" y="49361"/>
                  <a:pt x="220503" y="110251"/>
                </a:cubicBezTo>
                <a:close/>
              </a:path>
            </a:pathLst>
          </a:custGeom>
          <a:solidFill>
            <a:schemeClr val="accent4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4B459E2B-B6FC-40A0-8158-4E4A20750633}"/>
              </a:ext>
            </a:extLst>
          </p:cNvPr>
          <p:cNvSpPr/>
          <p:nvPr/>
        </p:nvSpPr>
        <p:spPr>
          <a:xfrm>
            <a:off x="5394702" y="5545226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1 w 144960"/>
              <a:gd name="connsiteY1" fmla="*/ 144960 h 144960"/>
              <a:gd name="connsiteX2" fmla="*/ 1 w 144960"/>
              <a:gd name="connsiteY2" fmla="*/ 72480 h 144960"/>
              <a:gd name="connsiteX3" fmla="*/ 72481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1" y="144960"/>
                </a:cubicBezTo>
                <a:cubicBezTo>
                  <a:pt x="32451" y="144960"/>
                  <a:pt x="1" y="112510"/>
                  <a:pt x="1" y="72480"/>
                </a:cubicBezTo>
                <a:cubicBezTo>
                  <a:pt x="1" y="32450"/>
                  <a:pt x="32451" y="0"/>
                  <a:pt x="72481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2A44DB40-7F14-437A-B6BE-10A421340F4D}"/>
              </a:ext>
            </a:extLst>
          </p:cNvPr>
          <p:cNvSpPr/>
          <p:nvPr/>
        </p:nvSpPr>
        <p:spPr>
          <a:xfrm>
            <a:off x="5347346" y="6017347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1 w 144960"/>
              <a:gd name="connsiteY1" fmla="*/ 144960 h 144960"/>
              <a:gd name="connsiteX2" fmla="*/ 1 w 144960"/>
              <a:gd name="connsiteY2" fmla="*/ 72480 h 144960"/>
              <a:gd name="connsiteX3" fmla="*/ 72481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1" y="144960"/>
                </a:cubicBezTo>
                <a:cubicBezTo>
                  <a:pt x="32451" y="144960"/>
                  <a:pt x="1" y="112510"/>
                  <a:pt x="1" y="72480"/>
                </a:cubicBezTo>
                <a:cubicBezTo>
                  <a:pt x="1" y="32450"/>
                  <a:pt x="32451" y="0"/>
                  <a:pt x="72481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BDBC87F-876A-430D-A4A7-C6598802BCB9}"/>
              </a:ext>
            </a:extLst>
          </p:cNvPr>
          <p:cNvSpPr/>
          <p:nvPr/>
        </p:nvSpPr>
        <p:spPr>
          <a:xfrm>
            <a:off x="4937192" y="3602007"/>
            <a:ext cx="238100" cy="238100"/>
          </a:xfrm>
          <a:custGeom>
            <a:avLst/>
            <a:gdLst>
              <a:gd name="connsiteX0" fmla="*/ 296046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6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6" y="148023"/>
                </a:moveTo>
                <a:cubicBezTo>
                  <a:pt x="296046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6" y="66272"/>
                  <a:pt x="296046" y="148023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D96E2B3E-0D3E-40DF-BBA0-91F0CA68EEA2}"/>
              </a:ext>
            </a:extLst>
          </p:cNvPr>
          <p:cNvSpPr/>
          <p:nvPr/>
        </p:nvSpPr>
        <p:spPr>
          <a:xfrm>
            <a:off x="5285209" y="3583415"/>
            <a:ext cx="207617" cy="207617"/>
          </a:xfrm>
          <a:custGeom>
            <a:avLst/>
            <a:gdLst>
              <a:gd name="connsiteX0" fmla="*/ 212336 w 212336"/>
              <a:gd name="connsiteY0" fmla="*/ 106168 h 212336"/>
              <a:gd name="connsiteX1" fmla="*/ 106168 w 212336"/>
              <a:gd name="connsiteY1" fmla="*/ 212336 h 212336"/>
              <a:gd name="connsiteX2" fmla="*/ 0 w 212336"/>
              <a:gd name="connsiteY2" fmla="*/ 106168 h 212336"/>
              <a:gd name="connsiteX3" fmla="*/ 106168 w 212336"/>
              <a:gd name="connsiteY3" fmla="*/ 0 h 212336"/>
              <a:gd name="connsiteX4" fmla="*/ 212336 w 212336"/>
              <a:gd name="connsiteY4" fmla="*/ 106168 h 21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36" h="212336">
                <a:moveTo>
                  <a:pt x="212336" y="106168"/>
                </a:moveTo>
                <a:cubicBezTo>
                  <a:pt x="212336" y="164803"/>
                  <a:pt x="164803" y="212336"/>
                  <a:pt x="106168" y="212336"/>
                </a:cubicBezTo>
                <a:cubicBezTo>
                  <a:pt x="47533" y="212336"/>
                  <a:pt x="0" y="164803"/>
                  <a:pt x="0" y="106168"/>
                </a:cubicBezTo>
                <a:cubicBezTo>
                  <a:pt x="0" y="47533"/>
                  <a:pt x="47533" y="0"/>
                  <a:pt x="106168" y="0"/>
                </a:cubicBezTo>
                <a:cubicBezTo>
                  <a:pt x="164803" y="0"/>
                  <a:pt x="212336" y="47533"/>
                  <a:pt x="212336" y="106168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2ECE4C1D-86EF-49D5-85F4-8D9EAF860247}"/>
              </a:ext>
            </a:extLst>
          </p:cNvPr>
          <p:cNvSpPr/>
          <p:nvPr/>
        </p:nvSpPr>
        <p:spPr>
          <a:xfrm>
            <a:off x="5818520" y="3614710"/>
            <a:ext cx="289466" cy="289466"/>
          </a:xfrm>
          <a:custGeom>
            <a:avLst/>
            <a:gdLst>
              <a:gd name="connsiteX0" fmla="*/ 296045 w 296045"/>
              <a:gd name="connsiteY0" fmla="*/ 148023 h 296045"/>
              <a:gd name="connsiteX1" fmla="*/ 148023 w 296045"/>
              <a:gd name="connsiteY1" fmla="*/ 296045 h 296045"/>
              <a:gd name="connsiteX2" fmla="*/ 0 w 296045"/>
              <a:gd name="connsiteY2" fmla="*/ 148023 h 296045"/>
              <a:gd name="connsiteX3" fmla="*/ 148023 w 296045"/>
              <a:gd name="connsiteY3" fmla="*/ 0 h 296045"/>
              <a:gd name="connsiteX4" fmla="*/ 296045 w 296045"/>
              <a:gd name="connsiteY4" fmla="*/ 148023 h 29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045" h="296045">
                <a:moveTo>
                  <a:pt x="296045" y="148023"/>
                </a:moveTo>
                <a:cubicBezTo>
                  <a:pt x="296045" y="229773"/>
                  <a:pt x="229773" y="296045"/>
                  <a:pt x="148023" y="296045"/>
                </a:cubicBezTo>
                <a:cubicBezTo>
                  <a:pt x="66272" y="296045"/>
                  <a:pt x="0" y="229773"/>
                  <a:pt x="0" y="148023"/>
                </a:cubicBezTo>
                <a:cubicBezTo>
                  <a:pt x="0" y="66272"/>
                  <a:pt x="66272" y="0"/>
                  <a:pt x="148023" y="0"/>
                </a:cubicBezTo>
                <a:cubicBezTo>
                  <a:pt x="229773" y="0"/>
                  <a:pt x="296045" y="66272"/>
                  <a:pt x="296045" y="148023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EE03BFCC-EDB2-4B6F-9A65-1881287F620C}"/>
              </a:ext>
            </a:extLst>
          </p:cNvPr>
          <p:cNvSpPr/>
          <p:nvPr/>
        </p:nvSpPr>
        <p:spPr>
          <a:xfrm>
            <a:off x="5558253" y="3757977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3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6A97959-9A64-4344-B7D5-9AC44E264E39}"/>
              </a:ext>
            </a:extLst>
          </p:cNvPr>
          <p:cNvSpPr/>
          <p:nvPr/>
        </p:nvSpPr>
        <p:spPr>
          <a:xfrm>
            <a:off x="6155157" y="2354426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A9B7568-9774-4B86-8B2C-85E2D679EB80}"/>
              </a:ext>
            </a:extLst>
          </p:cNvPr>
          <p:cNvSpPr/>
          <p:nvPr/>
        </p:nvSpPr>
        <p:spPr>
          <a:xfrm>
            <a:off x="5988971" y="2805594"/>
            <a:ext cx="207617" cy="207617"/>
          </a:xfrm>
          <a:custGeom>
            <a:avLst/>
            <a:gdLst>
              <a:gd name="connsiteX0" fmla="*/ 212336 w 212336"/>
              <a:gd name="connsiteY0" fmla="*/ 106168 h 212336"/>
              <a:gd name="connsiteX1" fmla="*/ 106168 w 212336"/>
              <a:gd name="connsiteY1" fmla="*/ 212336 h 212336"/>
              <a:gd name="connsiteX2" fmla="*/ 0 w 212336"/>
              <a:gd name="connsiteY2" fmla="*/ 106168 h 212336"/>
              <a:gd name="connsiteX3" fmla="*/ 106168 w 212336"/>
              <a:gd name="connsiteY3" fmla="*/ 0 h 212336"/>
              <a:gd name="connsiteX4" fmla="*/ 212336 w 212336"/>
              <a:gd name="connsiteY4" fmla="*/ 106168 h 21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36" h="212336">
                <a:moveTo>
                  <a:pt x="212336" y="106168"/>
                </a:moveTo>
                <a:cubicBezTo>
                  <a:pt x="212336" y="164803"/>
                  <a:pt x="164803" y="212336"/>
                  <a:pt x="106168" y="212336"/>
                </a:cubicBezTo>
                <a:cubicBezTo>
                  <a:pt x="47533" y="212336"/>
                  <a:pt x="0" y="164803"/>
                  <a:pt x="0" y="106168"/>
                </a:cubicBezTo>
                <a:cubicBezTo>
                  <a:pt x="0" y="47533"/>
                  <a:pt x="47533" y="0"/>
                  <a:pt x="106168" y="0"/>
                </a:cubicBezTo>
                <a:cubicBezTo>
                  <a:pt x="164803" y="0"/>
                  <a:pt x="212336" y="47533"/>
                  <a:pt x="212336" y="106168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2EFA1C6C-F6EE-4146-8E2A-638FB223F91A}"/>
              </a:ext>
            </a:extLst>
          </p:cNvPr>
          <p:cNvSpPr/>
          <p:nvPr/>
        </p:nvSpPr>
        <p:spPr>
          <a:xfrm>
            <a:off x="6217985" y="1974128"/>
            <a:ext cx="207617" cy="207617"/>
          </a:xfrm>
          <a:custGeom>
            <a:avLst/>
            <a:gdLst>
              <a:gd name="connsiteX0" fmla="*/ 212336 w 212336"/>
              <a:gd name="connsiteY0" fmla="*/ 106168 h 212336"/>
              <a:gd name="connsiteX1" fmla="*/ 106168 w 212336"/>
              <a:gd name="connsiteY1" fmla="*/ 212336 h 212336"/>
              <a:gd name="connsiteX2" fmla="*/ 0 w 212336"/>
              <a:gd name="connsiteY2" fmla="*/ 106168 h 212336"/>
              <a:gd name="connsiteX3" fmla="*/ 106168 w 212336"/>
              <a:gd name="connsiteY3" fmla="*/ 0 h 212336"/>
              <a:gd name="connsiteX4" fmla="*/ 212336 w 212336"/>
              <a:gd name="connsiteY4" fmla="*/ 106168 h 21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36" h="212336">
                <a:moveTo>
                  <a:pt x="212336" y="106168"/>
                </a:moveTo>
                <a:cubicBezTo>
                  <a:pt x="212336" y="164803"/>
                  <a:pt x="164803" y="212336"/>
                  <a:pt x="106168" y="212336"/>
                </a:cubicBezTo>
                <a:cubicBezTo>
                  <a:pt x="47533" y="212336"/>
                  <a:pt x="0" y="164803"/>
                  <a:pt x="0" y="106168"/>
                </a:cubicBezTo>
                <a:cubicBezTo>
                  <a:pt x="0" y="47533"/>
                  <a:pt x="47533" y="0"/>
                  <a:pt x="106168" y="0"/>
                </a:cubicBezTo>
                <a:cubicBezTo>
                  <a:pt x="164803" y="0"/>
                  <a:pt x="212336" y="47533"/>
                  <a:pt x="212336" y="106168"/>
                </a:cubicBezTo>
                <a:close/>
              </a:path>
            </a:pathLst>
          </a:custGeom>
          <a:solidFill>
            <a:schemeClr val="accent1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2929D91F-834F-4E8E-BD89-FEECB6A9F4EA}"/>
              </a:ext>
            </a:extLst>
          </p:cNvPr>
          <p:cNvSpPr/>
          <p:nvPr/>
        </p:nvSpPr>
        <p:spPr>
          <a:xfrm>
            <a:off x="5799005" y="5185307"/>
            <a:ext cx="141739" cy="141739"/>
          </a:xfrm>
          <a:custGeom>
            <a:avLst/>
            <a:gdLst>
              <a:gd name="connsiteX0" fmla="*/ 144960 w 144960"/>
              <a:gd name="connsiteY0" fmla="*/ 72480 h 144960"/>
              <a:gd name="connsiteX1" fmla="*/ 72480 w 144960"/>
              <a:gd name="connsiteY1" fmla="*/ 144960 h 144960"/>
              <a:gd name="connsiteX2" fmla="*/ 0 w 144960"/>
              <a:gd name="connsiteY2" fmla="*/ 72480 h 144960"/>
              <a:gd name="connsiteX3" fmla="*/ 72480 w 144960"/>
              <a:gd name="connsiteY3" fmla="*/ 0 h 144960"/>
              <a:gd name="connsiteX4" fmla="*/ 144960 w 144960"/>
              <a:gd name="connsiteY4" fmla="*/ 72480 h 14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60" h="144960">
                <a:moveTo>
                  <a:pt x="144960" y="72480"/>
                </a:moveTo>
                <a:cubicBezTo>
                  <a:pt x="144960" y="112510"/>
                  <a:pt x="112510" y="144960"/>
                  <a:pt x="72480" y="144960"/>
                </a:cubicBezTo>
                <a:cubicBezTo>
                  <a:pt x="32450" y="144960"/>
                  <a:pt x="0" y="112510"/>
                  <a:pt x="0" y="72480"/>
                </a:cubicBezTo>
                <a:cubicBezTo>
                  <a:pt x="0" y="32450"/>
                  <a:pt x="32450" y="0"/>
                  <a:pt x="72480" y="0"/>
                </a:cubicBezTo>
                <a:cubicBezTo>
                  <a:pt x="112510" y="0"/>
                  <a:pt x="144960" y="32450"/>
                  <a:pt x="144960" y="72480"/>
                </a:cubicBezTo>
                <a:close/>
              </a:path>
            </a:pathLst>
          </a:custGeom>
          <a:solidFill>
            <a:schemeClr val="accent5"/>
          </a:solidFill>
          <a:ln w="1019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2928A1-C9BE-FA31-EE11-3F8313C9828A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35AE3-9D4F-92A3-871D-56FE226F8738}"/>
              </a:ext>
            </a:extLst>
          </p:cNvPr>
          <p:cNvSpPr txBox="1"/>
          <p:nvPr/>
        </p:nvSpPr>
        <p:spPr>
          <a:xfrm>
            <a:off x="7278089" y="173985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66EC2E-262E-9CEB-02D6-0C445E19DED8}"/>
              </a:ext>
            </a:extLst>
          </p:cNvPr>
          <p:cNvSpPr txBox="1"/>
          <p:nvPr/>
        </p:nvSpPr>
        <p:spPr>
          <a:xfrm>
            <a:off x="7784300" y="338623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24D4C4-E060-F573-5161-F9CDA4F3FF7D}"/>
              </a:ext>
            </a:extLst>
          </p:cNvPr>
          <p:cNvSpPr txBox="1"/>
          <p:nvPr/>
        </p:nvSpPr>
        <p:spPr>
          <a:xfrm>
            <a:off x="7573946" y="512533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DA8DD4-A7B7-B694-6559-48E8846F1653}"/>
              </a:ext>
            </a:extLst>
          </p:cNvPr>
          <p:cNvSpPr txBox="1"/>
          <p:nvPr/>
        </p:nvSpPr>
        <p:spPr>
          <a:xfrm>
            <a:off x="3098140" y="508212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A738E8-902D-5D40-DB50-9FCA0363D581}"/>
              </a:ext>
            </a:extLst>
          </p:cNvPr>
          <p:cNvSpPr txBox="1"/>
          <p:nvPr/>
        </p:nvSpPr>
        <p:spPr>
          <a:xfrm>
            <a:off x="2196497" y="334168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DA24CE-C95B-1024-A19F-6F14349B296C}"/>
              </a:ext>
            </a:extLst>
          </p:cNvPr>
          <p:cNvSpPr txBox="1"/>
          <p:nvPr/>
        </p:nvSpPr>
        <p:spPr>
          <a:xfrm>
            <a:off x="3849260" y="173787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582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0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0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80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53" grpId="0" animBg="1"/>
      <p:bldP spid="117" grpId="0" animBg="1"/>
      <p:bldP spid="120" grpId="0" animBg="1"/>
      <p:bldP spid="121" grpId="0" animBg="1"/>
      <p:bldP spid="122" grpId="0" animBg="1"/>
      <p:bldP spid="125" grpId="0" animBg="1"/>
      <p:bldP spid="154" grpId="0" animBg="1"/>
      <p:bldP spid="157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7" grpId="0" animBg="1"/>
      <p:bldP spid="168" grpId="0" animBg="1"/>
      <p:bldP spid="169" grpId="0" animBg="1"/>
      <p:bldP spid="171" grpId="0" animBg="1"/>
      <p:bldP spid="172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B972F29-5403-405D-BFEA-8594B67C71C1}"/>
              </a:ext>
            </a:extLst>
          </p:cNvPr>
          <p:cNvSpPr/>
          <p:nvPr/>
        </p:nvSpPr>
        <p:spPr>
          <a:xfrm rot="15991573" flipV="1">
            <a:off x="6446210" y="2233781"/>
            <a:ext cx="1094103" cy="1103172"/>
          </a:xfrm>
          <a:custGeom>
            <a:avLst/>
            <a:gdLst>
              <a:gd name="connsiteX0" fmla="*/ 309563 w 1124076"/>
              <a:gd name="connsiteY0" fmla="*/ 406636 h 1133393"/>
              <a:gd name="connsiteX1" fmla="*/ 771525 w 1124076"/>
              <a:gd name="connsiteY1" fmla="*/ 21826 h 1133393"/>
              <a:gd name="connsiteX2" fmla="*/ 1096328 w 1124076"/>
              <a:gd name="connsiteY2" fmla="*/ 320911 h 1133393"/>
              <a:gd name="connsiteX3" fmla="*/ 677228 w 1124076"/>
              <a:gd name="connsiteY3" fmla="*/ 800019 h 1133393"/>
              <a:gd name="connsiteX4" fmla="*/ 0 w 1124076"/>
              <a:gd name="connsiteY4" fmla="*/ 1133394 h 1133393"/>
              <a:gd name="connsiteX5" fmla="*/ 309563 w 1124076"/>
              <a:gd name="connsiteY5" fmla="*/ 406636 h 113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4076" h="1133393">
                <a:moveTo>
                  <a:pt x="309563" y="406636"/>
                </a:moveTo>
                <a:cubicBezTo>
                  <a:pt x="426720" y="266619"/>
                  <a:pt x="540068" y="107551"/>
                  <a:pt x="771525" y="21826"/>
                </a:cubicBezTo>
                <a:cubicBezTo>
                  <a:pt x="820103" y="3729"/>
                  <a:pt x="1233488" y="-89616"/>
                  <a:pt x="1096328" y="320911"/>
                </a:cubicBezTo>
                <a:cubicBezTo>
                  <a:pt x="1021080" y="545701"/>
                  <a:pt x="862965" y="642856"/>
                  <a:pt x="677228" y="800019"/>
                </a:cubicBezTo>
                <a:cubicBezTo>
                  <a:pt x="510540" y="940989"/>
                  <a:pt x="240983" y="1107676"/>
                  <a:pt x="0" y="1133394"/>
                </a:cubicBezTo>
                <a:cubicBezTo>
                  <a:pt x="181928" y="997186"/>
                  <a:pt x="193358" y="546654"/>
                  <a:pt x="309563" y="40663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D0E6B27-DE57-4D89-9CCF-6183083091D7}"/>
              </a:ext>
            </a:extLst>
          </p:cNvPr>
          <p:cNvSpPr/>
          <p:nvPr/>
        </p:nvSpPr>
        <p:spPr>
          <a:xfrm>
            <a:off x="3858989" y="2708290"/>
            <a:ext cx="4112625" cy="4148782"/>
          </a:xfrm>
          <a:custGeom>
            <a:avLst/>
            <a:gdLst>
              <a:gd name="connsiteX0" fmla="*/ 0 w 4225289"/>
              <a:gd name="connsiteY0" fmla="*/ 2335530 h 4262437"/>
              <a:gd name="connsiteX1" fmla="*/ 17145 w 4225289"/>
              <a:gd name="connsiteY1" fmla="*/ 2346960 h 4262437"/>
              <a:gd name="connsiteX2" fmla="*/ 38100 w 4225289"/>
              <a:gd name="connsiteY2" fmla="*/ 2361247 h 4262437"/>
              <a:gd name="connsiteX3" fmla="*/ 51435 w 4225289"/>
              <a:gd name="connsiteY3" fmla="*/ 2369820 h 4262437"/>
              <a:gd name="connsiteX4" fmla="*/ 66675 w 4225289"/>
              <a:gd name="connsiteY4" fmla="*/ 2379345 h 4262437"/>
              <a:gd name="connsiteX5" fmla="*/ 103822 w 4225289"/>
              <a:gd name="connsiteY5" fmla="*/ 2401253 h 4262437"/>
              <a:gd name="connsiteX6" fmla="*/ 149543 w 4225289"/>
              <a:gd name="connsiteY6" fmla="*/ 2425065 h 4262437"/>
              <a:gd name="connsiteX7" fmla="*/ 263843 w 4225289"/>
              <a:gd name="connsiteY7" fmla="*/ 2475547 h 4262437"/>
              <a:gd name="connsiteX8" fmla="*/ 581978 w 4225289"/>
              <a:gd name="connsiteY8" fmla="*/ 2553653 h 4262437"/>
              <a:gd name="connsiteX9" fmla="*/ 776287 w 4225289"/>
              <a:gd name="connsiteY9" fmla="*/ 2561272 h 4262437"/>
              <a:gd name="connsiteX10" fmla="*/ 983933 w 4225289"/>
              <a:gd name="connsiteY10" fmla="*/ 2536508 h 4262437"/>
              <a:gd name="connsiteX11" fmla="*/ 1182053 w 4225289"/>
              <a:gd name="connsiteY11" fmla="*/ 2493645 h 4262437"/>
              <a:gd name="connsiteX12" fmla="*/ 1365885 w 4225289"/>
              <a:gd name="connsiteY12" fmla="*/ 2480310 h 4262437"/>
              <a:gd name="connsiteX13" fmla="*/ 1534478 w 4225289"/>
              <a:gd name="connsiteY13" fmla="*/ 2492693 h 4262437"/>
              <a:gd name="connsiteX14" fmla="*/ 1550670 w 4225289"/>
              <a:gd name="connsiteY14" fmla="*/ 2495550 h 4262437"/>
              <a:gd name="connsiteX15" fmla="*/ 1837373 w 4225289"/>
              <a:gd name="connsiteY15" fmla="*/ 2585085 h 4262437"/>
              <a:gd name="connsiteX16" fmla="*/ 1974533 w 4225289"/>
              <a:gd name="connsiteY16" fmla="*/ 2652713 h 4262437"/>
              <a:gd name="connsiteX17" fmla="*/ 2034540 w 4225289"/>
              <a:gd name="connsiteY17" fmla="*/ 2694622 h 4262437"/>
              <a:gd name="connsiteX18" fmla="*/ 2087880 w 4225289"/>
              <a:gd name="connsiteY18" fmla="*/ 2742247 h 4262437"/>
              <a:gd name="connsiteX19" fmla="*/ 2132648 w 4225289"/>
              <a:gd name="connsiteY19" fmla="*/ 2794635 h 4262437"/>
              <a:gd name="connsiteX20" fmla="*/ 2166938 w 4225289"/>
              <a:gd name="connsiteY20" fmla="*/ 2850833 h 4262437"/>
              <a:gd name="connsiteX21" fmla="*/ 2190750 w 4225289"/>
              <a:gd name="connsiteY21" fmla="*/ 2910840 h 4262437"/>
              <a:gd name="connsiteX22" fmla="*/ 2205038 w 4225289"/>
              <a:gd name="connsiteY22" fmla="*/ 2974658 h 4262437"/>
              <a:gd name="connsiteX23" fmla="*/ 2213610 w 4225289"/>
              <a:gd name="connsiteY23" fmla="*/ 3107055 h 4262437"/>
              <a:gd name="connsiteX24" fmla="*/ 2209800 w 4225289"/>
              <a:gd name="connsiteY24" fmla="*/ 3239453 h 4262437"/>
              <a:gd name="connsiteX25" fmla="*/ 2204085 w 4225289"/>
              <a:gd name="connsiteY25" fmla="*/ 3399472 h 4262437"/>
              <a:gd name="connsiteX26" fmla="*/ 2183130 w 4225289"/>
              <a:gd name="connsiteY26" fmla="*/ 3390900 h 4262437"/>
              <a:gd name="connsiteX27" fmla="*/ 2138363 w 4225289"/>
              <a:gd name="connsiteY27" fmla="*/ 3374708 h 4262437"/>
              <a:gd name="connsiteX28" fmla="*/ 2092642 w 4225289"/>
              <a:gd name="connsiteY28" fmla="*/ 3359468 h 4262437"/>
              <a:gd name="connsiteX29" fmla="*/ 1994535 w 4225289"/>
              <a:gd name="connsiteY29" fmla="*/ 3331845 h 4262437"/>
              <a:gd name="connsiteX30" fmla="*/ 1884998 w 4225289"/>
              <a:gd name="connsiteY30" fmla="*/ 3315653 h 4262437"/>
              <a:gd name="connsiteX31" fmla="*/ 1826895 w 4225289"/>
              <a:gd name="connsiteY31" fmla="*/ 3315653 h 4262437"/>
              <a:gd name="connsiteX32" fmla="*/ 1769745 w 4225289"/>
              <a:gd name="connsiteY32" fmla="*/ 3322320 h 4262437"/>
              <a:gd name="connsiteX33" fmla="*/ 1662113 w 4225289"/>
              <a:gd name="connsiteY33" fmla="*/ 3341370 h 4262437"/>
              <a:gd name="connsiteX34" fmla="*/ 1564005 w 4225289"/>
              <a:gd name="connsiteY34" fmla="*/ 3347085 h 4262437"/>
              <a:gd name="connsiteX35" fmla="*/ 1470660 w 4225289"/>
              <a:gd name="connsiteY35" fmla="*/ 3331845 h 4262437"/>
              <a:gd name="connsiteX36" fmla="*/ 1385888 w 4225289"/>
              <a:gd name="connsiteY36" fmla="*/ 3298508 h 4262437"/>
              <a:gd name="connsiteX37" fmla="*/ 1309688 w 4225289"/>
              <a:gd name="connsiteY37" fmla="*/ 3248978 h 4262437"/>
              <a:gd name="connsiteX38" fmla="*/ 1236345 w 4225289"/>
              <a:gd name="connsiteY38" fmla="*/ 3191828 h 4262437"/>
              <a:gd name="connsiteX39" fmla="*/ 1199198 w 4225289"/>
              <a:gd name="connsiteY39" fmla="*/ 3164205 h 4262437"/>
              <a:gd name="connsiteX40" fmla="*/ 1161098 w 4225289"/>
              <a:gd name="connsiteY40" fmla="*/ 3139440 h 4262437"/>
              <a:gd name="connsiteX41" fmla="*/ 1011555 w 4225289"/>
              <a:gd name="connsiteY41" fmla="*/ 3069908 h 4262437"/>
              <a:gd name="connsiteX42" fmla="*/ 880110 w 4225289"/>
              <a:gd name="connsiteY42" fmla="*/ 3038475 h 4262437"/>
              <a:gd name="connsiteX43" fmla="*/ 825818 w 4225289"/>
              <a:gd name="connsiteY43" fmla="*/ 3032760 h 4262437"/>
              <a:gd name="connsiteX44" fmla="*/ 780098 w 4225289"/>
              <a:gd name="connsiteY44" fmla="*/ 3031808 h 4262437"/>
              <a:gd name="connsiteX45" fmla="*/ 761048 w 4225289"/>
              <a:gd name="connsiteY45" fmla="*/ 3031808 h 4262437"/>
              <a:gd name="connsiteX46" fmla="*/ 743903 w 4225289"/>
              <a:gd name="connsiteY46" fmla="*/ 3032760 h 4262437"/>
              <a:gd name="connsiteX47" fmla="*/ 717233 w 4225289"/>
              <a:gd name="connsiteY47" fmla="*/ 3034665 h 4262437"/>
              <a:gd name="connsiteX48" fmla="*/ 695325 w 4225289"/>
              <a:gd name="connsiteY48" fmla="*/ 3036570 h 4262437"/>
              <a:gd name="connsiteX49" fmla="*/ 717233 w 4225289"/>
              <a:gd name="connsiteY49" fmla="*/ 3038475 h 4262437"/>
              <a:gd name="connsiteX50" fmla="*/ 742950 w 4225289"/>
              <a:gd name="connsiteY50" fmla="*/ 3041333 h 4262437"/>
              <a:gd name="connsiteX51" fmla="*/ 759143 w 4225289"/>
              <a:gd name="connsiteY51" fmla="*/ 3043238 h 4262437"/>
              <a:gd name="connsiteX52" fmla="*/ 778193 w 4225289"/>
              <a:gd name="connsiteY52" fmla="*/ 3047047 h 4262437"/>
              <a:gd name="connsiteX53" fmla="*/ 822008 w 4225289"/>
              <a:gd name="connsiteY53" fmla="*/ 3056572 h 4262437"/>
              <a:gd name="connsiteX54" fmla="*/ 872490 w 4225289"/>
              <a:gd name="connsiteY54" fmla="*/ 3070860 h 4262437"/>
              <a:gd name="connsiteX55" fmla="*/ 990600 w 4225289"/>
              <a:gd name="connsiteY55" fmla="*/ 3118485 h 4262437"/>
              <a:gd name="connsiteX56" fmla="*/ 1119188 w 4225289"/>
              <a:gd name="connsiteY56" fmla="*/ 3199447 h 4262437"/>
              <a:gd name="connsiteX57" fmla="*/ 1183005 w 4225289"/>
              <a:gd name="connsiteY57" fmla="*/ 3254693 h 4262437"/>
              <a:gd name="connsiteX58" fmla="*/ 1252538 w 4225289"/>
              <a:gd name="connsiteY58" fmla="*/ 3319463 h 4262437"/>
              <a:gd name="connsiteX59" fmla="*/ 1337310 w 4225289"/>
              <a:gd name="connsiteY59" fmla="*/ 3383280 h 4262437"/>
              <a:gd name="connsiteX60" fmla="*/ 1441133 w 4225289"/>
              <a:gd name="connsiteY60" fmla="*/ 3429953 h 4262437"/>
              <a:gd name="connsiteX61" fmla="*/ 1557338 w 4225289"/>
              <a:gd name="connsiteY61" fmla="*/ 3451860 h 4262437"/>
              <a:gd name="connsiteX62" fmla="*/ 1677353 w 4225289"/>
              <a:gd name="connsiteY62" fmla="*/ 3446145 h 4262437"/>
              <a:gd name="connsiteX63" fmla="*/ 1784985 w 4225289"/>
              <a:gd name="connsiteY63" fmla="*/ 3426143 h 4262437"/>
              <a:gd name="connsiteX64" fmla="*/ 1880235 w 4225289"/>
              <a:gd name="connsiteY64" fmla="*/ 3417570 h 4262437"/>
              <a:gd name="connsiteX65" fmla="*/ 1894523 w 4225289"/>
              <a:gd name="connsiteY65" fmla="*/ 3417570 h 4262437"/>
              <a:gd name="connsiteX66" fmla="*/ 1945958 w 4225289"/>
              <a:gd name="connsiteY66" fmla="*/ 3444240 h 4262437"/>
              <a:gd name="connsiteX67" fmla="*/ 2038350 w 4225289"/>
              <a:gd name="connsiteY67" fmla="*/ 3511868 h 4262437"/>
              <a:gd name="connsiteX68" fmla="*/ 2045970 w 4225289"/>
              <a:gd name="connsiteY68" fmla="*/ 3518535 h 4262437"/>
              <a:gd name="connsiteX69" fmla="*/ 2064067 w 4225289"/>
              <a:gd name="connsiteY69" fmla="*/ 3542347 h 4262437"/>
              <a:gd name="connsiteX70" fmla="*/ 2077403 w 4225289"/>
              <a:gd name="connsiteY70" fmla="*/ 3551872 h 4262437"/>
              <a:gd name="connsiteX71" fmla="*/ 2123123 w 4225289"/>
              <a:gd name="connsiteY71" fmla="*/ 3613785 h 4262437"/>
              <a:gd name="connsiteX72" fmla="*/ 2183130 w 4225289"/>
              <a:gd name="connsiteY72" fmla="*/ 3739515 h 4262437"/>
              <a:gd name="connsiteX73" fmla="*/ 2191703 w 4225289"/>
              <a:gd name="connsiteY73" fmla="*/ 3760470 h 4262437"/>
              <a:gd name="connsiteX74" fmla="*/ 2179320 w 4225289"/>
              <a:gd name="connsiteY74" fmla="*/ 3906203 h 4262437"/>
              <a:gd name="connsiteX75" fmla="*/ 2156460 w 4225289"/>
              <a:gd name="connsiteY75" fmla="*/ 4039553 h 4262437"/>
              <a:gd name="connsiteX76" fmla="*/ 2107883 w 4225289"/>
              <a:gd name="connsiteY76" fmla="*/ 4149090 h 4262437"/>
              <a:gd name="connsiteX77" fmla="*/ 2041208 w 4225289"/>
              <a:gd name="connsiteY77" fmla="*/ 4232910 h 4262437"/>
              <a:gd name="connsiteX78" fmla="*/ 2011680 w 4225289"/>
              <a:gd name="connsiteY78" fmla="*/ 4262438 h 4262437"/>
              <a:gd name="connsiteX79" fmla="*/ 2564130 w 4225289"/>
              <a:gd name="connsiteY79" fmla="*/ 4262438 h 4262437"/>
              <a:gd name="connsiteX80" fmla="*/ 2511743 w 4225289"/>
              <a:gd name="connsiteY80" fmla="*/ 4136708 h 4262437"/>
              <a:gd name="connsiteX81" fmla="*/ 2488883 w 4225289"/>
              <a:gd name="connsiteY81" fmla="*/ 4016693 h 4262437"/>
              <a:gd name="connsiteX82" fmla="*/ 2479358 w 4225289"/>
              <a:gd name="connsiteY82" fmla="*/ 3882390 h 4262437"/>
              <a:gd name="connsiteX83" fmla="*/ 2466023 w 4225289"/>
              <a:gd name="connsiteY83" fmla="*/ 3663315 h 4262437"/>
              <a:gd name="connsiteX84" fmla="*/ 2458403 w 4225289"/>
              <a:gd name="connsiteY84" fmla="*/ 3465195 h 4262437"/>
              <a:gd name="connsiteX85" fmla="*/ 2454593 w 4225289"/>
              <a:gd name="connsiteY85" fmla="*/ 3215640 h 4262437"/>
              <a:gd name="connsiteX86" fmla="*/ 2463165 w 4225289"/>
              <a:gd name="connsiteY86" fmla="*/ 3079433 h 4262437"/>
              <a:gd name="connsiteX87" fmla="*/ 2479358 w 4225289"/>
              <a:gd name="connsiteY87" fmla="*/ 2934653 h 4262437"/>
              <a:gd name="connsiteX88" fmla="*/ 2490788 w 4225289"/>
              <a:gd name="connsiteY88" fmla="*/ 2861310 h 4262437"/>
              <a:gd name="connsiteX89" fmla="*/ 2497455 w 4225289"/>
              <a:gd name="connsiteY89" fmla="*/ 2824163 h 4262437"/>
              <a:gd name="connsiteX90" fmla="*/ 2505075 w 4225289"/>
              <a:gd name="connsiteY90" fmla="*/ 2787015 h 4262437"/>
              <a:gd name="connsiteX91" fmla="*/ 2513648 w 4225289"/>
              <a:gd name="connsiteY91" fmla="*/ 2749868 h 4262437"/>
              <a:gd name="connsiteX92" fmla="*/ 2523173 w 4225289"/>
              <a:gd name="connsiteY92" fmla="*/ 2712720 h 4262437"/>
              <a:gd name="connsiteX93" fmla="*/ 2544128 w 4225289"/>
              <a:gd name="connsiteY93" fmla="*/ 2638425 h 4262437"/>
              <a:gd name="connsiteX94" fmla="*/ 2556510 w 4225289"/>
              <a:gd name="connsiteY94" fmla="*/ 2601278 h 4262437"/>
              <a:gd name="connsiteX95" fmla="*/ 2563178 w 4225289"/>
              <a:gd name="connsiteY95" fmla="*/ 2583180 h 4262437"/>
              <a:gd name="connsiteX96" fmla="*/ 2569845 w 4225289"/>
              <a:gd name="connsiteY96" fmla="*/ 2565083 h 4262437"/>
              <a:gd name="connsiteX97" fmla="*/ 2584133 w 4225289"/>
              <a:gd name="connsiteY97" fmla="*/ 2528888 h 4262437"/>
              <a:gd name="connsiteX98" fmla="*/ 2599373 w 4225289"/>
              <a:gd name="connsiteY98" fmla="*/ 2492693 h 4262437"/>
              <a:gd name="connsiteX99" fmla="*/ 2616518 w 4225289"/>
              <a:gd name="connsiteY99" fmla="*/ 2457450 h 4262437"/>
              <a:gd name="connsiteX100" fmla="*/ 2633663 w 4225289"/>
              <a:gd name="connsiteY100" fmla="*/ 2422208 h 4262437"/>
              <a:gd name="connsiteX101" fmla="*/ 2651760 w 4225289"/>
              <a:gd name="connsiteY101" fmla="*/ 2387918 h 4262437"/>
              <a:gd name="connsiteX102" fmla="*/ 2671763 w 4225289"/>
              <a:gd name="connsiteY102" fmla="*/ 2355533 h 4262437"/>
              <a:gd name="connsiteX103" fmla="*/ 2681288 w 4225289"/>
              <a:gd name="connsiteY103" fmla="*/ 2339340 h 4262437"/>
              <a:gd name="connsiteX104" fmla="*/ 2691765 w 4225289"/>
              <a:gd name="connsiteY104" fmla="*/ 2324100 h 4262437"/>
              <a:gd name="connsiteX105" fmla="*/ 2712720 w 4225289"/>
              <a:gd name="connsiteY105" fmla="*/ 2293620 h 4262437"/>
              <a:gd name="connsiteX106" fmla="*/ 2758440 w 4225289"/>
              <a:gd name="connsiteY106" fmla="*/ 2236470 h 4262437"/>
              <a:gd name="connsiteX107" fmla="*/ 2973705 w 4225289"/>
              <a:gd name="connsiteY107" fmla="*/ 2060258 h 4262437"/>
              <a:gd name="connsiteX108" fmla="*/ 3161348 w 4225289"/>
              <a:gd name="connsiteY108" fmla="*/ 1985010 h 4262437"/>
              <a:gd name="connsiteX109" fmla="*/ 3233738 w 4225289"/>
              <a:gd name="connsiteY109" fmla="*/ 2023110 h 4262437"/>
              <a:gd name="connsiteX110" fmla="*/ 3342323 w 4225289"/>
              <a:gd name="connsiteY110" fmla="*/ 2098358 h 4262437"/>
              <a:gd name="connsiteX111" fmla="*/ 3466148 w 4225289"/>
              <a:gd name="connsiteY111" fmla="*/ 2160270 h 4262437"/>
              <a:gd name="connsiteX112" fmla="*/ 3589973 w 4225289"/>
              <a:gd name="connsiteY112" fmla="*/ 2195513 h 4262437"/>
              <a:gd name="connsiteX113" fmla="*/ 3619500 w 4225289"/>
              <a:gd name="connsiteY113" fmla="*/ 2200275 h 4262437"/>
              <a:gd name="connsiteX114" fmla="*/ 3649028 w 4225289"/>
              <a:gd name="connsiteY114" fmla="*/ 2204085 h 4262437"/>
              <a:gd name="connsiteX115" fmla="*/ 3677603 w 4225289"/>
              <a:gd name="connsiteY115" fmla="*/ 2205990 h 4262437"/>
              <a:gd name="connsiteX116" fmla="*/ 3705225 w 4225289"/>
              <a:gd name="connsiteY116" fmla="*/ 2207895 h 4262437"/>
              <a:gd name="connsiteX117" fmla="*/ 3805238 w 4225289"/>
              <a:gd name="connsiteY117" fmla="*/ 2203133 h 4262437"/>
              <a:gd name="connsiteX118" fmla="*/ 3848100 w 4225289"/>
              <a:gd name="connsiteY118" fmla="*/ 2196465 h 4262437"/>
              <a:gd name="connsiteX119" fmla="*/ 3886200 w 4225289"/>
              <a:gd name="connsiteY119" fmla="*/ 2188845 h 4262437"/>
              <a:gd name="connsiteX120" fmla="*/ 3918585 w 4225289"/>
              <a:gd name="connsiteY120" fmla="*/ 2180272 h 4262437"/>
              <a:gd name="connsiteX121" fmla="*/ 3945255 w 4225289"/>
              <a:gd name="connsiteY121" fmla="*/ 2171700 h 4262437"/>
              <a:gd name="connsiteX122" fmla="*/ 3966210 w 4225289"/>
              <a:gd name="connsiteY122" fmla="*/ 2164080 h 4262437"/>
              <a:gd name="connsiteX123" fmla="*/ 3981450 w 4225289"/>
              <a:gd name="connsiteY123" fmla="*/ 2158365 h 4262437"/>
              <a:gd name="connsiteX124" fmla="*/ 3993833 w 4225289"/>
              <a:gd name="connsiteY124" fmla="*/ 2153603 h 4262437"/>
              <a:gd name="connsiteX125" fmla="*/ 3980498 w 4225289"/>
              <a:gd name="connsiteY125" fmla="*/ 2155508 h 4262437"/>
              <a:gd name="connsiteX126" fmla="*/ 3964305 w 4225289"/>
              <a:gd name="connsiteY126" fmla="*/ 2158365 h 4262437"/>
              <a:gd name="connsiteX127" fmla="*/ 3942398 w 4225289"/>
              <a:gd name="connsiteY127" fmla="*/ 2161222 h 4262437"/>
              <a:gd name="connsiteX128" fmla="*/ 3803333 w 4225289"/>
              <a:gd name="connsiteY128" fmla="*/ 2166938 h 4262437"/>
              <a:gd name="connsiteX129" fmla="*/ 3709035 w 4225289"/>
              <a:gd name="connsiteY129" fmla="*/ 2158365 h 4262437"/>
              <a:gd name="connsiteX130" fmla="*/ 3683318 w 4225289"/>
              <a:gd name="connsiteY130" fmla="*/ 2153603 h 4262437"/>
              <a:gd name="connsiteX131" fmla="*/ 3657600 w 4225289"/>
              <a:gd name="connsiteY131" fmla="*/ 2148840 h 4262437"/>
              <a:gd name="connsiteX132" fmla="*/ 3630930 w 4225289"/>
              <a:gd name="connsiteY132" fmla="*/ 2143125 h 4262437"/>
              <a:gd name="connsiteX133" fmla="*/ 3604260 w 4225289"/>
              <a:gd name="connsiteY133" fmla="*/ 2135505 h 4262437"/>
              <a:gd name="connsiteX134" fmla="*/ 3492818 w 4225289"/>
              <a:gd name="connsiteY134" fmla="*/ 2095500 h 4262437"/>
              <a:gd name="connsiteX135" fmla="*/ 3381375 w 4225289"/>
              <a:gd name="connsiteY135" fmla="*/ 2036445 h 4262437"/>
              <a:gd name="connsiteX136" fmla="*/ 3269933 w 4225289"/>
              <a:gd name="connsiteY136" fmla="*/ 1963103 h 4262437"/>
              <a:gd name="connsiteX137" fmla="*/ 3268028 w 4225289"/>
              <a:gd name="connsiteY137" fmla="*/ 1962150 h 4262437"/>
              <a:gd name="connsiteX138" fmla="*/ 3449003 w 4225289"/>
              <a:gd name="connsiteY138" fmla="*/ 1942147 h 4262437"/>
              <a:gd name="connsiteX139" fmla="*/ 3555683 w 4225289"/>
              <a:gd name="connsiteY139" fmla="*/ 1913572 h 4262437"/>
              <a:gd name="connsiteX140" fmla="*/ 3576638 w 4225289"/>
              <a:gd name="connsiteY140" fmla="*/ 1905000 h 4262437"/>
              <a:gd name="connsiteX141" fmla="*/ 3578543 w 4225289"/>
              <a:gd name="connsiteY141" fmla="*/ 1905000 h 4262437"/>
              <a:gd name="connsiteX142" fmla="*/ 3801428 w 4225289"/>
              <a:gd name="connsiteY142" fmla="*/ 1792605 h 4262437"/>
              <a:gd name="connsiteX143" fmla="*/ 3901440 w 4225289"/>
              <a:gd name="connsiteY143" fmla="*/ 1714500 h 4262437"/>
              <a:gd name="connsiteX144" fmla="*/ 3989070 w 4225289"/>
              <a:gd name="connsiteY144" fmla="*/ 1637348 h 4262437"/>
              <a:gd name="connsiteX145" fmla="*/ 4128135 w 4225289"/>
              <a:gd name="connsiteY145" fmla="*/ 1493520 h 4262437"/>
              <a:gd name="connsiteX146" fmla="*/ 4204335 w 4225289"/>
              <a:gd name="connsiteY146" fmla="*/ 1382078 h 4262437"/>
              <a:gd name="connsiteX147" fmla="*/ 4213860 w 4225289"/>
              <a:gd name="connsiteY147" fmla="*/ 1363028 h 4262437"/>
              <a:gd name="connsiteX148" fmla="*/ 4220528 w 4225289"/>
              <a:gd name="connsiteY148" fmla="*/ 1348740 h 4262437"/>
              <a:gd name="connsiteX149" fmla="*/ 4225290 w 4225289"/>
              <a:gd name="connsiteY149" fmla="*/ 1337310 h 4262437"/>
              <a:gd name="connsiteX150" fmla="*/ 4217670 w 4225289"/>
              <a:gd name="connsiteY150" fmla="*/ 1346835 h 4262437"/>
              <a:gd name="connsiteX151" fmla="*/ 4208145 w 4225289"/>
              <a:gd name="connsiteY151" fmla="*/ 1359218 h 4262437"/>
              <a:gd name="connsiteX152" fmla="*/ 4194810 w 4225289"/>
              <a:gd name="connsiteY152" fmla="*/ 1375410 h 4262437"/>
              <a:gd name="connsiteX153" fmla="*/ 4102418 w 4225289"/>
              <a:gd name="connsiteY153" fmla="*/ 1468755 h 4262437"/>
              <a:gd name="connsiteX154" fmla="*/ 3950970 w 4225289"/>
              <a:gd name="connsiteY154" fmla="*/ 1590675 h 4262437"/>
              <a:gd name="connsiteX155" fmla="*/ 3760470 w 4225289"/>
              <a:gd name="connsiteY155" fmla="*/ 1734503 h 4262437"/>
              <a:gd name="connsiteX156" fmla="*/ 3559493 w 4225289"/>
              <a:gd name="connsiteY156" fmla="*/ 1847850 h 4262437"/>
              <a:gd name="connsiteX157" fmla="*/ 3508058 w 4225289"/>
              <a:gd name="connsiteY157" fmla="*/ 1864995 h 4262437"/>
              <a:gd name="connsiteX158" fmla="*/ 3440430 w 4225289"/>
              <a:gd name="connsiteY158" fmla="*/ 1872615 h 4262437"/>
              <a:gd name="connsiteX159" fmla="*/ 3328035 w 4225289"/>
              <a:gd name="connsiteY159" fmla="*/ 1872615 h 4262437"/>
              <a:gd name="connsiteX160" fmla="*/ 3198495 w 4225289"/>
              <a:gd name="connsiteY160" fmla="*/ 1875472 h 4262437"/>
              <a:gd name="connsiteX161" fmla="*/ 3115628 w 4225289"/>
              <a:gd name="connsiteY161" fmla="*/ 1887855 h 4262437"/>
              <a:gd name="connsiteX162" fmla="*/ 3231833 w 4225289"/>
              <a:gd name="connsiteY162" fmla="*/ 1799272 h 4262437"/>
              <a:gd name="connsiteX163" fmla="*/ 3332798 w 4225289"/>
              <a:gd name="connsiteY163" fmla="*/ 1692593 h 4262437"/>
              <a:gd name="connsiteX164" fmla="*/ 3406140 w 4225289"/>
              <a:gd name="connsiteY164" fmla="*/ 1546860 h 4262437"/>
              <a:gd name="connsiteX165" fmla="*/ 3411855 w 4225289"/>
              <a:gd name="connsiteY165" fmla="*/ 1525905 h 4262437"/>
              <a:gd name="connsiteX166" fmla="*/ 3415665 w 4225289"/>
              <a:gd name="connsiteY166" fmla="*/ 1504950 h 4262437"/>
              <a:gd name="connsiteX167" fmla="*/ 3420428 w 4225289"/>
              <a:gd name="connsiteY167" fmla="*/ 1463040 h 4262437"/>
              <a:gd name="connsiteX168" fmla="*/ 3418523 w 4225289"/>
              <a:gd name="connsiteY168" fmla="*/ 1384935 h 4262437"/>
              <a:gd name="connsiteX169" fmla="*/ 3417570 w 4225289"/>
              <a:gd name="connsiteY169" fmla="*/ 1250633 h 4262437"/>
              <a:gd name="connsiteX170" fmla="*/ 3451860 w 4225289"/>
              <a:gd name="connsiteY170" fmla="*/ 1137285 h 4262437"/>
              <a:gd name="connsiteX171" fmla="*/ 3509010 w 4225289"/>
              <a:gd name="connsiteY171" fmla="*/ 1048703 h 4262437"/>
              <a:gd name="connsiteX172" fmla="*/ 3627120 w 4225289"/>
              <a:gd name="connsiteY172" fmla="*/ 945832 h 4262437"/>
              <a:gd name="connsiteX173" fmla="*/ 3649028 w 4225289"/>
              <a:gd name="connsiteY173" fmla="*/ 933450 h 4262437"/>
              <a:gd name="connsiteX174" fmla="*/ 3665220 w 4225289"/>
              <a:gd name="connsiteY174" fmla="*/ 924878 h 4262437"/>
              <a:gd name="connsiteX175" fmla="*/ 3678555 w 4225289"/>
              <a:gd name="connsiteY175" fmla="*/ 918210 h 4262437"/>
              <a:gd name="connsiteX176" fmla="*/ 3664268 w 4225289"/>
              <a:gd name="connsiteY176" fmla="*/ 922020 h 4262437"/>
              <a:gd name="connsiteX177" fmla="*/ 3646170 w 4225289"/>
              <a:gd name="connsiteY177" fmla="*/ 927735 h 4262437"/>
              <a:gd name="connsiteX178" fmla="*/ 3622358 w 4225289"/>
              <a:gd name="connsiteY178" fmla="*/ 936307 h 4262437"/>
              <a:gd name="connsiteX179" fmla="*/ 3592830 w 4225289"/>
              <a:gd name="connsiteY179" fmla="*/ 949643 h 4262437"/>
              <a:gd name="connsiteX180" fmla="*/ 3559493 w 4225289"/>
              <a:gd name="connsiteY180" fmla="*/ 967740 h 4262437"/>
              <a:gd name="connsiteX181" fmla="*/ 3484245 w 4225289"/>
              <a:gd name="connsiteY181" fmla="*/ 1024890 h 4262437"/>
              <a:gd name="connsiteX182" fmla="*/ 3409950 w 4225289"/>
              <a:gd name="connsiteY182" fmla="*/ 1114425 h 4262437"/>
              <a:gd name="connsiteX183" fmla="*/ 3359468 w 4225289"/>
              <a:gd name="connsiteY183" fmla="*/ 1241108 h 4262437"/>
              <a:gd name="connsiteX184" fmla="*/ 3351848 w 4225289"/>
              <a:gd name="connsiteY184" fmla="*/ 1387793 h 4262437"/>
              <a:gd name="connsiteX185" fmla="*/ 3350895 w 4225289"/>
              <a:gd name="connsiteY185" fmla="*/ 1459230 h 4262437"/>
              <a:gd name="connsiteX186" fmla="*/ 3347085 w 4225289"/>
              <a:gd name="connsiteY186" fmla="*/ 1493520 h 4262437"/>
              <a:gd name="connsiteX187" fmla="*/ 3344228 w 4225289"/>
              <a:gd name="connsiteY187" fmla="*/ 1510665 h 4262437"/>
              <a:gd name="connsiteX188" fmla="*/ 3339465 w 4225289"/>
              <a:gd name="connsiteY188" fmla="*/ 1527810 h 4262437"/>
              <a:gd name="connsiteX189" fmla="*/ 3279458 w 4225289"/>
              <a:gd name="connsiteY189" fmla="*/ 1652587 h 4262437"/>
              <a:gd name="connsiteX190" fmla="*/ 3191828 w 4225289"/>
              <a:gd name="connsiteY190" fmla="*/ 1754505 h 4262437"/>
              <a:gd name="connsiteX191" fmla="*/ 3015615 w 4225289"/>
              <a:gd name="connsiteY191" fmla="*/ 1911668 h 4262437"/>
              <a:gd name="connsiteX192" fmla="*/ 3011805 w 4225289"/>
              <a:gd name="connsiteY192" fmla="*/ 1914525 h 4262437"/>
              <a:gd name="connsiteX193" fmla="*/ 2918460 w 4225289"/>
              <a:gd name="connsiteY193" fmla="*/ 1951672 h 4262437"/>
              <a:gd name="connsiteX194" fmla="*/ 2712720 w 4225289"/>
              <a:gd name="connsiteY194" fmla="*/ 2087880 h 4262437"/>
              <a:gd name="connsiteX195" fmla="*/ 2716530 w 4225289"/>
              <a:gd name="connsiteY195" fmla="*/ 2030730 h 4262437"/>
              <a:gd name="connsiteX196" fmla="*/ 2684145 w 4225289"/>
              <a:gd name="connsiteY196" fmla="*/ 1798320 h 4262437"/>
              <a:gd name="connsiteX197" fmla="*/ 2586990 w 4225289"/>
              <a:gd name="connsiteY197" fmla="*/ 1596390 h 4262437"/>
              <a:gd name="connsiteX198" fmla="*/ 2482215 w 4225289"/>
              <a:gd name="connsiteY198" fmla="*/ 1457325 h 4262437"/>
              <a:gd name="connsiteX199" fmla="*/ 2474595 w 4225289"/>
              <a:gd name="connsiteY199" fmla="*/ 1442085 h 4262437"/>
              <a:gd name="connsiteX200" fmla="*/ 2434590 w 4225289"/>
              <a:gd name="connsiteY200" fmla="*/ 1299210 h 4262437"/>
              <a:gd name="connsiteX201" fmla="*/ 2492693 w 4225289"/>
              <a:gd name="connsiteY201" fmla="*/ 995362 h 4262437"/>
              <a:gd name="connsiteX202" fmla="*/ 2513648 w 4225289"/>
              <a:gd name="connsiteY202" fmla="*/ 961073 h 4262437"/>
              <a:gd name="connsiteX203" fmla="*/ 2525078 w 4225289"/>
              <a:gd name="connsiteY203" fmla="*/ 944880 h 4262437"/>
              <a:gd name="connsiteX204" fmla="*/ 2537460 w 4225289"/>
              <a:gd name="connsiteY204" fmla="*/ 929640 h 4262437"/>
              <a:gd name="connsiteX205" fmla="*/ 2549843 w 4225289"/>
              <a:gd name="connsiteY205" fmla="*/ 914400 h 4262437"/>
              <a:gd name="connsiteX206" fmla="*/ 2563178 w 4225289"/>
              <a:gd name="connsiteY206" fmla="*/ 900112 h 4262437"/>
              <a:gd name="connsiteX207" fmla="*/ 2569845 w 4225289"/>
              <a:gd name="connsiteY207" fmla="*/ 893445 h 4262437"/>
              <a:gd name="connsiteX208" fmla="*/ 2575560 w 4225289"/>
              <a:gd name="connsiteY208" fmla="*/ 887730 h 4262437"/>
              <a:gd name="connsiteX209" fmla="*/ 2588895 w 4225289"/>
              <a:gd name="connsiteY209" fmla="*/ 878205 h 4262437"/>
              <a:gd name="connsiteX210" fmla="*/ 2657475 w 4225289"/>
              <a:gd name="connsiteY210" fmla="*/ 835343 h 4262437"/>
              <a:gd name="connsiteX211" fmla="*/ 2727960 w 4225289"/>
              <a:gd name="connsiteY211" fmla="*/ 794385 h 4262437"/>
              <a:gd name="connsiteX212" fmla="*/ 2999423 w 4225289"/>
              <a:gd name="connsiteY212" fmla="*/ 640080 h 4262437"/>
              <a:gd name="connsiteX213" fmla="*/ 3458528 w 4225289"/>
              <a:gd name="connsiteY213" fmla="*/ 378142 h 4262437"/>
              <a:gd name="connsiteX214" fmla="*/ 3550920 w 4225289"/>
              <a:gd name="connsiteY214" fmla="*/ 322898 h 4262437"/>
              <a:gd name="connsiteX215" fmla="*/ 3629978 w 4225289"/>
              <a:gd name="connsiteY215" fmla="*/ 266700 h 4262437"/>
              <a:gd name="connsiteX216" fmla="*/ 3738563 w 4225289"/>
              <a:gd name="connsiteY216" fmla="*/ 155257 h 4262437"/>
              <a:gd name="connsiteX217" fmla="*/ 3788093 w 4225289"/>
              <a:gd name="connsiteY217" fmla="*/ 71438 h 4262437"/>
              <a:gd name="connsiteX218" fmla="*/ 3797618 w 4225289"/>
              <a:gd name="connsiteY218" fmla="*/ 47625 h 4262437"/>
              <a:gd name="connsiteX219" fmla="*/ 3800475 w 4225289"/>
              <a:gd name="connsiteY219" fmla="*/ 40005 h 4262437"/>
              <a:gd name="connsiteX220" fmla="*/ 3796665 w 4225289"/>
              <a:gd name="connsiteY220" fmla="*/ 47625 h 4262437"/>
              <a:gd name="connsiteX221" fmla="*/ 3785235 w 4225289"/>
              <a:gd name="connsiteY221" fmla="*/ 69532 h 4262437"/>
              <a:gd name="connsiteX222" fmla="*/ 3729038 w 4225289"/>
              <a:gd name="connsiteY222" fmla="*/ 147638 h 4262437"/>
              <a:gd name="connsiteX223" fmla="*/ 3615690 w 4225289"/>
              <a:gd name="connsiteY223" fmla="*/ 247650 h 4262437"/>
              <a:gd name="connsiteX224" fmla="*/ 3535680 w 4225289"/>
              <a:gd name="connsiteY224" fmla="*/ 297180 h 4262437"/>
              <a:gd name="connsiteX225" fmla="*/ 3440430 w 4225289"/>
              <a:gd name="connsiteY225" fmla="*/ 345757 h 4262437"/>
              <a:gd name="connsiteX226" fmla="*/ 2968943 w 4225289"/>
              <a:gd name="connsiteY226" fmla="*/ 585787 h 4262437"/>
              <a:gd name="connsiteX227" fmla="*/ 2692718 w 4225289"/>
              <a:gd name="connsiteY227" fmla="*/ 733425 h 4262437"/>
              <a:gd name="connsiteX228" fmla="*/ 2621280 w 4225289"/>
              <a:gd name="connsiteY228" fmla="*/ 774382 h 4262437"/>
              <a:gd name="connsiteX229" fmla="*/ 2547938 w 4225289"/>
              <a:gd name="connsiteY229" fmla="*/ 819150 h 4262437"/>
              <a:gd name="connsiteX230" fmla="*/ 2526983 w 4225289"/>
              <a:gd name="connsiteY230" fmla="*/ 834390 h 4262437"/>
              <a:gd name="connsiteX231" fmla="*/ 2518410 w 4225289"/>
              <a:gd name="connsiteY231" fmla="*/ 842962 h 4262437"/>
              <a:gd name="connsiteX232" fmla="*/ 2510790 w 4225289"/>
              <a:gd name="connsiteY232" fmla="*/ 851535 h 4262437"/>
              <a:gd name="connsiteX233" fmla="*/ 2495550 w 4225289"/>
              <a:gd name="connsiteY233" fmla="*/ 867728 h 4262437"/>
              <a:gd name="connsiteX234" fmla="*/ 2481263 w 4225289"/>
              <a:gd name="connsiteY234" fmla="*/ 885825 h 4262437"/>
              <a:gd name="connsiteX235" fmla="*/ 2481263 w 4225289"/>
              <a:gd name="connsiteY235" fmla="*/ 759143 h 4262437"/>
              <a:gd name="connsiteX236" fmla="*/ 2483168 w 4225289"/>
              <a:gd name="connsiteY236" fmla="*/ 602932 h 4262437"/>
              <a:gd name="connsiteX237" fmla="*/ 2509838 w 4225289"/>
              <a:gd name="connsiteY237" fmla="*/ 463868 h 4262437"/>
              <a:gd name="connsiteX238" fmla="*/ 2626995 w 4225289"/>
              <a:gd name="connsiteY238" fmla="*/ 251460 h 4262437"/>
              <a:gd name="connsiteX239" fmla="*/ 2748915 w 4225289"/>
              <a:gd name="connsiteY239" fmla="*/ 137160 h 4262437"/>
              <a:gd name="connsiteX240" fmla="*/ 2770823 w 4225289"/>
              <a:gd name="connsiteY240" fmla="*/ 121920 h 4262437"/>
              <a:gd name="connsiteX241" fmla="*/ 2787968 w 4225289"/>
              <a:gd name="connsiteY241" fmla="*/ 111442 h 4262437"/>
              <a:gd name="connsiteX242" fmla="*/ 2802255 w 4225289"/>
              <a:gd name="connsiteY242" fmla="*/ 102870 h 4262437"/>
              <a:gd name="connsiteX243" fmla="*/ 2787015 w 4225289"/>
              <a:gd name="connsiteY243" fmla="*/ 108585 h 4262437"/>
              <a:gd name="connsiteX244" fmla="*/ 2768918 w 4225289"/>
              <a:gd name="connsiteY244" fmla="*/ 116205 h 4262437"/>
              <a:gd name="connsiteX245" fmla="*/ 2744153 w 4225289"/>
              <a:gd name="connsiteY245" fmla="*/ 127635 h 4262437"/>
              <a:gd name="connsiteX246" fmla="*/ 2714625 w 4225289"/>
              <a:gd name="connsiteY246" fmla="*/ 143827 h 4262437"/>
              <a:gd name="connsiteX247" fmla="*/ 2697480 w 4225289"/>
              <a:gd name="connsiteY247" fmla="*/ 153352 h 4262437"/>
              <a:gd name="connsiteX248" fmla="*/ 2679383 w 4225289"/>
              <a:gd name="connsiteY248" fmla="*/ 164782 h 4262437"/>
              <a:gd name="connsiteX249" fmla="*/ 2641283 w 4225289"/>
              <a:gd name="connsiteY249" fmla="*/ 192405 h 4262437"/>
              <a:gd name="connsiteX250" fmla="*/ 2621280 w 4225289"/>
              <a:gd name="connsiteY250" fmla="*/ 208598 h 4262437"/>
              <a:gd name="connsiteX251" fmla="*/ 2601278 w 4225289"/>
              <a:gd name="connsiteY251" fmla="*/ 226695 h 4262437"/>
              <a:gd name="connsiteX252" fmla="*/ 2581275 w 4225289"/>
              <a:gd name="connsiteY252" fmla="*/ 246698 h 4262437"/>
              <a:gd name="connsiteX253" fmla="*/ 2561273 w 4225289"/>
              <a:gd name="connsiteY253" fmla="*/ 268605 h 4262437"/>
              <a:gd name="connsiteX254" fmla="*/ 2541270 w 4225289"/>
              <a:gd name="connsiteY254" fmla="*/ 292417 h 4262437"/>
              <a:gd name="connsiteX255" fmla="*/ 2531745 w 4225289"/>
              <a:gd name="connsiteY255" fmla="*/ 304800 h 4262437"/>
              <a:gd name="connsiteX256" fmla="*/ 2522220 w 4225289"/>
              <a:gd name="connsiteY256" fmla="*/ 318135 h 4262437"/>
              <a:gd name="connsiteX257" fmla="*/ 2454593 w 4225289"/>
              <a:gd name="connsiteY257" fmla="*/ 441960 h 4262437"/>
              <a:gd name="connsiteX258" fmla="*/ 2416493 w 4225289"/>
              <a:gd name="connsiteY258" fmla="*/ 594360 h 4262437"/>
              <a:gd name="connsiteX259" fmla="*/ 2410778 w 4225289"/>
              <a:gd name="connsiteY259" fmla="*/ 759143 h 4262437"/>
              <a:gd name="connsiteX260" fmla="*/ 2412683 w 4225289"/>
              <a:gd name="connsiteY260" fmla="*/ 917257 h 4262437"/>
              <a:gd name="connsiteX261" fmla="*/ 2404110 w 4225289"/>
              <a:gd name="connsiteY261" fmla="*/ 1019175 h 4262437"/>
              <a:gd name="connsiteX262" fmla="*/ 2367915 w 4225289"/>
              <a:gd name="connsiteY262" fmla="*/ 1307783 h 4262437"/>
              <a:gd name="connsiteX263" fmla="*/ 2367915 w 4225289"/>
              <a:gd name="connsiteY263" fmla="*/ 1309687 h 4262437"/>
              <a:gd name="connsiteX264" fmla="*/ 2367915 w 4225289"/>
              <a:gd name="connsiteY264" fmla="*/ 1317308 h 4262437"/>
              <a:gd name="connsiteX265" fmla="*/ 2367915 w 4225289"/>
              <a:gd name="connsiteY265" fmla="*/ 1329690 h 4262437"/>
              <a:gd name="connsiteX266" fmla="*/ 2330768 w 4225289"/>
              <a:gd name="connsiteY266" fmla="*/ 1289685 h 4262437"/>
              <a:gd name="connsiteX267" fmla="*/ 2213610 w 4225289"/>
              <a:gd name="connsiteY267" fmla="*/ 1156335 h 4262437"/>
              <a:gd name="connsiteX268" fmla="*/ 2118360 w 4225289"/>
              <a:gd name="connsiteY268" fmla="*/ 1022032 h 4262437"/>
              <a:gd name="connsiteX269" fmla="*/ 1989773 w 4225289"/>
              <a:gd name="connsiteY269" fmla="*/ 754380 h 4262437"/>
              <a:gd name="connsiteX270" fmla="*/ 1928813 w 4225289"/>
              <a:gd name="connsiteY270" fmla="*/ 513398 h 4262437"/>
              <a:gd name="connsiteX271" fmla="*/ 1914525 w 4225289"/>
              <a:gd name="connsiteY271" fmla="*/ 410528 h 4262437"/>
              <a:gd name="connsiteX272" fmla="*/ 1901190 w 4225289"/>
              <a:gd name="connsiteY272" fmla="*/ 322898 h 4262437"/>
              <a:gd name="connsiteX273" fmla="*/ 1884045 w 4225289"/>
              <a:gd name="connsiteY273" fmla="*/ 250507 h 4262437"/>
              <a:gd name="connsiteX274" fmla="*/ 1860233 w 4225289"/>
              <a:gd name="connsiteY274" fmla="*/ 175260 h 4262437"/>
              <a:gd name="connsiteX275" fmla="*/ 1791653 w 4225289"/>
              <a:gd name="connsiteY275" fmla="*/ 42863 h 4262437"/>
              <a:gd name="connsiteX276" fmla="*/ 1767840 w 4225289"/>
              <a:gd name="connsiteY276" fmla="*/ 10477 h 4262437"/>
              <a:gd name="connsiteX277" fmla="*/ 1759267 w 4225289"/>
              <a:gd name="connsiteY277" fmla="*/ 0 h 4262437"/>
              <a:gd name="connsiteX278" fmla="*/ 1766888 w 4225289"/>
              <a:gd name="connsiteY278" fmla="*/ 11430 h 4262437"/>
              <a:gd name="connsiteX279" fmla="*/ 1786890 w 4225289"/>
              <a:gd name="connsiteY279" fmla="*/ 45720 h 4262437"/>
              <a:gd name="connsiteX280" fmla="*/ 1843088 w 4225289"/>
              <a:gd name="connsiteY280" fmla="*/ 180975 h 4262437"/>
              <a:gd name="connsiteX281" fmla="*/ 1864995 w 4225289"/>
              <a:gd name="connsiteY281" fmla="*/ 279082 h 4262437"/>
              <a:gd name="connsiteX282" fmla="*/ 1874520 w 4225289"/>
              <a:gd name="connsiteY282" fmla="*/ 394335 h 4262437"/>
              <a:gd name="connsiteX283" fmla="*/ 1881188 w 4225289"/>
              <a:gd name="connsiteY283" fmla="*/ 524828 h 4262437"/>
              <a:gd name="connsiteX284" fmla="*/ 1884998 w 4225289"/>
              <a:gd name="connsiteY284" fmla="*/ 559118 h 4262437"/>
              <a:gd name="connsiteX285" fmla="*/ 1889760 w 4225289"/>
              <a:gd name="connsiteY285" fmla="*/ 594360 h 4262437"/>
              <a:gd name="connsiteX286" fmla="*/ 1892617 w 4225289"/>
              <a:gd name="connsiteY286" fmla="*/ 613410 h 4262437"/>
              <a:gd name="connsiteX287" fmla="*/ 1922145 w 4225289"/>
              <a:gd name="connsiteY287" fmla="*/ 773430 h 4262437"/>
              <a:gd name="connsiteX288" fmla="*/ 1967865 w 4225289"/>
              <a:gd name="connsiteY288" fmla="*/ 919162 h 4262437"/>
              <a:gd name="connsiteX289" fmla="*/ 1857375 w 4225289"/>
              <a:gd name="connsiteY289" fmla="*/ 831532 h 4262437"/>
              <a:gd name="connsiteX290" fmla="*/ 1603058 w 4225289"/>
              <a:gd name="connsiteY290" fmla="*/ 701040 h 4262437"/>
              <a:gd name="connsiteX291" fmla="*/ 1336358 w 4225289"/>
              <a:gd name="connsiteY291" fmla="*/ 617220 h 4262437"/>
              <a:gd name="connsiteX292" fmla="*/ 1091565 w 4225289"/>
              <a:gd name="connsiteY292" fmla="*/ 550545 h 4262437"/>
              <a:gd name="connsiteX293" fmla="*/ 706755 w 4225289"/>
              <a:gd name="connsiteY293" fmla="*/ 380048 h 4262437"/>
              <a:gd name="connsiteX294" fmla="*/ 501968 w 4225289"/>
              <a:gd name="connsiteY294" fmla="*/ 182880 h 4262437"/>
              <a:gd name="connsiteX295" fmla="*/ 462915 w 4225289"/>
              <a:gd name="connsiteY295" fmla="*/ 114300 h 4262437"/>
              <a:gd name="connsiteX296" fmla="*/ 450533 w 4225289"/>
              <a:gd name="connsiteY296" fmla="*/ 89535 h 4262437"/>
              <a:gd name="connsiteX297" fmla="*/ 458153 w 4225289"/>
              <a:gd name="connsiteY297" fmla="*/ 116205 h 4262437"/>
              <a:gd name="connsiteX298" fmla="*/ 487680 w 4225289"/>
              <a:gd name="connsiteY298" fmla="*/ 191452 h 4262437"/>
              <a:gd name="connsiteX299" fmla="*/ 501015 w 4225289"/>
              <a:gd name="connsiteY299" fmla="*/ 216217 h 4262437"/>
              <a:gd name="connsiteX300" fmla="*/ 507683 w 4225289"/>
              <a:gd name="connsiteY300" fmla="*/ 229552 h 4262437"/>
              <a:gd name="connsiteX301" fmla="*/ 516255 w 4225289"/>
              <a:gd name="connsiteY301" fmla="*/ 242888 h 4262437"/>
              <a:gd name="connsiteX302" fmla="*/ 534353 w 4225289"/>
              <a:gd name="connsiteY302" fmla="*/ 271463 h 4262437"/>
              <a:gd name="connsiteX303" fmla="*/ 556260 w 4225289"/>
              <a:gd name="connsiteY303" fmla="*/ 300990 h 4262437"/>
              <a:gd name="connsiteX304" fmla="*/ 675323 w 4225289"/>
              <a:gd name="connsiteY304" fmla="*/ 423863 h 4262437"/>
              <a:gd name="connsiteX305" fmla="*/ 1063942 w 4225289"/>
              <a:gd name="connsiteY305" fmla="*/ 637223 h 4262437"/>
              <a:gd name="connsiteX306" fmla="*/ 1308735 w 4225289"/>
              <a:gd name="connsiteY306" fmla="*/ 717232 h 4262437"/>
              <a:gd name="connsiteX307" fmla="*/ 1564958 w 4225289"/>
              <a:gd name="connsiteY307" fmla="*/ 802957 h 4262437"/>
              <a:gd name="connsiteX308" fmla="*/ 1801178 w 4225289"/>
              <a:gd name="connsiteY308" fmla="*/ 919162 h 4262437"/>
              <a:gd name="connsiteX309" fmla="*/ 1995488 w 4225289"/>
              <a:gd name="connsiteY309" fmla="*/ 1072515 h 4262437"/>
              <a:gd name="connsiteX310" fmla="*/ 2082165 w 4225289"/>
              <a:gd name="connsiteY310" fmla="*/ 1152525 h 4262437"/>
              <a:gd name="connsiteX311" fmla="*/ 2128838 w 4225289"/>
              <a:gd name="connsiteY311" fmla="*/ 1223010 h 4262437"/>
              <a:gd name="connsiteX312" fmla="*/ 2242185 w 4225289"/>
              <a:gd name="connsiteY312" fmla="*/ 1369695 h 4262437"/>
              <a:gd name="connsiteX313" fmla="*/ 2473643 w 4225289"/>
              <a:gd name="connsiteY313" fmla="*/ 1669733 h 4262437"/>
              <a:gd name="connsiteX314" fmla="*/ 2551748 w 4225289"/>
              <a:gd name="connsiteY314" fmla="*/ 1840230 h 4262437"/>
              <a:gd name="connsiteX315" fmla="*/ 2576513 w 4225289"/>
              <a:gd name="connsiteY315" fmla="*/ 2026920 h 4262437"/>
              <a:gd name="connsiteX316" fmla="*/ 2542223 w 4225289"/>
              <a:gd name="connsiteY316" fmla="*/ 2212658 h 4262437"/>
              <a:gd name="connsiteX317" fmla="*/ 2525078 w 4225289"/>
              <a:gd name="connsiteY317" fmla="*/ 2256472 h 4262437"/>
              <a:gd name="connsiteX318" fmla="*/ 2505075 w 4225289"/>
              <a:gd name="connsiteY318" fmla="*/ 2300288 h 4262437"/>
              <a:gd name="connsiteX319" fmla="*/ 2458403 w 4225289"/>
              <a:gd name="connsiteY319" fmla="*/ 2386965 h 4262437"/>
              <a:gd name="connsiteX320" fmla="*/ 2360295 w 4225289"/>
              <a:gd name="connsiteY320" fmla="*/ 2563178 h 4262437"/>
              <a:gd name="connsiteX321" fmla="*/ 2318385 w 4225289"/>
              <a:gd name="connsiteY321" fmla="*/ 2656522 h 4262437"/>
              <a:gd name="connsiteX322" fmla="*/ 2309813 w 4225289"/>
              <a:gd name="connsiteY322" fmla="*/ 2680335 h 4262437"/>
              <a:gd name="connsiteX323" fmla="*/ 2301240 w 4225289"/>
              <a:gd name="connsiteY323" fmla="*/ 2705100 h 4262437"/>
              <a:gd name="connsiteX324" fmla="*/ 2287905 w 4225289"/>
              <a:gd name="connsiteY324" fmla="*/ 2753678 h 4262437"/>
              <a:gd name="connsiteX325" fmla="*/ 2279333 w 4225289"/>
              <a:gd name="connsiteY325" fmla="*/ 2793683 h 4262437"/>
              <a:gd name="connsiteX326" fmla="*/ 2238375 w 4225289"/>
              <a:gd name="connsiteY326" fmla="*/ 2718435 h 4262437"/>
              <a:gd name="connsiteX327" fmla="*/ 2184083 w 4225289"/>
              <a:gd name="connsiteY327" fmla="*/ 2647950 h 4262437"/>
              <a:gd name="connsiteX328" fmla="*/ 2119313 w 4225289"/>
              <a:gd name="connsiteY328" fmla="*/ 2586038 h 4262437"/>
              <a:gd name="connsiteX329" fmla="*/ 2046923 w 4225289"/>
              <a:gd name="connsiteY329" fmla="*/ 2532697 h 4262437"/>
              <a:gd name="connsiteX330" fmla="*/ 1886903 w 4225289"/>
              <a:gd name="connsiteY330" fmla="*/ 2451735 h 4262437"/>
              <a:gd name="connsiteX331" fmla="*/ 1754505 w 4225289"/>
              <a:gd name="connsiteY331" fmla="*/ 2406968 h 4262437"/>
              <a:gd name="connsiteX332" fmla="*/ 1728788 w 4225289"/>
              <a:gd name="connsiteY332" fmla="*/ 2336483 h 4262437"/>
              <a:gd name="connsiteX333" fmla="*/ 1732598 w 4225289"/>
              <a:gd name="connsiteY333" fmla="*/ 2226945 h 4262437"/>
              <a:gd name="connsiteX334" fmla="*/ 1769745 w 4225289"/>
              <a:gd name="connsiteY334" fmla="*/ 2125980 h 4262437"/>
              <a:gd name="connsiteX335" fmla="*/ 1877378 w 4225289"/>
              <a:gd name="connsiteY335" fmla="*/ 1970722 h 4262437"/>
              <a:gd name="connsiteX336" fmla="*/ 1974533 w 4225289"/>
              <a:gd name="connsiteY336" fmla="*/ 1884045 h 4262437"/>
              <a:gd name="connsiteX337" fmla="*/ 2004060 w 4225289"/>
              <a:gd name="connsiteY337" fmla="*/ 1863090 h 4262437"/>
              <a:gd name="connsiteX338" fmla="*/ 2014538 w 4225289"/>
              <a:gd name="connsiteY338" fmla="*/ 1856422 h 4262437"/>
              <a:gd name="connsiteX339" fmla="*/ 2003108 w 4225289"/>
              <a:gd name="connsiteY339" fmla="*/ 1860233 h 4262437"/>
              <a:gd name="connsiteX340" fmla="*/ 1969770 w 4225289"/>
              <a:gd name="connsiteY340" fmla="*/ 1873568 h 4262437"/>
              <a:gd name="connsiteX341" fmla="*/ 1854517 w 4225289"/>
              <a:gd name="connsiteY341" fmla="*/ 1943100 h 4262437"/>
              <a:gd name="connsiteX342" fmla="*/ 1718310 w 4225289"/>
              <a:gd name="connsiteY342" fmla="*/ 2094547 h 4262437"/>
              <a:gd name="connsiteX343" fmla="*/ 1701165 w 4225289"/>
              <a:gd name="connsiteY343" fmla="*/ 2125980 h 4262437"/>
              <a:gd name="connsiteX344" fmla="*/ 1709738 w 4225289"/>
              <a:gd name="connsiteY344" fmla="*/ 1922145 h 4262437"/>
              <a:gd name="connsiteX345" fmla="*/ 1687830 w 4225289"/>
              <a:gd name="connsiteY345" fmla="*/ 1708785 h 4262437"/>
              <a:gd name="connsiteX346" fmla="*/ 1638300 w 4225289"/>
              <a:gd name="connsiteY346" fmla="*/ 1539240 h 4262437"/>
              <a:gd name="connsiteX347" fmla="*/ 1584008 w 4225289"/>
              <a:gd name="connsiteY347" fmla="*/ 1434465 h 4262437"/>
              <a:gd name="connsiteX348" fmla="*/ 1565910 w 4225289"/>
              <a:gd name="connsiteY348" fmla="*/ 1407795 h 4262437"/>
              <a:gd name="connsiteX349" fmla="*/ 1559242 w 4225289"/>
              <a:gd name="connsiteY349" fmla="*/ 1399223 h 4262437"/>
              <a:gd name="connsiteX350" fmla="*/ 1563053 w 4225289"/>
              <a:gd name="connsiteY350" fmla="*/ 1409700 h 4262437"/>
              <a:gd name="connsiteX351" fmla="*/ 1573530 w 4225289"/>
              <a:gd name="connsiteY351" fmla="*/ 1439228 h 4262437"/>
              <a:gd name="connsiteX352" fmla="*/ 1604010 w 4225289"/>
              <a:gd name="connsiteY352" fmla="*/ 1549718 h 4262437"/>
              <a:gd name="connsiteX353" fmla="*/ 1628775 w 4225289"/>
              <a:gd name="connsiteY353" fmla="*/ 1716405 h 4262437"/>
              <a:gd name="connsiteX354" fmla="*/ 1639253 w 4225289"/>
              <a:gd name="connsiteY354" fmla="*/ 1923097 h 4262437"/>
              <a:gd name="connsiteX355" fmla="*/ 1641158 w 4225289"/>
              <a:gd name="connsiteY355" fmla="*/ 2131695 h 4262437"/>
              <a:gd name="connsiteX356" fmla="*/ 1639253 w 4225289"/>
              <a:gd name="connsiteY356" fmla="*/ 2241233 h 4262437"/>
              <a:gd name="connsiteX357" fmla="*/ 1639253 w 4225289"/>
              <a:gd name="connsiteY357" fmla="*/ 2242185 h 4262437"/>
              <a:gd name="connsiteX358" fmla="*/ 1622108 w 4225289"/>
              <a:gd name="connsiteY358" fmla="*/ 2283143 h 4262437"/>
              <a:gd name="connsiteX359" fmla="*/ 1617345 w 4225289"/>
              <a:gd name="connsiteY359" fmla="*/ 2336483 h 4262437"/>
              <a:gd name="connsiteX360" fmla="*/ 1624965 w 4225289"/>
              <a:gd name="connsiteY360" fmla="*/ 2369820 h 4262437"/>
              <a:gd name="connsiteX361" fmla="*/ 1566863 w 4225289"/>
              <a:gd name="connsiteY361" fmla="*/ 2355533 h 4262437"/>
              <a:gd name="connsiteX362" fmla="*/ 1274445 w 4225289"/>
              <a:gd name="connsiteY362" fmla="*/ 2279333 h 4262437"/>
              <a:gd name="connsiteX363" fmla="*/ 1141095 w 4225289"/>
              <a:gd name="connsiteY363" fmla="*/ 2237422 h 4262437"/>
              <a:gd name="connsiteX364" fmla="*/ 1078230 w 4225289"/>
              <a:gd name="connsiteY364" fmla="*/ 2215515 h 4262437"/>
              <a:gd name="connsiteX365" fmla="*/ 1018223 w 4225289"/>
              <a:gd name="connsiteY365" fmla="*/ 2191703 h 4262437"/>
              <a:gd name="connsiteX366" fmla="*/ 906780 w 4225289"/>
              <a:gd name="connsiteY366" fmla="*/ 2141220 h 4262437"/>
              <a:gd name="connsiteX367" fmla="*/ 809625 w 4225289"/>
              <a:gd name="connsiteY367" fmla="*/ 2086928 h 4262437"/>
              <a:gd name="connsiteX368" fmla="*/ 726758 w 4225289"/>
              <a:gd name="connsiteY368" fmla="*/ 2027872 h 4262437"/>
              <a:gd name="connsiteX369" fmla="*/ 659130 w 4225289"/>
              <a:gd name="connsiteY369" fmla="*/ 1966912 h 4262437"/>
              <a:gd name="connsiteX370" fmla="*/ 571500 w 4225289"/>
              <a:gd name="connsiteY370" fmla="*/ 1850708 h 4262437"/>
              <a:gd name="connsiteX371" fmla="*/ 563880 w 4225289"/>
              <a:gd name="connsiteY371" fmla="*/ 1837372 h 4262437"/>
              <a:gd name="connsiteX372" fmla="*/ 558165 w 4225289"/>
              <a:gd name="connsiteY372" fmla="*/ 1824990 h 4262437"/>
              <a:gd name="connsiteX373" fmla="*/ 547687 w 4225289"/>
              <a:gd name="connsiteY373" fmla="*/ 1802130 h 4262437"/>
              <a:gd name="connsiteX374" fmla="*/ 534353 w 4225289"/>
              <a:gd name="connsiteY374" fmla="*/ 1764983 h 4262437"/>
              <a:gd name="connsiteX375" fmla="*/ 525780 w 4225289"/>
              <a:gd name="connsiteY375" fmla="*/ 1732597 h 4262437"/>
              <a:gd name="connsiteX376" fmla="*/ 528637 w 4225289"/>
              <a:gd name="connsiteY376" fmla="*/ 1765935 h 4262437"/>
              <a:gd name="connsiteX377" fmla="*/ 536258 w 4225289"/>
              <a:gd name="connsiteY377" fmla="*/ 1805940 h 4262437"/>
              <a:gd name="connsiteX378" fmla="*/ 542925 w 4225289"/>
              <a:gd name="connsiteY378" fmla="*/ 1831658 h 4262437"/>
              <a:gd name="connsiteX379" fmla="*/ 546735 w 4225289"/>
              <a:gd name="connsiteY379" fmla="*/ 1845945 h 4262437"/>
              <a:gd name="connsiteX380" fmla="*/ 552450 w 4225289"/>
              <a:gd name="connsiteY380" fmla="*/ 1860233 h 4262437"/>
              <a:gd name="connsiteX381" fmla="*/ 626745 w 4225289"/>
              <a:gd name="connsiteY381" fmla="*/ 1996440 h 4262437"/>
              <a:gd name="connsiteX382" fmla="*/ 689610 w 4225289"/>
              <a:gd name="connsiteY382" fmla="*/ 2070735 h 4262437"/>
              <a:gd name="connsiteX383" fmla="*/ 769620 w 4225289"/>
              <a:gd name="connsiteY383" fmla="*/ 2144078 h 4262437"/>
              <a:gd name="connsiteX384" fmla="*/ 866775 w 4225289"/>
              <a:gd name="connsiteY384" fmla="*/ 2214563 h 4262437"/>
              <a:gd name="connsiteX385" fmla="*/ 978217 w 4225289"/>
              <a:gd name="connsiteY385" fmla="*/ 2279333 h 4262437"/>
              <a:gd name="connsiteX386" fmla="*/ 1039178 w 4225289"/>
              <a:gd name="connsiteY386" fmla="*/ 2309813 h 4262437"/>
              <a:gd name="connsiteX387" fmla="*/ 1102995 w 4225289"/>
              <a:gd name="connsiteY387" fmla="*/ 2338388 h 4262437"/>
              <a:gd name="connsiteX388" fmla="*/ 1238250 w 4225289"/>
              <a:gd name="connsiteY388" fmla="*/ 2391728 h 4262437"/>
              <a:gd name="connsiteX389" fmla="*/ 1298258 w 4225289"/>
              <a:gd name="connsiteY389" fmla="*/ 2412683 h 4262437"/>
              <a:gd name="connsiteX390" fmla="*/ 1173480 w 4225289"/>
              <a:gd name="connsiteY390" fmla="*/ 2421255 h 4262437"/>
              <a:gd name="connsiteX391" fmla="*/ 971550 w 4225289"/>
              <a:gd name="connsiteY391" fmla="*/ 2461260 h 4262437"/>
              <a:gd name="connsiteX392" fmla="*/ 774383 w 4225289"/>
              <a:gd name="connsiteY392" fmla="*/ 2487930 h 4262437"/>
              <a:gd name="connsiteX393" fmla="*/ 588645 w 4225289"/>
              <a:gd name="connsiteY393" fmla="*/ 2487930 h 4262437"/>
              <a:gd name="connsiteX394" fmla="*/ 276225 w 4225289"/>
              <a:gd name="connsiteY394" fmla="*/ 2435543 h 4262437"/>
              <a:gd name="connsiteX395" fmla="*/ 159068 w 4225289"/>
              <a:gd name="connsiteY395" fmla="*/ 2398395 h 4262437"/>
              <a:gd name="connsiteX396" fmla="*/ 111443 w 4225289"/>
              <a:gd name="connsiteY396" fmla="*/ 2380297 h 4262437"/>
              <a:gd name="connsiteX397" fmla="*/ 72390 w 4225289"/>
              <a:gd name="connsiteY397" fmla="*/ 2363153 h 4262437"/>
              <a:gd name="connsiteX398" fmla="*/ 55245 w 4225289"/>
              <a:gd name="connsiteY398" fmla="*/ 2356485 h 4262437"/>
              <a:gd name="connsiteX399" fmla="*/ 40957 w 4225289"/>
              <a:gd name="connsiteY399" fmla="*/ 2349818 h 4262437"/>
              <a:gd name="connsiteX400" fmla="*/ 18097 w 4225289"/>
              <a:gd name="connsiteY400" fmla="*/ 2339340 h 4262437"/>
              <a:gd name="connsiteX401" fmla="*/ 0 w 4225289"/>
              <a:gd name="connsiteY401" fmla="*/ 2335530 h 4262437"/>
              <a:gd name="connsiteX402" fmla="*/ 2191703 w 4225289"/>
              <a:gd name="connsiteY402" fmla="*/ 3482340 h 4262437"/>
              <a:gd name="connsiteX403" fmla="*/ 2204085 w 4225289"/>
              <a:gd name="connsiteY403" fmla="*/ 3489960 h 4262437"/>
              <a:gd name="connsiteX404" fmla="*/ 2205038 w 4225289"/>
              <a:gd name="connsiteY404" fmla="*/ 3540443 h 4262437"/>
              <a:gd name="connsiteX405" fmla="*/ 2153603 w 4225289"/>
              <a:gd name="connsiteY405" fmla="*/ 3483293 h 4262437"/>
              <a:gd name="connsiteX406" fmla="*/ 2138363 w 4225289"/>
              <a:gd name="connsiteY406" fmla="*/ 3464243 h 4262437"/>
              <a:gd name="connsiteX407" fmla="*/ 2158365 w 4225289"/>
              <a:gd name="connsiteY407" fmla="*/ 3469958 h 4262437"/>
              <a:gd name="connsiteX408" fmla="*/ 2191703 w 4225289"/>
              <a:gd name="connsiteY408" fmla="*/ 3482340 h 426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</a:cxnLst>
            <a:rect l="l" t="t" r="r" b="b"/>
            <a:pathLst>
              <a:path w="4225289" h="4262437">
                <a:moveTo>
                  <a:pt x="0" y="2335530"/>
                </a:moveTo>
                <a:cubicBezTo>
                  <a:pt x="952" y="2336483"/>
                  <a:pt x="6668" y="2340293"/>
                  <a:pt x="17145" y="2346960"/>
                </a:cubicBezTo>
                <a:cubicBezTo>
                  <a:pt x="22860" y="2350770"/>
                  <a:pt x="29527" y="2355533"/>
                  <a:pt x="38100" y="2361247"/>
                </a:cubicBezTo>
                <a:cubicBezTo>
                  <a:pt x="41910" y="2364105"/>
                  <a:pt x="46672" y="2366963"/>
                  <a:pt x="51435" y="2369820"/>
                </a:cubicBezTo>
                <a:cubicBezTo>
                  <a:pt x="56197" y="2372678"/>
                  <a:pt x="61913" y="2375535"/>
                  <a:pt x="66675" y="2379345"/>
                </a:cubicBezTo>
                <a:cubicBezTo>
                  <a:pt x="78105" y="2386013"/>
                  <a:pt x="90488" y="2393633"/>
                  <a:pt x="103822" y="2401253"/>
                </a:cubicBezTo>
                <a:cubicBezTo>
                  <a:pt x="118110" y="2408872"/>
                  <a:pt x="133350" y="2416493"/>
                  <a:pt x="149543" y="2425065"/>
                </a:cubicBezTo>
                <a:cubicBezTo>
                  <a:pt x="182880" y="2441258"/>
                  <a:pt x="220980" y="2459355"/>
                  <a:pt x="263843" y="2475547"/>
                </a:cubicBezTo>
                <a:cubicBezTo>
                  <a:pt x="350520" y="2509838"/>
                  <a:pt x="459105" y="2538413"/>
                  <a:pt x="581978" y="2553653"/>
                </a:cubicBezTo>
                <a:cubicBezTo>
                  <a:pt x="643890" y="2560320"/>
                  <a:pt x="708660" y="2563178"/>
                  <a:pt x="776287" y="2561272"/>
                </a:cubicBezTo>
                <a:cubicBezTo>
                  <a:pt x="843915" y="2558415"/>
                  <a:pt x="913448" y="2550795"/>
                  <a:pt x="983933" y="2536508"/>
                </a:cubicBezTo>
                <a:cubicBezTo>
                  <a:pt x="1053465" y="2522220"/>
                  <a:pt x="1119188" y="2505075"/>
                  <a:pt x="1182053" y="2493645"/>
                </a:cubicBezTo>
                <a:cubicBezTo>
                  <a:pt x="1244917" y="2483168"/>
                  <a:pt x="1306830" y="2479358"/>
                  <a:pt x="1365885" y="2480310"/>
                </a:cubicBezTo>
                <a:cubicBezTo>
                  <a:pt x="1424940" y="2481263"/>
                  <a:pt x="1481138" y="2486025"/>
                  <a:pt x="1534478" y="2492693"/>
                </a:cubicBezTo>
                <a:cubicBezTo>
                  <a:pt x="1540192" y="2493645"/>
                  <a:pt x="1545908" y="2494597"/>
                  <a:pt x="1550670" y="2495550"/>
                </a:cubicBezTo>
                <a:cubicBezTo>
                  <a:pt x="1646873" y="2523172"/>
                  <a:pt x="1744980" y="2548890"/>
                  <a:pt x="1837373" y="2585085"/>
                </a:cubicBezTo>
                <a:cubicBezTo>
                  <a:pt x="1886903" y="2604135"/>
                  <a:pt x="1932623" y="2626995"/>
                  <a:pt x="1974533" y="2652713"/>
                </a:cubicBezTo>
                <a:cubicBezTo>
                  <a:pt x="1995488" y="2666047"/>
                  <a:pt x="2015490" y="2680335"/>
                  <a:pt x="2034540" y="2694622"/>
                </a:cubicBezTo>
                <a:cubicBezTo>
                  <a:pt x="2053590" y="2709863"/>
                  <a:pt x="2071688" y="2725103"/>
                  <a:pt x="2087880" y="2742247"/>
                </a:cubicBezTo>
                <a:cubicBezTo>
                  <a:pt x="2104073" y="2759393"/>
                  <a:pt x="2119313" y="2776538"/>
                  <a:pt x="2132648" y="2794635"/>
                </a:cubicBezTo>
                <a:cubicBezTo>
                  <a:pt x="2145983" y="2812733"/>
                  <a:pt x="2157413" y="2831783"/>
                  <a:pt x="2166938" y="2850833"/>
                </a:cubicBezTo>
                <a:cubicBezTo>
                  <a:pt x="2176463" y="2869883"/>
                  <a:pt x="2184083" y="2890838"/>
                  <a:pt x="2190750" y="2910840"/>
                </a:cubicBezTo>
                <a:cubicBezTo>
                  <a:pt x="2197418" y="2931795"/>
                  <a:pt x="2201228" y="2952750"/>
                  <a:pt x="2205038" y="2974658"/>
                </a:cubicBezTo>
                <a:cubicBezTo>
                  <a:pt x="2211705" y="3018472"/>
                  <a:pt x="2214563" y="3063240"/>
                  <a:pt x="2213610" y="3107055"/>
                </a:cubicBezTo>
                <a:cubicBezTo>
                  <a:pt x="2213610" y="3151822"/>
                  <a:pt x="2211705" y="3195638"/>
                  <a:pt x="2209800" y="3239453"/>
                </a:cubicBezTo>
                <a:cubicBezTo>
                  <a:pt x="2206943" y="3294697"/>
                  <a:pt x="2205038" y="3348038"/>
                  <a:pt x="2204085" y="3399472"/>
                </a:cubicBezTo>
                <a:cubicBezTo>
                  <a:pt x="2197418" y="3396615"/>
                  <a:pt x="2189798" y="3392805"/>
                  <a:pt x="2183130" y="3390900"/>
                </a:cubicBezTo>
                <a:cubicBezTo>
                  <a:pt x="2166938" y="3385185"/>
                  <a:pt x="2153603" y="3380422"/>
                  <a:pt x="2138363" y="3374708"/>
                </a:cubicBezTo>
                <a:cubicBezTo>
                  <a:pt x="2123123" y="3368993"/>
                  <a:pt x="2107883" y="3364230"/>
                  <a:pt x="2092642" y="3359468"/>
                </a:cubicBezTo>
                <a:cubicBezTo>
                  <a:pt x="2061210" y="3348990"/>
                  <a:pt x="2028825" y="3339465"/>
                  <a:pt x="1994535" y="3331845"/>
                </a:cubicBezTo>
                <a:cubicBezTo>
                  <a:pt x="1960245" y="3324225"/>
                  <a:pt x="1923098" y="3317558"/>
                  <a:pt x="1884998" y="3315653"/>
                </a:cubicBezTo>
                <a:cubicBezTo>
                  <a:pt x="1865948" y="3314700"/>
                  <a:pt x="1845945" y="3314700"/>
                  <a:pt x="1826895" y="3315653"/>
                </a:cubicBezTo>
                <a:cubicBezTo>
                  <a:pt x="1806892" y="3316605"/>
                  <a:pt x="1787842" y="3319463"/>
                  <a:pt x="1769745" y="3322320"/>
                </a:cubicBezTo>
                <a:cubicBezTo>
                  <a:pt x="1732598" y="3328035"/>
                  <a:pt x="1696403" y="3335655"/>
                  <a:pt x="1662113" y="3341370"/>
                </a:cubicBezTo>
                <a:cubicBezTo>
                  <a:pt x="1627823" y="3347085"/>
                  <a:pt x="1596390" y="3348990"/>
                  <a:pt x="1564005" y="3347085"/>
                </a:cubicBezTo>
                <a:cubicBezTo>
                  <a:pt x="1532573" y="3345180"/>
                  <a:pt x="1501140" y="3340418"/>
                  <a:pt x="1470660" y="3331845"/>
                </a:cubicBezTo>
                <a:cubicBezTo>
                  <a:pt x="1441133" y="3323272"/>
                  <a:pt x="1412558" y="3312795"/>
                  <a:pt x="1385888" y="3298508"/>
                </a:cubicBezTo>
                <a:cubicBezTo>
                  <a:pt x="1359217" y="3285172"/>
                  <a:pt x="1334453" y="3268028"/>
                  <a:pt x="1309688" y="3248978"/>
                </a:cubicBezTo>
                <a:cubicBezTo>
                  <a:pt x="1284923" y="3230880"/>
                  <a:pt x="1261110" y="3210878"/>
                  <a:pt x="1236345" y="3191828"/>
                </a:cubicBezTo>
                <a:cubicBezTo>
                  <a:pt x="1223963" y="3182303"/>
                  <a:pt x="1211580" y="3172778"/>
                  <a:pt x="1199198" y="3164205"/>
                </a:cubicBezTo>
                <a:cubicBezTo>
                  <a:pt x="1185863" y="3155633"/>
                  <a:pt x="1173480" y="3147060"/>
                  <a:pt x="1161098" y="3139440"/>
                </a:cubicBezTo>
                <a:cubicBezTo>
                  <a:pt x="1109663" y="3108008"/>
                  <a:pt x="1059180" y="3085147"/>
                  <a:pt x="1011555" y="3069908"/>
                </a:cubicBezTo>
                <a:cubicBezTo>
                  <a:pt x="963930" y="3053715"/>
                  <a:pt x="919162" y="3044190"/>
                  <a:pt x="880110" y="3038475"/>
                </a:cubicBezTo>
                <a:cubicBezTo>
                  <a:pt x="861060" y="3035618"/>
                  <a:pt x="842010" y="3033713"/>
                  <a:pt x="825818" y="3032760"/>
                </a:cubicBezTo>
                <a:cubicBezTo>
                  <a:pt x="808673" y="3031808"/>
                  <a:pt x="793433" y="3030855"/>
                  <a:pt x="780098" y="3031808"/>
                </a:cubicBezTo>
                <a:cubicBezTo>
                  <a:pt x="773430" y="3031808"/>
                  <a:pt x="766762" y="3031808"/>
                  <a:pt x="761048" y="3031808"/>
                </a:cubicBezTo>
                <a:cubicBezTo>
                  <a:pt x="755333" y="3031808"/>
                  <a:pt x="749618" y="3032760"/>
                  <a:pt x="743903" y="3032760"/>
                </a:cubicBezTo>
                <a:cubicBezTo>
                  <a:pt x="733425" y="3033713"/>
                  <a:pt x="724853" y="3033713"/>
                  <a:pt x="717233" y="3034665"/>
                </a:cubicBezTo>
                <a:cubicBezTo>
                  <a:pt x="702945" y="3036570"/>
                  <a:pt x="695325" y="3036570"/>
                  <a:pt x="695325" y="3036570"/>
                </a:cubicBezTo>
                <a:cubicBezTo>
                  <a:pt x="695325" y="3036570"/>
                  <a:pt x="702945" y="3037522"/>
                  <a:pt x="717233" y="3038475"/>
                </a:cubicBezTo>
                <a:cubicBezTo>
                  <a:pt x="723900" y="3039428"/>
                  <a:pt x="733425" y="3040380"/>
                  <a:pt x="742950" y="3041333"/>
                </a:cubicBezTo>
                <a:cubicBezTo>
                  <a:pt x="747712" y="3042285"/>
                  <a:pt x="753428" y="3043238"/>
                  <a:pt x="759143" y="3043238"/>
                </a:cubicBezTo>
                <a:cubicBezTo>
                  <a:pt x="764858" y="3044190"/>
                  <a:pt x="771525" y="3045143"/>
                  <a:pt x="778193" y="3047047"/>
                </a:cubicBezTo>
                <a:cubicBezTo>
                  <a:pt x="791528" y="3048953"/>
                  <a:pt x="805815" y="3052763"/>
                  <a:pt x="822008" y="3056572"/>
                </a:cubicBezTo>
                <a:cubicBezTo>
                  <a:pt x="838200" y="3060383"/>
                  <a:pt x="854393" y="3065145"/>
                  <a:pt x="872490" y="3070860"/>
                </a:cubicBezTo>
                <a:cubicBezTo>
                  <a:pt x="908685" y="3082290"/>
                  <a:pt x="948690" y="3097530"/>
                  <a:pt x="990600" y="3118485"/>
                </a:cubicBezTo>
                <a:cubicBezTo>
                  <a:pt x="1032510" y="3139440"/>
                  <a:pt x="1076325" y="3166110"/>
                  <a:pt x="1119188" y="3199447"/>
                </a:cubicBezTo>
                <a:cubicBezTo>
                  <a:pt x="1141095" y="3215640"/>
                  <a:pt x="1162050" y="3233738"/>
                  <a:pt x="1183005" y="3254693"/>
                </a:cubicBezTo>
                <a:cubicBezTo>
                  <a:pt x="1204913" y="3274695"/>
                  <a:pt x="1226820" y="3296603"/>
                  <a:pt x="1252538" y="3319463"/>
                </a:cubicBezTo>
                <a:cubicBezTo>
                  <a:pt x="1277303" y="3341370"/>
                  <a:pt x="1305878" y="3364230"/>
                  <a:pt x="1337310" y="3383280"/>
                </a:cubicBezTo>
                <a:cubicBezTo>
                  <a:pt x="1368742" y="3402330"/>
                  <a:pt x="1403985" y="3418522"/>
                  <a:pt x="1441133" y="3429953"/>
                </a:cubicBezTo>
                <a:cubicBezTo>
                  <a:pt x="1478280" y="3441383"/>
                  <a:pt x="1517333" y="3449003"/>
                  <a:pt x="1557338" y="3451860"/>
                </a:cubicBezTo>
                <a:cubicBezTo>
                  <a:pt x="1597342" y="3454718"/>
                  <a:pt x="1639253" y="3451860"/>
                  <a:pt x="1677353" y="3446145"/>
                </a:cubicBezTo>
                <a:cubicBezTo>
                  <a:pt x="1716405" y="3440430"/>
                  <a:pt x="1751648" y="3431858"/>
                  <a:pt x="1784985" y="3426143"/>
                </a:cubicBezTo>
                <a:cubicBezTo>
                  <a:pt x="1818323" y="3420428"/>
                  <a:pt x="1848803" y="3416618"/>
                  <a:pt x="1880235" y="3417570"/>
                </a:cubicBezTo>
                <a:cubicBezTo>
                  <a:pt x="1884998" y="3417570"/>
                  <a:pt x="1889760" y="3417570"/>
                  <a:pt x="1894523" y="3417570"/>
                </a:cubicBezTo>
                <a:cubicBezTo>
                  <a:pt x="1909763" y="3424238"/>
                  <a:pt x="1926908" y="3432810"/>
                  <a:pt x="1945958" y="3444240"/>
                </a:cubicBezTo>
                <a:cubicBezTo>
                  <a:pt x="1975485" y="3461385"/>
                  <a:pt x="2007870" y="3483293"/>
                  <a:pt x="2038350" y="3511868"/>
                </a:cubicBezTo>
                <a:cubicBezTo>
                  <a:pt x="2041208" y="3513772"/>
                  <a:pt x="2043113" y="3516630"/>
                  <a:pt x="2045970" y="3518535"/>
                </a:cubicBezTo>
                <a:cubicBezTo>
                  <a:pt x="2050733" y="3527108"/>
                  <a:pt x="2056448" y="3535680"/>
                  <a:pt x="2064067" y="3542347"/>
                </a:cubicBezTo>
                <a:cubicBezTo>
                  <a:pt x="2067878" y="3546158"/>
                  <a:pt x="2072640" y="3549015"/>
                  <a:pt x="2077403" y="3551872"/>
                </a:cubicBezTo>
                <a:cubicBezTo>
                  <a:pt x="2093595" y="3570922"/>
                  <a:pt x="2109788" y="3590925"/>
                  <a:pt x="2123123" y="3613785"/>
                </a:cubicBezTo>
                <a:cubicBezTo>
                  <a:pt x="2146935" y="3651885"/>
                  <a:pt x="2165033" y="3696653"/>
                  <a:pt x="2183130" y="3739515"/>
                </a:cubicBezTo>
                <a:cubicBezTo>
                  <a:pt x="2185988" y="3747135"/>
                  <a:pt x="2188845" y="3753803"/>
                  <a:pt x="2191703" y="3760470"/>
                </a:cubicBezTo>
                <a:cubicBezTo>
                  <a:pt x="2187893" y="3810000"/>
                  <a:pt x="2184083" y="3859530"/>
                  <a:pt x="2179320" y="3906203"/>
                </a:cubicBezTo>
                <a:cubicBezTo>
                  <a:pt x="2174558" y="3953828"/>
                  <a:pt x="2167890" y="3998595"/>
                  <a:pt x="2156460" y="4039553"/>
                </a:cubicBezTo>
                <a:cubicBezTo>
                  <a:pt x="2145030" y="4080510"/>
                  <a:pt x="2127885" y="4116705"/>
                  <a:pt x="2107883" y="4149090"/>
                </a:cubicBezTo>
                <a:cubicBezTo>
                  <a:pt x="2087880" y="4181475"/>
                  <a:pt x="2064067" y="4209098"/>
                  <a:pt x="2041208" y="4232910"/>
                </a:cubicBezTo>
                <a:cubicBezTo>
                  <a:pt x="2031683" y="4243388"/>
                  <a:pt x="2021205" y="4253865"/>
                  <a:pt x="2011680" y="4262438"/>
                </a:cubicBezTo>
                <a:lnTo>
                  <a:pt x="2564130" y="4262438"/>
                </a:lnTo>
                <a:cubicBezTo>
                  <a:pt x="2544128" y="4225290"/>
                  <a:pt x="2525078" y="4183380"/>
                  <a:pt x="2511743" y="4136708"/>
                </a:cubicBezTo>
                <a:cubicBezTo>
                  <a:pt x="2500313" y="4099560"/>
                  <a:pt x="2493645" y="4059555"/>
                  <a:pt x="2488883" y="4016693"/>
                </a:cubicBezTo>
                <a:cubicBezTo>
                  <a:pt x="2484120" y="3973830"/>
                  <a:pt x="2482215" y="3929063"/>
                  <a:pt x="2479358" y="3882390"/>
                </a:cubicBezTo>
                <a:cubicBezTo>
                  <a:pt x="2475548" y="3805238"/>
                  <a:pt x="2470785" y="3731895"/>
                  <a:pt x="2466023" y="3663315"/>
                </a:cubicBezTo>
                <a:cubicBezTo>
                  <a:pt x="2463165" y="3598545"/>
                  <a:pt x="2461260" y="3532822"/>
                  <a:pt x="2458403" y="3465195"/>
                </a:cubicBezTo>
                <a:cubicBezTo>
                  <a:pt x="2455545" y="3379470"/>
                  <a:pt x="2454593" y="3295650"/>
                  <a:pt x="2454593" y="3215640"/>
                </a:cubicBezTo>
                <a:cubicBezTo>
                  <a:pt x="2456498" y="3170872"/>
                  <a:pt x="2459355" y="3125153"/>
                  <a:pt x="2463165" y="3079433"/>
                </a:cubicBezTo>
                <a:cubicBezTo>
                  <a:pt x="2467928" y="3031808"/>
                  <a:pt x="2471738" y="2984183"/>
                  <a:pt x="2479358" y="2934653"/>
                </a:cubicBezTo>
                <a:cubicBezTo>
                  <a:pt x="2482215" y="2909888"/>
                  <a:pt x="2486978" y="2886075"/>
                  <a:pt x="2490788" y="2861310"/>
                </a:cubicBezTo>
                <a:cubicBezTo>
                  <a:pt x="2492693" y="2848928"/>
                  <a:pt x="2495550" y="2836545"/>
                  <a:pt x="2497455" y="2824163"/>
                </a:cubicBezTo>
                <a:cubicBezTo>
                  <a:pt x="2499360" y="2811780"/>
                  <a:pt x="2502218" y="2799397"/>
                  <a:pt x="2505075" y="2787015"/>
                </a:cubicBezTo>
                <a:cubicBezTo>
                  <a:pt x="2507933" y="2774633"/>
                  <a:pt x="2510790" y="2762250"/>
                  <a:pt x="2513648" y="2749868"/>
                </a:cubicBezTo>
                <a:cubicBezTo>
                  <a:pt x="2516505" y="2737485"/>
                  <a:pt x="2520315" y="2725103"/>
                  <a:pt x="2523173" y="2712720"/>
                </a:cubicBezTo>
                <a:cubicBezTo>
                  <a:pt x="2528888" y="2687955"/>
                  <a:pt x="2537460" y="2663190"/>
                  <a:pt x="2544128" y="2638425"/>
                </a:cubicBezTo>
                <a:cubicBezTo>
                  <a:pt x="2547938" y="2626043"/>
                  <a:pt x="2552700" y="2613660"/>
                  <a:pt x="2556510" y="2601278"/>
                </a:cubicBezTo>
                <a:lnTo>
                  <a:pt x="2563178" y="2583180"/>
                </a:lnTo>
                <a:lnTo>
                  <a:pt x="2569845" y="2565083"/>
                </a:lnTo>
                <a:cubicBezTo>
                  <a:pt x="2574608" y="2552700"/>
                  <a:pt x="2579370" y="2540318"/>
                  <a:pt x="2584133" y="2528888"/>
                </a:cubicBezTo>
                <a:cubicBezTo>
                  <a:pt x="2588895" y="2516505"/>
                  <a:pt x="2594610" y="2505075"/>
                  <a:pt x="2599373" y="2492693"/>
                </a:cubicBezTo>
                <a:cubicBezTo>
                  <a:pt x="2604135" y="2480310"/>
                  <a:pt x="2610803" y="2468880"/>
                  <a:pt x="2616518" y="2457450"/>
                </a:cubicBezTo>
                <a:cubicBezTo>
                  <a:pt x="2622233" y="2446020"/>
                  <a:pt x="2627948" y="2433638"/>
                  <a:pt x="2633663" y="2422208"/>
                </a:cubicBezTo>
                <a:cubicBezTo>
                  <a:pt x="2639378" y="2410778"/>
                  <a:pt x="2646045" y="2399347"/>
                  <a:pt x="2651760" y="2387918"/>
                </a:cubicBezTo>
                <a:cubicBezTo>
                  <a:pt x="2658428" y="2377440"/>
                  <a:pt x="2665095" y="2366010"/>
                  <a:pt x="2671763" y="2355533"/>
                </a:cubicBezTo>
                <a:cubicBezTo>
                  <a:pt x="2675573" y="2349818"/>
                  <a:pt x="2678430" y="2344103"/>
                  <a:pt x="2681288" y="2339340"/>
                </a:cubicBezTo>
                <a:lnTo>
                  <a:pt x="2691765" y="2324100"/>
                </a:lnTo>
                <a:cubicBezTo>
                  <a:pt x="2699385" y="2313622"/>
                  <a:pt x="2706053" y="2303145"/>
                  <a:pt x="2712720" y="2293620"/>
                </a:cubicBezTo>
                <a:cubicBezTo>
                  <a:pt x="2727960" y="2273618"/>
                  <a:pt x="2742248" y="2253615"/>
                  <a:pt x="2758440" y="2236470"/>
                </a:cubicBezTo>
                <a:cubicBezTo>
                  <a:pt x="2822258" y="2162175"/>
                  <a:pt x="2895600" y="2103120"/>
                  <a:pt x="2973705" y="2060258"/>
                </a:cubicBezTo>
                <a:cubicBezTo>
                  <a:pt x="3034665" y="2025968"/>
                  <a:pt x="3098483" y="2001203"/>
                  <a:pt x="3161348" y="1985010"/>
                </a:cubicBezTo>
                <a:cubicBezTo>
                  <a:pt x="3185160" y="1993583"/>
                  <a:pt x="3209925" y="2006918"/>
                  <a:pt x="3233738" y="2023110"/>
                </a:cubicBezTo>
                <a:cubicBezTo>
                  <a:pt x="3268028" y="2045018"/>
                  <a:pt x="3302318" y="2072640"/>
                  <a:pt x="3342323" y="2098358"/>
                </a:cubicBezTo>
                <a:cubicBezTo>
                  <a:pt x="3382328" y="2124075"/>
                  <a:pt x="3424238" y="2144078"/>
                  <a:pt x="3466148" y="2160270"/>
                </a:cubicBezTo>
                <a:cubicBezTo>
                  <a:pt x="3508058" y="2176463"/>
                  <a:pt x="3549968" y="2187893"/>
                  <a:pt x="3589973" y="2195513"/>
                </a:cubicBezTo>
                <a:cubicBezTo>
                  <a:pt x="3600450" y="2197418"/>
                  <a:pt x="3609975" y="2199322"/>
                  <a:pt x="3619500" y="2200275"/>
                </a:cubicBezTo>
                <a:cubicBezTo>
                  <a:pt x="3629025" y="2201228"/>
                  <a:pt x="3639503" y="2202180"/>
                  <a:pt x="3649028" y="2204085"/>
                </a:cubicBezTo>
                <a:cubicBezTo>
                  <a:pt x="3658553" y="2205038"/>
                  <a:pt x="3668078" y="2205990"/>
                  <a:pt x="3677603" y="2205990"/>
                </a:cubicBezTo>
                <a:cubicBezTo>
                  <a:pt x="3687128" y="2206943"/>
                  <a:pt x="3695700" y="2206943"/>
                  <a:pt x="3705225" y="2207895"/>
                </a:cubicBezTo>
                <a:cubicBezTo>
                  <a:pt x="3741420" y="2207895"/>
                  <a:pt x="3774758" y="2206943"/>
                  <a:pt x="3805238" y="2203133"/>
                </a:cubicBezTo>
                <a:cubicBezTo>
                  <a:pt x="3820478" y="2201228"/>
                  <a:pt x="3834765" y="2199322"/>
                  <a:pt x="3848100" y="2196465"/>
                </a:cubicBezTo>
                <a:cubicBezTo>
                  <a:pt x="3861435" y="2193608"/>
                  <a:pt x="3873818" y="2191703"/>
                  <a:pt x="3886200" y="2188845"/>
                </a:cubicBezTo>
                <a:cubicBezTo>
                  <a:pt x="3897630" y="2185988"/>
                  <a:pt x="3909060" y="2183130"/>
                  <a:pt x="3918585" y="2180272"/>
                </a:cubicBezTo>
                <a:cubicBezTo>
                  <a:pt x="3928110" y="2177415"/>
                  <a:pt x="3937635" y="2174558"/>
                  <a:pt x="3945255" y="2171700"/>
                </a:cubicBezTo>
                <a:cubicBezTo>
                  <a:pt x="3952875" y="2168843"/>
                  <a:pt x="3960495" y="2166938"/>
                  <a:pt x="3966210" y="2164080"/>
                </a:cubicBezTo>
                <a:cubicBezTo>
                  <a:pt x="3971925" y="2162175"/>
                  <a:pt x="3977640" y="2159318"/>
                  <a:pt x="3981450" y="2158365"/>
                </a:cubicBezTo>
                <a:cubicBezTo>
                  <a:pt x="3989070" y="2155508"/>
                  <a:pt x="3992880" y="2153603"/>
                  <a:pt x="3993833" y="2153603"/>
                </a:cubicBezTo>
                <a:cubicBezTo>
                  <a:pt x="3992880" y="2153603"/>
                  <a:pt x="3988118" y="2154555"/>
                  <a:pt x="3980498" y="2155508"/>
                </a:cubicBezTo>
                <a:cubicBezTo>
                  <a:pt x="3975735" y="2156460"/>
                  <a:pt x="3970973" y="2157413"/>
                  <a:pt x="3964305" y="2158365"/>
                </a:cubicBezTo>
                <a:cubicBezTo>
                  <a:pt x="3957638" y="2159318"/>
                  <a:pt x="3950970" y="2160270"/>
                  <a:pt x="3942398" y="2161222"/>
                </a:cubicBezTo>
                <a:cubicBezTo>
                  <a:pt x="3910013" y="2165985"/>
                  <a:pt x="3861435" y="2169795"/>
                  <a:pt x="3803333" y="2166938"/>
                </a:cubicBezTo>
                <a:cubicBezTo>
                  <a:pt x="3773805" y="2165985"/>
                  <a:pt x="3742373" y="2163128"/>
                  <a:pt x="3709035" y="2158365"/>
                </a:cubicBezTo>
                <a:cubicBezTo>
                  <a:pt x="3700463" y="2157413"/>
                  <a:pt x="3691890" y="2155508"/>
                  <a:pt x="3683318" y="2153603"/>
                </a:cubicBezTo>
                <a:cubicBezTo>
                  <a:pt x="3674745" y="2152650"/>
                  <a:pt x="3666173" y="2150745"/>
                  <a:pt x="3657600" y="2148840"/>
                </a:cubicBezTo>
                <a:cubicBezTo>
                  <a:pt x="3649028" y="2146935"/>
                  <a:pt x="3639503" y="2145030"/>
                  <a:pt x="3630930" y="2143125"/>
                </a:cubicBezTo>
                <a:cubicBezTo>
                  <a:pt x="3622358" y="2141220"/>
                  <a:pt x="3612833" y="2138363"/>
                  <a:pt x="3604260" y="2135505"/>
                </a:cubicBezTo>
                <a:cubicBezTo>
                  <a:pt x="3568065" y="2125028"/>
                  <a:pt x="3529965" y="2112645"/>
                  <a:pt x="3492818" y="2095500"/>
                </a:cubicBezTo>
                <a:cubicBezTo>
                  <a:pt x="3455670" y="2079308"/>
                  <a:pt x="3417570" y="2059305"/>
                  <a:pt x="3381375" y="2036445"/>
                </a:cubicBezTo>
                <a:cubicBezTo>
                  <a:pt x="3345180" y="2013585"/>
                  <a:pt x="3308985" y="1985962"/>
                  <a:pt x="3269933" y="1963103"/>
                </a:cubicBezTo>
                <a:cubicBezTo>
                  <a:pt x="3269933" y="1963103"/>
                  <a:pt x="3268980" y="1962150"/>
                  <a:pt x="3268028" y="1962150"/>
                </a:cubicBezTo>
                <a:cubicBezTo>
                  <a:pt x="3328988" y="1954530"/>
                  <a:pt x="3390900" y="1951672"/>
                  <a:pt x="3449003" y="1942147"/>
                </a:cubicBezTo>
                <a:cubicBezTo>
                  <a:pt x="3487103" y="1935480"/>
                  <a:pt x="3523298" y="1925955"/>
                  <a:pt x="3555683" y="1913572"/>
                </a:cubicBezTo>
                <a:cubicBezTo>
                  <a:pt x="3563303" y="1910715"/>
                  <a:pt x="3569970" y="1907858"/>
                  <a:pt x="3576638" y="1905000"/>
                </a:cubicBezTo>
                <a:cubicBezTo>
                  <a:pt x="3577590" y="1905000"/>
                  <a:pt x="3577590" y="1905000"/>
                  <a:pt x="3578543" y="1905000"/>
                </a:cubicBezTo>
                <a:cubicBezTo>
                  <a:pt x="3653790" y="1884045"/>
                  <a:pt x="3729990" y="1844040"/>
                  <a:pt x="3801428" y="1792605"/>
                </a:cubicBezTo>
                <a:cubicBezTo>
                  <a:pt x="3837623" y="1766887"/>
                  <a:pt x="3870008" y="1740218"/>
                  <a:pt x="3901440" y="1714500"/>
                </a:cubicBezTo>
                <a:cubicBezTo>
                  <a:pt x="3932873" y="1687830"/>
                  <a:pt x="3961448" y="1662112"/>
                  <a:pt x="3989070" y="1637348"/>
                </a:cubicBezTo>
                <a:cubicBezTo>
                  <a:pt x="4044315" y="1586865"/>
                  <a:pt x="4091940" y="1538287"/>
                  <a:pt x="4128135" y="1493520"/>
                </a:cubicBezTo>
                <a:cubicBezTo>
                  <a:pt x="4164330" y="1448753"/>
                  <a:pt x="4189095" y="1409700"/>
                  <a:pt x="4204335" y="1382078"/>
                </a:cubicBezTo>
                <a:cubicBezTo>
                  <a:pt x="4208145" y="1375410"/>
                  <a:pt x="4211003" y="1368743"/>
                  <a:pt x="4213860" y="1363028"/>
                </a:cubicBezTo>
                <a:cubicBezTo>
                  <a:pt x="4216718" y="1357312"/>
                  <a:pt x="4218623" y="1352550"/>
                  <a:pt x="4220528" y="1348740"/>
                </a:cubicBezTo>
                <a:cubicBezTo>
                  <a:pt x="4223385" y="1342073"/>
                  <a:pt x="4225290" y="1338262"/>
                  <a:pt x="4225290" y="1337310"/>
                </a:cubicBezTo>
                <a:cubicBezTo>
                  <a:pt x="4224338" y="1338262"/>
                  <a:pt x="4222433" y="1341120"/>
                  <a:pt x="4217670" y="1346835"/>
                </a:cubicBezTo>
                <a:cubicBezTo>
                  <a:pt x="4214813" y="1349693"/>
                  <a:pt x="4211955" y="1354455"/>
                  <a:pt x="4208145" y="1359218"/>
                </a:cubicBezTo>
                <a:cubicBezTo>
                  <a:pt x="4204335" y="1363980"/>
                  <a:pt x="4199573" y="1368743"/>
                  <a:pt x="4194810" y="1375410"/>
                </a:cubicBezTo>
                <a:cubicBezTo>
                  <a:pt x="4174808" y="1399223"/>
                  <a:pt x="4143375" y="1432560"/>
                  <a:pt x="4102418" y="1468755"/>
                </a:cubicBezTo>
                <a:cubicBezTo>
                  <a:pt x="4061460" y="1505903"/>
                  <a:pt x="4009073" y="1545908"/>
                  <a:pt x="3950970" y="1590675"/>
                </a:cubicBezTo>
                <a:cubicBezTo>
                  <a:pt x="3891915" y="1635443"/>
                  <a:pt x="3828098" y="1685925"/>
                  <a:pt x="3760470" y="1734503"/>
                </a:cubicBezTo>
                <a:cubicBezTo>
                  <a:pt x="3692843" y="1783080"/>
                  <a:pt x="3625215" y="1823085"/>
                  <a:pt x="3559493" y="1847850"/>
                </a:cubicBezTo>
                <a:cubicBezTo>
                  <a:pt x="3542348" y="1854518"/>
                  <a:pt x="3525203" y="1860233"/>
                  <a:pt x="3508058" y="1864995"/>
                </a:cubicBezTo>
                <a:cubicBezTo>
                  <a:pt x="3486150" y="1868805"/>
                  <a:pt x="3464243" y="1871662"/>
                  <a:pt x="3440430" y="1872615"/>
                </a:cubicBezTo>
                <a:cubicBezTo>
                  <a:pt x="3406140" y="1874520"/>
                  <a:pt x="3368993" y="1873568"/>
                  <a:pt x="3328035" y="1872615"/>
                </a:cubicBezTo>
                <a:cubicBezTo>
                  <a:pt x="3288030" y="1871662"/>
                  <a:pt x="3244215" y="1871662"/>
                  <a:pt x="3198495" y="1875472"/>
                </a:cubicBezTo>
                <a:cubicBezTo>
                  <a:pt x="3171825" y="1878330"/>
                  <a:pt x="3143250" y="1882140"/>
                  <a:pt x="3115628" y="1887855"/>
                </a:cubicBezTo>
                <a:cubicBezTo>
                  <a:pt x="3152775" y="1862137"/>
                  <a:pt x="3191828" y="1833562"/>
                  <a:pt x="3231833" y="1799272"/>
                </a:cubicBezTo>
                <a:cubicBezTo>
                  <a:pt x="3267075" y="1768793"/>
                  <a:pt x="3301365" y="1734503"/>
                  <a:pt x="3332798" y="1692593"/>
                </a:cubicBezTo>
                <a:cubicBezTo>
                  <a:pt x="3364230" y="1651635"/>
                  <a:pt x="3390900" y="1602105"/>
                  <a:pt x="3406140" y="1546860"/>
                </a:cubicBezTo>
                <a:cubicBezTo>
                  <a:pt x="3408045" y="1540193"/>
                  <a:pt x="3409950" y="1533525"/>
                  <a:pt x="3411855" y="1525905"/>
                </a:cubicBezTo>
                <a:cubicBezTo>
                  <a:pt x="3412808" y="1519237"/>
                  <a:pt x="3414713" y="1511618"/>
                  <a:pt x="3415665" y="1504950"/>
                </a:cubicBezTo>
                <a:cubicBezTo>
                  <a:pt x="3418523" y="1490662"/>
                  <a:pt x="3419475" y="1477328"/>
                  <a:pt x="3420428" y="1463040"/>
                </a:cubicBezTo>
                <a:cubicBezTo>
                  <a:pt x="3421380" y="1435418"/>
                  <a:pt x="3420428" y="1409700"/>
                  <a:pt x="3418523" y="1384935"/>
                </a:cubicBezTo>
                <a:cubicBezTo>
                  <a:pt x="3415665" y="1335405"/>
                  <a:pt x="3411855" y="1290637"/>
                  <a:pt x="3417570" y="1250633"/>
                </a:cubicBezTo>
                <a:cubicBezTo>
                  <a:pt x="3422333" y="1209675"/>
                  <a:pt x="3434715" y="1171575"/>
                  <a:pt x="3451860" y="1137285"/>
                </a:cubicBezTo>
                <a:cubicBezTo>
                  <a:pt x="3468053" y="1102995"/>
                  <a:pt x="3488055" y="1073468"/>
                  <a:pt x="3509010" y="1048703"/>
                </a:cubicBezTo>
                <a:cubicBezTo>
                  <a:pt x="3550920" y="998220"/>
                  <a:pt x="3594735" y="965835"/>
                  <a:pt x="3627120" y="945832"/>
                </a:cubicBezTo>
                <a:cubicBezTo>
                  <a:pt x="3635693" y="941070"/>
                  <a:pt x="3642360" y="937260"/>
                  <a:pt x="3649028" y="933450"/>
                </a:cubicBezTo>
                <a:cubicBezTo>
                  <a:pt x="3655695" y="929640"/>
                  <a:pt x="3661410" y="927735"/>
                  <a:pt x="3665220" y="924878"/>
                </a:cubicBezTo>
                <a:cubicBezTo>
                  <a:pt x="3672840" y="921068"/>
                  <a:pt x="3677603" y="918210"/>
                  <a:pt x="3678555" y="918210"/>
                </a:cubicBezTo>
                <a:cubicBezTo>
                  <a:pt x="3677603" y="918210"/>
                  <a:pt x="3672840" y="920115"/>
                  <a:pt x="3664268" y="922020"/>
                </a:cubicBezTo>
                <a:cubicBezTo>
                  <a:pt x="3659505" y="922973"/>
                  <a:pt x="3653790" y="924878"/>
                  <a:pt x="3646170" y="927735"/>
                </a:cubicBezTo>
                <a:cubicBezTo>
                  <a:pt x="3639503" y="930593"/>
                  <a:pt x="3630930" y="933450"/>
                  <a:pt x="3622358" y="936307"/>
                </a:cubicBezTo>
                <a:cubicBezTo>
                  <a:pt x="3613785" y="940118"/>
                  <a:pt x="3604260" y="944880"/>
                  <a:pt x="3592830" y="949643"/>
                </a:cubicBezTo>
                <a:cubicBezTo>
                  <a:pt x="3582353" y="955357"/>
                  <a:pt x="3570923" y="961073"/>
                  <a:pt x="3559493" y="967740"/>
                </a:cubicBezTo>
                <a:cubicBezTo>
                  <a:pt x="3535680" y="982028"/>
                  <a:pt x="3509963" y="1001078"/>
                  <a:pt x="3484245" y="1024890"/>
                </a:cubicBezTo>
                <a:cubicBezTo>
                  <a:pt x="3458528" y="1048703"/>
                  <a:pt x="3431858" y="1078230"/>
                  <a:pt x="3409950" y="1114425"/>
                </a:cubicBezTo>
                <a:cubicBezTo>
                  <a:pt x="3388043" y="1150620"/>
                  <a:pt x="3368993" y="1193483"/>
                  <a:pt x="3359468" y="1241108"/>
                </a:cubicBezTo>
                <a:cubicBezTo>
                  <a:pt x="3348990" y="1289685"/>
                  <a:pt x="3350895" y="1340168"/>
                  <a:pt x="3351848" y="1387793"/>
                </a:cubicBezTo>
                <a:cubicBezTo>
                  <a:pt x="3352800" y="1411605"/>
                  <a:pt x="3352800" y="1435418"/>
                  <a:pt x="3350895" y="1459230"/>
                </a:cubicBezTo>
                <a:cubicBezTo>
                  <a:pt x="3349943" y="1470660"/>
                  <a:pt x="3348990" y="1482090"/>
                  <a:pt x="3347085" y="1493520"/>
                </a:cubicBezTo>
                <a:cubicBezTo>
                  <a:pt x="3346133" y="1499235"/>
                  <a:pt x="3345180" y="1504950"/>
                  <a:pt x="3344228" y="1510665"/>
                </a:cubicBezTo>
                <a:cubicBezTo>
                  <a:pt x="3343275" y="1516380"/>
                  <a:pt x="3341370" y="1522095"/>
                  <a:pt x="3339465" y="1527810"/>
                </a:cubicBezTo>
                <a:cubicBezTo>
                  <a:pt x="3327083" y="1572578"/>
                  <a:pt x="3306128" y="1614487"/>
                  <a:pt x="3279458" y="1652587"/>
                </a:cubicBezTo>
                <a:cubicBezTo>
                  <a:pt x="3252788" y="1689735"/>
                  <a:pt x="3223260" y="1724025"/>
                  <a:pt x="3191828" y="1754505"/>
                </a:cubicBezTo>
                <a:cubicBezTo>
                  <a:pt x="3129915" y="1816418"/>
                  <a:pt x="3067050" y="1866900"/>
                  <a:pt x="3015615" y="1911668"/>
                </a:cubicBezTo>
                <a:cubicBezTo>
                  <a:pt x="3014663" y="1912620"/>
                  <a:pt x="3012758" y="1913572"/>
                  <a:pt x="3011805" y="1914525"/>
                </a:cubicBezTo>
                <a:cubicBezTo>
                  <a:pt x="2980373" y="1925003"/>
                  <a:pt x="2948940" y="1937385"/>
                  <a:pt x="2918460" y="1951672"/>
                </a:cubicBezTo>
                <a:cubicBezTo>
                  <a:pt x="2847023" y="1985010"/>
                  <a:pt x="2776538" y="2030730"/>
                  <a:pt x="2712720" y="2087880"/>
                </a:cubicBezTo>
                <a:cubicBezTo>
                  <a:pt x="2714625" y="2068830"/>
                  <a:pt x="2715578" y="2049780"/>
                  <a:pt x="2716530" y="2030730"/>
                </a:cubicBezTo>
                <a:cubicBezTo>
                  <a:pt x="2718435" y="1951672"/>
                  <a:pt x="2707958" y="1872615"/>
                  <a:pt x="2684145" y="1798320"/>
                </a:cubicBezTo>
                <a:cubicBezTo>
                  <a:pt x="2660333" y="1724025"/>
                  <a:pt x="2626043" y="1657350"/>
                  <a:pt x="2586990" y="1596390"/>
                </a:cubicBezTo>
                <a:cubicBezTo>
                  <a:pt x="2554605" y="1545908"/>
                  <a:pt x="2518410" y="1500187"/>
                  <a:pt x="2482215" y="1457325"/>
                </a:cubicBezTo>
                <a:cubicBezTo>
                  <a:pt x="2479358" y="1452562"/>
                  <a:pt x="2477453" y="1446848"/>
                  <a:pt x="2474595" y="1442085"/>
                </a:cubicBezTo>
                <a:cubicBezTo>
                  <a:pt x="2454593" y="1397318"/>
                  <a:pt x="2440305" y="1349693"/>
                  <a:pt x="2434590" y="1299210"/>
                </a:cubicBezTo>
                <a:cubicBezTo>
                  <a:pt x="2422208" y="1198245"/>
                  <a:pt x="2441258" y="1089660"/>
                  <a:pt x="2492693" y="995362"/>
                </a:cubicBezTo>
                <a:cubicBezTo>
                  <a:pt x="2499360" y="983932"/>
                  <a:pt x="2505075" y="971550"/>
                  <a:pt x="2513648" y="961073"/>
                </a:cubicBezTo>
                <a:lnTo>
                  <a:pt x="2525078" y="944880"/>
                </a:lnTo>
                <a:cubicBezTo>
                  <a:pt x="2528888" y="939165"/>
                  <a:pt x="2533650" y="934403"/>
                  <a:pt x="2537460" y="929640"/>
                </a:cubicBezTo>
                <a:lnTo>
                  <a:pt x="2549843" y="914400"/>
                </a:lnTo>
                <a:lnTo>
                  <a:pt x="2563178" y="900112"/>
                </a:lnTo>
                <a:lnTo>
                  <a:pt x="2569845" y="893445"/>
                </a:lnTo>
                <a:cubicBezTo>
                  <a:pt x="2571750" y="891540"/>
                  <a:pt x="2574608" y="887730"/>
                  <a:pt x="2575560" y="887730"/>
                </a:cubicBezTo>
                <a:cubicBezTo>
                  <a:pt x="2577465" y="885825"/>
                  <a:pt x="2584133" y="881062"/>
                  <a:pt x="2588895" y="878205"/>
                </a:cubicBezTo>
                <a:cubicBezTo>
                  <a:pt x="2610803" y="863918"/>
                  <a:pt x="2634615" y="849630"/>
                  <a:pt x="2657475" y="835343"/>
                </a:cubicBezTo>
                <a:cubicBezTo>
                  <a:pt x="2681288" y="821055"/>
                  <a:pt x="2704148" y="807720"/>
                  <a:pt x="2727960" y="794385"/>
                </a:cubicBezTo>
                <a:cubicBezTo>
                  <a:pt x="2821305" y="740093"/>
                  <a:pt x="2912745" y="689610"/>
                  <a:pt x="2999423" y="640080"/>
                </a:cubicBezTo>
                <a:cubicBezTo>
                  <a:pt x="3172778" y="541973"/>
                  <a:pt x="3328988" y="454343"/>
                  <a:pt x="3458528" y="378142"/>
                </a:cubicBezTo>
                <a:cubicBezTo>
                  <a:pt x="3490913" y="359092"/>
                  <a:pt x="3522345" y="340995"/>
                  <a:pt x="3550920" y="322898"/>
                </a:cubicBezTo>
                <a:cubicBezTo>
                  <a:pt x="3580448" y="304800"/>
                  <a:pt x="3606165" y="285750"/>
                  <a:pt x="3629978" y="266700"/>
                </a:cubicBezTo>
                <a:cubicBezTo>
                  <a:pt x="3677603" y="228600"/>
                  <a:pt x="3712845" y="189548"/>
                  <a:pt x="3738563" y="155257"/>
                </a:cubicBezTo>
                <a:cubicBezTo>
                  <a:pt x="3764280" y="120967"/>
                  <a:pt x="3779520" y="91440"/>
                  <a:pt x="3788093" y="71438"/>
                </a:cubicBezTo>
                <a:cubicBezTo>
                  <a:pt x="3792855" y="60960"/>
                  <a:pt x="3795713" y="53340"/>
                  <a:pt x="3797618" y="47625"/>
                </a:cubicBezTo>
                <a:cubicBezTo>
                  <a:pt x="3799523" y="43815"/>
                  <a:pt x="3800475" y="40957"/>
                  <a:pt x="3800475" y="40005"/>
                </a:cubicBezTo>
                <a:cubicBezTo>
                  <a:pt x="3799523" y="40957"/>
                  <a:pt x="3798570" y="43815"/>
                  <a:pt x="3796665" y="47625"/>
                </a:cubicBezTo>
                <a:cubicBezTo>
                  <a:pt x="3793808" y="52388"/>
                  <a:pt x="3790950" y="60007"/>
                  <a:pt x="3785235" y="69532"/>
                </a:cubicBezTo>
                <a:cubicBezTo>
                  <a:pt x="3774758" y="88582"/>
                  <a:pt x="3756660" y="116205"/>
                  <a:pt x="3729038" y="147638"/>
                </a:cubicBezTo>
                <a:cubicBezTo>
                  <a:pt x="3701415" y="179070"/>
                  <a:pt x="3664268" y="214313"/>
                  <a:pt x="3615690" y="247650"/>
                </a:cubicBezTo>
                <a:cubicBezTo>
                  <a:pt x="3591878" y="264795"/>
                  <a:pt x="3564255" y="280988"/>
                  <a:pt x="3535680" y="297180"/>
                </a:cubicBezTo>
                <a:cubicBezTo>
                  <a:pt x="3506153" y="312420"/>
                  <a:pt x="3473768" y="328613"/>
                  <a:pt x="3440430" y="345757"/>
                </a:cubicBezTo>
                <a:cubicBezTo>
                  <a:pt x="3306128" y="413385"/>
                  <a:pt x="3146108" y="494348"/>
                  <a:pt x="2968943" y="585787"/>
                </a:cubicBezTo>
                <a:cubicBezTo>
                  <a:pt x="2880360" y="631507"/>
                  <a:pt x="2787968" y="680085"/>
                  <a:pt x="2692718" y="733425"/>
                </a:cubicBezTo>
                <a:cubicBezTo>
                  <a:pt x="2668905" y="746760"/>
                  <a:pt x="2645093" y="760095"/>
                  <a:pt x="2621280" y="774382"/>
                </a:cubicBezTo>
                <a:cubicBezTo>
                  <a:pt x="2597468" y="788670"/>
                  <a:pt x="2572703" y="802005"/>
                  <a:pt x="2547938" y="819150"/>
                </a:cubicBezTo>
                <a:cubicBezTo>
                  <a:pt x="2541270" y="823912"/>
                  <a:pt x="2535555" y="826770"/>
                  <a:pt x="2526983" y="834390"/>
                </a:cubicBezTo>
                <a:cubicBezTo>
                  <a:pt x="2522220" y="838200"/>
                  <a:pt x="2521268" y="840105"/>
                  <a:pt x="2518410" y="842962"/>
                </a:cubicBezTo>
                <a:lnTo>
                  <a:pt x="2510790" y="851535"/>
                </a:lnTo>
                <a:lnTo>
                  <a:pt x="2495550" y="867728"/>
                </a:lnTo>
                <a:lnTo>
                  <a:pt x="2481263" y="885825"/>
                </a:lnTo>
                <a:cubicBezTo>
                  <a:pt x="2482215" y="843915"/>
                  <a:pt x="2481263" y="801053"/>
                  <a:pt x="2481263" y="759143"/>
                </a:cubicBezTo>
                <a:cubicBezTo>
                  <a:pt x="2480310" y="704850"/>
                  <a:pt x="2479358" y="651510"/>
                  <a:pt x="2483168" y="602932"/>
                </a:cubicBezTo>
                <a:cubicBezTo>
                  <a:pt x="2486978" y="553403"/>
                  <a:pt x="2496503" y="507682"/>
                  <a:pt x="2509838" y="463868"/>
                </a:cubicBezTo>
                <a:cubicBezTo>
                  <a:pt x="2537460" y="377190"/>
                  <a:pt x="2582228" y="305753"/>
                  <a:pt x="2626995" y="251460"/>
                </a:cubicBezTo>
                <a:cubicBezTo>
                  <a:pt x="2671763" y="197167"/>
                  <a:pt x="2716530" y="160973"/>
                  <a:pt x="2748915" y="137160"/>
                </a:cubicBezTo>
                <a:cubicBezTo>
                  <a:pt x="2757488" y="131445"/>
                  <a:pt x="2764155" y="125730"/>
                  <a:pt x="2770823" y="121920"/>
                </a:cubicBezTo>
                <a:cubicBezTo>
                  <a:pt x="2777490" y="118110"/>
                  <a:pt x="2783205" y="114300"/>
                  <a:pt x="2787968" y="111442"/>
                </a:cubicBezTo>
                <a:cubicBezTo>
                  <a:pt x="2796540" y="105727"/>
                  <a:pt x="2802255" y="102870"/>
                  <a:pt x="2802255" y="102870"/>
                </a:cubicBezTo>
                <a:cubicBezTo>
                  <a:pt x="2802255" y="102870"/>
                  <a:pt x="2796540" y="104775"/>
                  <a:pt x="2787015" y="108585"/>
                </a:cubicBezTo>
                <a:cubicBezTo>
                  <a:pt x="2782253" y="110490"/>
                  <a:pt x="2775585" y="113348"/>
                  <a:pt x="2768918" y="116205"/>
                </a:cubicBezTo>
                <a:cubicBezTo>
                  <a:pt x="2761298" y="119063"/>
                  <a:pt x="2753678" y="122873"/>
                  <a:pt x="2744153" y="127635"/>
                </a:cubicBezTo>
                <a:cubicBezTo>
                  <a:pt x="2734628" y="131445"/>
                  <a:pt x="2725103" y="137160"/>
                  <a:pt x="2714625" y="143827"/>
                </a:cubicBezTo>
                <a:cubicBezTo>
                  <a:pt x="2708910" y="146685"/>
                  <a:pt x="2703195" y="149542"/>
                  <a:pt x="2697480" y="153352"/>
                </a:cubicBezTo>
                <a:cubicBezTo>
                  <a:pt x="2691765" y="157163"/>
                  <a:pt x="2686050" y="160973"/>
                  <a:pt x="2679383" y="164782"/>
                </a:cubicBezTo>
                <a:cubicBezTo>
                  <a:pt x="2667000" y="172402"/>
                  <a:pt x="2654618" y="181927"/>
                  <a:pt x="2641283" y="192405"/>
                </a:cubicBezTo>
                <a:cubicBezTo>
                  <a:pt x="2634615" y="197167"/>
                  <a:pt x="2627948" y="202882"/>
                  <a:pt x="2621280" y="208598"/>
                </a:cubicBezTo>
                <a:cubicBezTo>
                  <a:pt x="2614613" y="214313"/>
                  <a:pt x="2607945" y="220027"/>
                  <a:pt x="2601278" y="226695"/>
                </a:cubicBezTo>
                <a:cubicBezTo>
                  <a:pt x="2594610" y="233363"/>
                  <a:pt x="2587943" y="240030"/>
                  <a:pt x="2581275" y="246698"/>
                </a:cubicBezTo>
                <a:cubicBezTo>
                  <a:pt x="2574608" y="254317"/>
                  <a:pt x="2567940" y="260985"/>
                  <a:pt x="2561273" y="268605"/>
                </a:cubicBezTo>
                <a:cubicBezTo>
                  <a:pt x="2554605" y="276225"/>
                  <a:pt x="2547938" y="284798"/>
                  <a:pt x="2541270" y="292417"/>
                </a:cubicBezTo>
                <a:cubicBezTo>
                  <a:pt x="2538413" y="296228"/>
                  <a:pt x="2534603" y="300990"/>
                  <a:pt x="2531745" y="304800"/>
                </a:cubicBezTo>
                <a:cubicBezTo>
                  <a:pt x="2528888" y="309563"/>
                  <a:pt x="2525078" y="313373"/>
                  <a:pt x="2522220" y="318135"/>
                </a:cubicBezTo>
                <a:cubicBezTo>
                  <a:pt x="2496503" y="354330"/>
                  <a:pt x="2473643" y="395288"/>
                  <a:pt x="2454593" y="441960"/>
                </a:cubicBezTo>
                <a:cubicBezTo>
                  <a:pt x="2435543" y="488632"/>
                  <a:pt x="2422208" y="540068"/>
                  <a:pt x="2416493" y="594360"/>
                </a:cubicBezTo>
                <a:cubicBezTo>
                  <a:pt x="2409825" y="648653"/>
                  <a:pt x="2409825" y="703898"/>
                  <a:pt x="2410778" y="759143"/>
                </a:cubicBezTo>
                <a:cubicBezTo>
                  <a:pt x="2411730" y="814387"/>
                  <a:pt x="2413635" y="867728"/>
                  <a:pt x="2412683" y="917257"/>
                </a:cubicBezTo>
                <a:cubicBezTo>
                  <a:pt x="2411730" y="952500"/>
                  <a:pt x="2408873" y="985837"/>
                  <a:pt x="2404110" y="1019175"/>
                </a:cubicBezTo>
                <a:cubicBezTo>
                  <a:pt x="2366963" y="1112520"/>
                  <a:pt x="2355533" y="1212533"/>
                  <a:pt x="2367915" y="1307783"/>
                </a:cubicBezTo>
                <a:cubicBezTo>
                  <a:pt x="2367915" y="1308735"/>
                  <a:pt x="2367915" y="1308735"/>
                  <a:pt x="2367915" y="1309687"/>
                </a:cubicBezTo>
                <a:cubicBezTo>
                  <a:pt x="2367915" y="1311593"/>
                  <a:pt x="2367915" y="1314450"/>
                  <a:pt x="2367915" y="1317308"/>
                </a:cubicBezTo>
                <a:cubicBezTo>
                  <a:pt x="2367915" y="1321118"/>
                  <a:pt x="2367915" y="1325880"/>
                  <a:pt x="2367915" y="1329690"/>
                </a:cubicBezTo>
                <a:cubicBezTo>
                  <a:pt x="2355533" y="1316355"/>
                  <a:pt x="2343150" y="1303020"/>
                  <a:pt x="2330768" y="1289685"/>
                </a:cubicBezTo>
                <a:cubicBezTo>
                  <a:pt x="2288858" y="1244918"/>
                  <a:pt x="2249805" y="1200150"/>
                  <a:pt x="2213610" y="1156335"/>
                </a:cubicBezTo>
                <a:cubicBezTo>
                  <a:pt x="2178368" y="1112520"/>
                  <a:pt x="2145983" y="1067753"/>
                  <a:pt x="2118360" y="1022032"/>
                </a:cubicBezTo>
                <a:cubicBezTo>
                  <a:pt x="2062163" y="931545"/>
                  <a:pt x="2020253" y="840105"/>
                  <a:pt x="1989773" y="754380"/>
                </a:cubicBezTo>
                <a:cubicBezTo>
                  <a:pt x="1959292" y="667703"/>
                  <a:pt x="1940242" y="586740"/>
                  <a:pt x="1928813" y="513398"/>
                </a:cubicBezTo>
                <a:cubicBezTo>
                  <a:pt x="1923098" y="477203"/>
                  <a:pt x="1919288" y="442912"/>
                  <a:pt x="1914525" y="410528"/>
                </a:cubicBezTo>
                <a:cubicBezTo>
                  <a:pt x="1910715" y="379095"/>
                  <a:pt x="1905953" y="349567"/>
                  <a:pt x="1901190" y="322898"/>
                </a:cubicBezTo>
                <a:cubicBezTo>
                  <a:pt x="1895475" y="295275"/>
                  <a:pt x="1889760" y="270510"/>
                  <a:pt x="1884045" y="250507"/>
                </a:cubicBezTo>
                <a:cubicBezTo>
                  <a:pt x="1877378" y="222885"/>
                  <a:pt x="1868805" y="198120"/>
                  <a:pt x="1860233" y="175260"/>
                </a:cubicBezTo>
                <a:cubicBezTo>
                  <a:pt x="1837373" y="116205"/>
                  <a:pt x="1811655" y="71438"/>
                  <a:pt x="1791653" y="42863"/>
                </a:cubicBezTo>
                <a:cubicBezTo>
                  <a:pt x="1782128" y="28575"/>
                  <a:pt x="1773555" y="17145"/>
                  <a:pt x="1767840" y="10477"/>
                </a:cubicBezTo>
                <a:cubicBezTo>
                  <a:pt x="1763078" y="3810"/>
                  <a:pt x="1760220" y="0"/>
                  <a:pt x="1759267" y="0"/>
                </a:cubicBezTo>
                <a:cubicBezTo>
                  <a:pt x="1760220" y="952"/>
                  <a:pt x="1762125" y="4763"/>
                  <a:pt x="1766888" y="11430"/>
                </a:cubicBezTo>
                <a:cubicBezTo>
                  <a:pt x="1771650" y="19050"/>
                  <a:pt x="1778317" y="30480"/>
                  <a:pt x="1786890" y="45720"/>
                </a:cubicBezTo>
                <a:cubicBezTo>
                  <a:pt x="1803083" y="76200"/>
                  <a:pt x="1825942" y="121920"/>
                  <a:pt x="1843088" y="180975"/>
                </a:cubicBezTo>
                <a:cubicBezTo>
                  <a:pt x="1851660" y="210502"/>
                  <a:pt x="1860233" y="243840"/>
                  <a:pt x="1864995" y="279082"/>
                </a:cubicBezTo>
                <a:cubicBezTo>
                  <a:pt x="1870710" y="315278"/>
                  <a:pt x="1872615" y="353378"/>
                  <a:pt x="1874520" y="394335"/>
                </a:cubicBezTo>
                <a:cubicBezTo>
                  <a:pt x="1876425" y="435293"/>
                  <a:pt x="1876425" y="479107"/>
                  <a:pt x="1881188" y="524828"/>
                </a:cubicBezTo>
                <a:cubicBezTo>
                  <a:pt x="1882140" y="536257"/>
                  <a:pt x="1883092" y="547687"/>
                  <a:pt x="1884998" y="559118"/>
                </a:cubicBezTo>
                <a:cubicBezTo>
                  <a:pt x="1885950" y="570548"/>
                  <a:pt x="1887855" y="581978"/>
                  <a:pt x="1889760" y="594360"/>
                </a:cubicBezTo>
                <a:cubicBezTo>
                  <a:pt x="1890713" y="601028"/>
                  <a:pt x="1891665" y="607695"/>
                  <a:pt x="1892617" y="613410"/>
                </a:cubicBezTo>
                <a:cubicBezTo>
                  <a:pt x="1898333" y="663893"/>
                  <a:pt x="1907858" y="717232"/>
                  <a:pt x="1922145" y="773430"/>
                </a:cubicBezTo>
                <a:cubicBezTo>
                  <a:pt x="1933575" y="820103"/>
                  <a:pt x="1948815" y="868680"/>
                  <a:pt x="1967865" y="919162"/>
                </a:cubicBezTo>
                <a:cubicBezTo>
                  <a:pt x="1933575" y="888682"/>
                  <a:pt x="1897380" y="859155"/>
                  <a:pt x="1857375" y="831532"/>
                </a:cubicBezTo>
                <a:cubicBezTo>
                  <a:pt x="1780223" y="779145"/>
                  <a:pt x="1693545" y="735330"/>
                  <a:pt x="1603058" y="701040"/>
                </a:cubicBezTo>
                <a:cubicBezTo>
                  <a:pt x="1512570" y="665798"/>
                  <a:pt x="1423035" y="641032"/>
                  <a:pt x="1336358" y="617220"/>
                </a:cubicBezTo>
                <a:cubicBezTo>
                  <a:pt x="1250633" y="594360"/>
                  <a:pt x="1167765" y="572453"/>
                  <a:pt x="1091565" y="550545"/>
                </a:cubicBezTo>
                <a:cubicBezTo>
                  <a:pt x="938212" y="505778"/>
                  <a:pt x="806768" y="446723"/>
                  <a:pt x="706755" y="380048"/>
                </a:cubicBezTo>
                <a:cubicBezTo>
                  <a:pt x="606743" y="313373"/>
                  <a:pt x="540068" y="239077"/>
                  <a:pt x="501968" y="182880"/>
                </a:cubicBezTo>
                <a:cubicBezTo>
                  <a:pt x="483870" y="154305"/>
                  <a:pt x="469583" y="131445"/>
                  <a:pt x="462915" y="114300"/>
                </a:cubicBezTo>
                <a:cubicBezTo>
                  <a:pt x="456247" y="100013"/>
                  <a:pt x="451485" y="91440"/>
                  <a:pt x="450533" y="89535"/>
                </a:cubicBezTo>
                <a:cubicBezTo>
                  <a:pt x="451485" y="91440"/>
                  <a:pt x="453390" y="100965"/>
                  <a:pt x="458153" y="116205"/>
                </a:cubicBezTo>
                <a:cubicBezTo>
                  <a:pt x="462915" y="134302"/>
                  <a:pt x="472440" y="159067"/>
                  <a:pt x="487680" y="191452"/>
                </a:cubicBezTo>
                <a:cubicBezTo>
                  <a:pt x="491490" y="199073"/>
                  <a:pt x="496253" y="207645"/>
                  <a:pt x="501015" y="216217"/>
                </a:cubicBezTo>
                <a:cubicBezTo>
                  <a:pt x="502920" y="220980"/>
                  <a:pt x="505778" y="224790"/>
                  <a:pt x="507683" y="229552"/>
                </a:cubicBezTo>
                <a:cubicBezTo>
                  <a:pt x="510540" y="234315"/>
                  <a:pt x="513397" y="238125"/>
                  <a:pt x="516255" y="242888"/>
                </a:cubicBezTo>
                <a:cubicBezTo>
                  <a:pt x="521970" y="252413"/>
                  <a:pt x="527685" y="260985"/>
                  <a:pt x="534353" y="271463"/>
                </a:cubicBezTo>
                <a:cubicBezTo>
                  <a:pt x="541020" y="280988"/>
                  <a:pt x="548640" y="290513"/>
                  <a:pt x="556260" y="300990"/>
                </a:cubicBezTo>
                <a:cubicBezTo>
                  <a:pt x="586740" y="340995"/>
                  <a:pt x="626745" y="383857"/>
                  <a:pt x="675323" y="423863"/>
                </a:cubicBezTo>
                <a:cubicBezTo>
                  <a:pt x="773430" y="504825"/>
                  <a:pt x="906780" y="580073"/>
                  <a:pt x="1063942" y="637223"/>
                </a:cubicBezTo>
                <a:cubicBezTo>
                  <a:pt x="1142048" y="665798"/>
                  <a:pt x="1224915" y="690562"/>
                  <a:pt x="1308735" y="717232"/>
                </a:cubicBezTo>
                <a:cubicBezTo>
                  <a:pt x="1393508" y="742950"/>
                  <a:pt x="1480185" y="769620"/>
                  <a:pt x="1564958" y="802957"/>
                </a:cubicBezTo>
                <a:cubicBezTo>
                  <a:pt x="1650683" y="835343"/>
                  <a:pt x="1729740" y="873443"/>
                  <a:pt x="1801178" y="919162"/>
                </a:cubicBezTo>
                <a:cubicBezTo>
                  <a:pt x="1871663" y="964882"/>
                  <a:pt x="1935480" y="1018223"/>
                  <a:pt x="1995488" y="1072515"/>
                </a:cubicBezTo>
                <a:cubicBezTo>
                  <a:pt x="2025015" y="1100137"/>
                  <a:pt x="2053590" y="1126808"/>
                  <a:pt x="2082165" y="1152525"/>
                </a:cubicBezTo>
                <a:cubicBezTo>
                  <a:pt x="2096452" y="1176337"/>
                  <a:pt x="2112645" y="1200150"/>
                  <a:pt x="2128838" y="1223010"/>
                </a:cubicBezTo>
                <a:cubicBezTo>
                  <a:pt x="2164080" y="1272540"/>
                  <a:pt x="2203133" y="1321118"/>
                  <a:pt x="2242185" y="1369695"/>
                </a:cubicBezTo>
                <a:cubicBezTo>
                  <a:pt x="2322195" y="1465898"/>
                  <a:pt x="2407920" y="1562100"/>
                  <a:pt x="2473643" y="1669733"/>
                </a:cubicBezTo>
                <a:cubicBezTo>
                  <a:pt x="2506980" y="1723072"/>
                  <a:pt x="2533650" y="1780222"/>
                  <a:pt x="2551748" y="1840230"/>
                </a:cubicBezTo>
                <a:cubicBezTo>
                  <a:pt x="2569845" y="1900237"/>
                  <a:pt x="2577465" y="1963103"/>
                  <a:pt x="2576513" y="2026920"/>
                </a:cubicBezTo>
                <a:cubicBezTo>
                  <a:pt x="2574608" y="2090737"/>
                  <a:pt x="2563178" y="2153603"/>
                  <a:pt x="2542223" y="2212658"/>
                </a:cubicBezTo>
                <a:cubicBezTo>
                  <a:pt x="2537460" y="2227897"/>
                  <a:pt x="2530793" y="2242185"/>
                  <a:pt x="2525078" y="2256472"/>
                </a:cubicBezTo>
                <a:cubicBezTo>
                  <a:pt x="2518410" y="2270760"/>
                  <a:pt x="2511743" y="2286000"/>
                  <a:pt x="2505075" y="2300288"/>
                </a:cubicBezTo>
                <a:cubicBezTo>
                  <a:pt x="2490788" y="2328863"/>
                  <a:pt x="2475548" y="2358390"/>
                  <a:pt x="2458403" y="2386965"/>
                </a:cubicBezTo>
                <a:cubicBezTo>
                  <a:pt x="2426018" y="2444115"/>
                  <a:pt x="2390775" y="2502218"/>
                  <a:pt x="2360295" y="2563178"/>
                </a:cubicBezTo>
                <a:cubicBezTo>
                  <a:pt x="2345055" y="2593658"/>
                  <a:pt x="2330768" y="2625090"/>
                  <a:pt x="2318385" y="2656522"/>
                </a:cubicBezTo>
                <a:cubicBezTo>
                  <a:pt x="2315528" y="2664143"/>
                  <a:pt x="2312670" y="2672715"/>
                  <a:pt x="2309813" y="2680335"/>
                </a:cubicBezTo>
                <a:cubicBezTo>
                  <a:pt x="2306955" y="2688908"/>
                  <a:pt x="2304098" y="2696528"/>
                  <a:pt x="2301240" y="2705100"/>
                </a:cubicBezTo>
                <a:cubicBezTo>
                  <a:pt x="2296478" y="2721293"/>
                  <a:pt x="2291715" y="2737485"/>
                  <a:pt x="2287905" y="2753678"/>
                </a:cubicBezTo>
                <a:cubicBezTo>
                  <a:pt x="2285048" y="2767013"/>
                  <a:pt x="2282190" y="2780347"/>
                  <a:pt x="2279333" y="2793683"/>
                </a:cubicBezTo>
                <a:cubicBezTo>
                  <a:pt x="2267903" y="2767965"/>
                  <a:pt x="2253615" y="2742247"/>
                  <a:pt x="2238375" y="2718435"/>
                </a:cubicBezTo>
                <a:cubicBezTo>
                  <a:pt x="2222183" y="2693670"/>
                  <a:pt x="2203133" y="2670810"/>
                  <a:pt x="2184083" y="2647950"/>
                </a:cubicBezTo>
                <a:cubicBezTo>
                  <a:pt x="2164080" y="2626043"/>
                  <a:pt x="2142173" y="2605088"/>
                  <a:pt x="2119313" y="2586038"/>
                </a:cubicBezTo>
                <a:cubicBezTo>
                  <a:pt x="2096452" y="2566988"/>
                  <a:pt x="2072640" y="2548890"/>
                  <a:pt x="2046923" y="2532697"/>
                </a:cubicBezTo>
                <a:cubicBezTo>
                  <a:pt x="1996440" y="2500313"/>
                  <a:pt x="1942148" y="2473643"/>
                  <a:pt x="1886903" y="2451735"/>
                </a:cubicBezTo>
                <a:cubicBezTo>
                  <a:pt x="1842135" y="2434590"/>
                  <a:pt x="1798320" y="2419350"/>
                  <a:pt x="1754505" y="2406968"/>
                </a:cubicBezTo>
                <a:cubicBezTo>
                  <a:pt x="1742123" y="2386013"/>
                  <a:pt x="1733550" y="2362200"/>
                  <a:pt x="1728788" y="2336483"/>
                </a:cubicBezTo>
                <a:cubicBezTo>
                  <a:pt x="1722120" y="2300288"/>
                  <a:pt x="1724025" y="2263140"/>
                  <a:pt x="1732598" y="2226945"/>
                </a:cubicBezTo>
                <a:cubicBezTo>
                  <a:pt x="1740217" y="2191703"/>
                  <a:pt x="1753553" y="2157413"/>
                  <a:pt x="1769745" y="2125980"/>
                </a:cubicBezTo>
                <a:cubicBezTo>
                  <a:pt x="1801178" y="2063115"/>
                  <a:pt x="1840230" y="2010728"/>
                  <a:pt x="1877378" y="1970722"/>
                </a:cubicBezTo>
                <a:cubicBezTo>
                  <a:pt x="1914525" y="1930718"/>
                  <a:pt x="1949767" y="1902143"/>
                  <a:pt x="1974533" y="1884045"/>
                </a:cubicBezTo>
                <a:cubicBezTo>
                  <a:pt x="1986915" y="1874520"/>
                  <a:pt x="1997392" y="1867853"/>
                  <a:pt x="2004060" y="1863090"/>
                </a:cubicBezTo>
                <a:cubicBezTo>
                  <a:pt x="2009775" y="1859280"/>
                  <a:pt x="2013585" y="1856422"/>
                  <a:pt x="2014538" y="1856422"/>
                </a:cubicBezTo>
                <a:cubicBezTo>
                  <a:pt x="2013585" y="1856422"/>
                  <a:pt x="2009775" y="1858328"/>
                  <a:pt x="2003108" y="1860233"/>
                </a:cubicBezTo>
                <a:cubicBezTo>
                  <a:pt x="1995488" y="1863090"/>
                  <a:pt x="1984058" y="1867853"/>
                  <a:pt x="1969770" y="1873568"/>
                </a:cubicBezTo>
                <a:cubicBezTo>
                  <a:pt x="1941195" y="1886903"/>
                  <a:pt x="1899285" y="1907858"/>
                  <a:pt x="1854517" y="1943100"/>
                </a:cubicBezTo>
                <a:cubicBezTo>
                  <a:pt x="1808798" y="1978343"/>
                  <a:pt x="1759267" y="2028825"/>
                  <a:pt x="1718310" y="2094547"/>
                </a:cubicBezTo>
                <a:cubicBezTo>
                  <a:pt x="1712595" y="2104072"/>
                  <a:pt x="1705928" y="2114550"/>
                  <a:pt x="1701165" y="2125980"/>
                </a:cubicBezTo>
                <a:cubicBezTo>
                  <a:pt x="1707833" y="2063115"/>
                  <a:pt x="1711642" y="1994535"/>
                  <a:pt x="1709738" y="1922145"/>
                </a:cubicBezTo>
                <a:cubicBezTo>
                  <a:pt x="1707833" y="1845945"/>
                  <a:pt x="1700213" y="1773555"/>
                  <a:pt x="1687830" y="1708785"/>
                </a:cubicBezTo>
                <a:cubicBezTo>
                  <a:pt x="1675448" y="1644015"/>
                  <a:pt x="1657350" y="1585912"/>
                  <a:pt x="1638300" y="1539240"/>
                </a:cubicBezTo>
                <a:cubicBezTo>
                  <a:pt x="1619250" y="1492568"/>
                  <a:pt x="1599248" y="1457325"/>
                  <a:pt x="1584008" y="1434465"/>
                </a:cubicBezTo>
                <a:cubicBezTo>
                  <a:pt x="1576388" y="1422083"/>
                  <a:pt x="1569720" y="1413510"/>
                  <a:pt x="1565910" y="1407795"/>
                </a:cubicBezTo>
                <a:cubicBezTo>
                  <a:pt x="1562100" y="1403033"/>
                  <a:pt x="1560195" y="1399223"/>
                  <a:pt x="1559242" y="1399223"/>
                </a:cubicBezTo>
                <a:cubicBezTo>
                  <a:pt x="1559242" y="1400175"/>
                  <a:pt x="1561148" y="1403985"/>
                  <a:pt x="1563053" y="1409700"/>
                </a:cubicBezTo>
                <a:cubicBezTo>
                  <a:pt x="1564958" y="1416368"/>
                  <a:pt x="1569720" y="1425893"/>
                  <a:pt x="1573530" y="1439228"/>
                </a:cubicBezTo>
                <a:cubicBezTo>
                  <a:pt x="1582103" y="1464945"/>
                  <a:pt x="1593533" y="1503045"/>
                  <a:pt x="1604010" y="1549718"/>
                </a:cubicBezTo>
                <a:cubicBezTo>
                  <a:pt x="1613535" y="1597343"/>
                  <a:pt x="1623060" y="1653540"/>
                  <a:pt x="1628775" y="1716405"/>
                </a:cubicBezTo>
                <a:cubicBezTo>
                  <a:pt x="1634490" y="1779270"/>
                  <a:pt x="1637348" y="1849755"/>
                  <a:pt x="1639253" y="1923097"/>
                </a:cubicBezTo>
                <a:cubicBezTo>
                  <a:pt x="1641158" y="1996440"/>
                  <a:pt x="1641158" y="2066925"/>
                  <a:pt x="1641158" y="2131695"/>
                </a:cubicBezTo>
                <a:cubicBezTo>
                  <a:pt x="1641158" y="2170747"/>
                  <a:pt x="1640205" y="2206943"/>
                  <a:pt x="1639253" y="2241233"/>
                </a:cubicBezTo>
                <a:cubicBezTo>
                  <a:pt x="1639253" y="2241233"/>
                  <a:pt x="1639253" y="2241233"/>
                  <a:pt x="1639253" y="2242185"/>
                </a:cubicBezTo>
                <a:cubicBezTo>
                  <a:pt x="1632585" y="2253615"/>
                  <a:pt x="1626870" y="2266950"/>
                  <a:pt x="1622108" y="2283143"/>
                </a:cubicBezTo>
                <a:cubicBezTo>
                  <a:pt x="1618298" y="2299335"/>
                  <a:pt x="1615440" y="2317433"/>
                  <a:pt x="1617345" y="2336483"/>
                </a:cubicBezTo>
                <a:cubicBezTo>
                  <a:pt x="1618298" y="2347913"/>
                  <a:pt x="1621155" y="2359343"/>
                  <a:pt x="1624965" y="2369820"/>
                </a:cubicBezTo>
                <a:cubicBezTo>
                  <a:pt x="1605915" y="2365058"/>
                  <a:pt x="1585913" y="2360295"/>
                  <a:pt x="1566863" y="2355533"/>
                </a:cubicBezTo>
                <a:cubicBezTo>
                  <a:pt x="1463992" y="2330768"/>
                  <a:pt x="1365885" y="2306003"/>
                  <a:pt x="1274445" y="2279333"/>
                </a:cubicBezTo>
                <a:cubicBezTo>
                  <a:pt x="1228725" y="2265997"/>
                  <a:pt x="1183958" y="2252663"/>
                  <a:pt x="1141095" y="2237422"/>
                </a:cubicBezTo>
                <a:cubicBezTo>
                  <a:pt x="1120140" y="2230755"/>
                  <a:pt x="1099185" y="2222183"/>
                  <a:pt x="1078230" y="2215515"/>
                </a:cubicBezTo>
                <a:cubicBezTo>
                  <a:pt x="1058228" y="2207895"/>
                  <a:pt x="1037273" y="2200275"/>
                  <a:pt x="1018223" y="2191703"/>
                </a:cubicBezTo>
                <a:cubicBezTo>
                  <a:pt x="979170" y="2176463"/>
                  <a:pt x="942023" y="2158365"/>
                  <a:pt x="906780" y="2141220"/>
                </a:cubicBezTo>
                <a:cubicBezTo>
                  <a:pt x="871537" y="2124075"/>
                  <a:pt x="839153" y="2105025"/>
                  <a:pt x="809625" y="2086928"/>
                </a:cubicBezTo>
                <a:cubicBezTo>
                  <a:pt x="779145" y="2067878"/>
                  <a:pt x="752475" y="2047875"/>
                  <a:pt x="726758" y="2027872"/>
                </a:cubicBezTo>
                <a:cubicBezTo>
                  <a:pt x="701993" y="2007870"/>
                  <a:pt x="679133" y="1987868"/>
                  <a:pt x="659130" y="1966912"/>
                </a:cubicBezTo>
                <a:cubicBezTo>
                  <a:pt x="619125" y="1925955"/>
                  <a:pt x="590550" y="1885950"/>
                  <a:pt x="571500" y="1850708"/>
                </a:cubicBezTo>
                <a:cubicBezTo>
                  <a:pt x="568643" y="1845945"/>
                  <a:pt x="566737" y="1842135"/>
                  <a:pt x="563880" y="1837372"/>
                </a:cubicBezTo>
                <a:cubicBezTo>
                  <a:pt x="561975" y="1833562"/>
                  <a:pt x="560070" y="1828800"/>
                  <a:pt x="558165" y="1824990"/>
                </a:cubicBezTo>
                <a:cubicBezTo>
                  <a:pt x="554355" y="1816418"/>
                  <a:pt x="550545" y="1808797"/>
                  <a:pt x="547687" y="1802130"/>
                </a:cubicBezTo>
                <a:cubicBezTo>
                  <a:pt x="541973" y="1787843"/>
                  <a:pt x="537210" y="1774508"/>
                  <a:pt x="534353" y="1764983"/>
                </a:cubicBezTo>
                <a:cubicBezTo>
                  <a:pt x="528637" y="1744028"/>
                  <a:pt x="525780" y="1732597"/>
                  <a:pt x="525780" y="1732597"/>
                </a:cubicBezTo>
                <a:cubicBezTo>
                  <a:pt x="525780" y="1732597"/>
                  <a:pt x="526733" y="1744028"/>
                  <a:pt x="528637" y="1765935"/>
                </a:cubicBezTo>
                <a:cubicBezTo>
                  <a:pt x="529590" y="1776412"/>
                  <a:pt x="533400" y="1789747"/>
                  <a:pt x="536258" y="1805940"/>
                </a:cubicBezTo>
                <a:cubicBezTo>
                  <a:pt x="538162" y="1813560"/>
                  <a:pt x="541020" y="1822133"/>
                  <a:pt x="542925" y="1831658"/>
                </a:cubicBezTo>
                <a:cubicBezTo>
                  <a:pt x="543878" y="1836420"/>
                  <a:pt x="544830" y="1841183"/>
                  <a:pt x="546735" y="1845945"/>
                </a:cubicBezTo>
                <a:cubicBezTo>
                  <a:pt x="548640" y="1850708"/>
                  <a:pt x="550545" y="1855470"/>
                  <a:pt x="552450" y="1860233"/>
                </a:cubicBezTo>
                <a:cubicBezTo>
                  <a:pt x="566737" y="1900237"/>
                  <a:pt x="590550" y="1946910"/>
                  <a:pt x="626745" y="1996440"/>
                </a:cubicBezTo>
                <a:cubicBezTo>
                  <a:pt x="644843" y="2021205"/>
                  <a:pt x="665798" y="2045970"/>
                  <a:pt x="689610" y="2070735"/>
                </a:cubicBezTo>
                <a:cubicBezTo>
                  <a:pt x="713423" y="2095500"/>
                  <a:pt x="740093" y="2120265"/>
                  <a:pt x="769620" y="2144078"/>
                </a:cubicBezTo>
                <a:cubicBezTo>
                  <a:pt x="799148" y="2167890"/>
                  <a:pt x="831533" y="2191703"/>
                  <a:pt x="866775" y="2214563"/>
                </a:cubicBezTo>
                <a:cubicBezTo>
                  <a:pt x="902017" y="2236470"/>
                  <a:pt x="939165" y="2259330"/>
                  <a:pt x="978217" y="2279333"/>
                </a:cubicBezTo>
                <a:cubicBezTo>
                  <a:pt x="998220" y="2289810"/>
                  <a:pt x="1018223" y="2299335"/>
                  <a:pt x="1039178" y="2309813"/>
                </a:cubicBezTo>
                <a:cubicBezTo>
                  <a:pt x="1060133" y="2319338"/>
                  <a:pt x="1081088" y="2329815"/>
                  <a:pt x="1102995" y="2338388"/>
                </a:cubicBezTo>
                <a:cubicBezTo>
                  <a:pt x="1146810" y="2357438"/>
                  <a:pt x="1191578" y="2375535"/>
                  <a:pt x="1238250" y="2391728"/>
                </a:cubicBezTo>
                <a:cubicBezTo>
                  <a:pt x="1258253" y="2398395"/>
                  <a:pt x="1278255" y="2406015"/>
                  <a:pt x="1298258" y="2412683"/>
                </a:cubicBezTo>
                <a:cubicBezTo>
                  <a:pt x="1257300" y="2412683"/>
                  <a:pt x="1215390" y="2415540"/>
                  <a:pt x="1173480" y="2421255"/>
                </a:cubicBezTo>
                <a:cubicBezTo>
                  <a:pt x="1105853" y="2430780"/>
                  <a:pt x="1038225" y="2447925"/>
                  <a:pt x="971550" y="2461260"/>
                </a:cubicBezTo>
                <a:cubicBezTo>
                  <a:pt x="904875" y="2474595"/>
                  <a:pt x="838200" y="2483168"/>
                  <a:pt x="774383" y="2487930"/>
                </a:cubicBezTo>
                <a:cubicBezTo>
                  <a:pt x="709612" y="2491740"/>
                  <a:pt x="647700" y="2491740"/>
                  <a:pt x="588645" y="2487930"/>
                </a:cubicBezTo>
                <a:cubicBezTo>
                  <a:pt x="469583" y="2480310"/>
                  <a:pt x="363855" y="2460308"/>
                  <a:pt x="276225" y="2435543"/>
                </a:cubicBezTo>
                <a:cubicBezTo>
                  <a:pt x="232410" y="2423160"/>
                  <a:pt x="193358" y="2410778"/>
                  <a:pt x="159068" y="2398395"/>
                </a:cubicBezTo>
                <a:cubicBezTo>
                  <a:pt x="141922" y="2391728"/>
                  <a:pt x="126682" y="2386013"/>
                  <a:pt x="111443" y="2380297"/>
                </a:cubicBezTo>
                <a:cubicBezTo>
                  <a:pt x="97155" y="2374583"/>
                  <a:pt x="83820" y="2368868"/>
                  <a:pt x="72390" y="2363153"/>
                </a:cubicBezTo>
                <a:cubicBezTo>
                  <a:pt x="66675" y="2360295"/>
                  <a:pt x="60960" y="2358390"/>
                  <a:pt x="55245" y="2356485"/>
                </a:cubicBezTo>
                <a:cubicBezTo>
                  <a:pt x="50482" y="2353628"/>
                  <a:pt x="45720" y="2351722"/>
                  <a:pt x="40957" y="2349818"/>
                </a:cubicBezTo>
                <a:cubicBezTo>
                  <a:pt x="32385" y="2346008"/>
                  <a:pt x="24765" y="2342197"/>
                  <a:pt x="18097" y="2339340"/>
                </a:cubicBezTo>
                <a:cubicBezTo>
                  <a:pt x="7620" y="2339340"/>
                  <a:pt x="952" y="2336483"/>
                  <a:pt x="0" y="2335530"/>
                </a:cubicBezTo>
                <a:close/>
                <a:moveTo>
                  <a:pt x="2191703" y="3482340"/>
                </a:moveTo>
                <a:cubicBezTo>
                  <a:pt x="2196465" y="3485197"/>
                  <a:pt x="2200275" y="3487103"/>
                  <a:pt x="2204085" y="3489960"/>
                </a:cubicBezTo>
                <a:cubicBezTo>
                  <a:pt x="2204085" y="3507105"/>
                  <a:pt x="2204085" y="3524250"/>
                  <a:pt x="2205038" y="3540443"/>
                </a:cubicBezTo>
                <a:cubicBezTo>
                  <a:pt x="2189798" y="3518535"/>
                  <a:pt x="2172653" y="3499485"/>
                  <a:pt x="2153603" y="3483293"/>
                </a:cubicBezTo>
                <a:cubicBezTo>
                  <a:pt x="2149793" y="3476625"/>
                  <a:pt x="2145030" y="3469958"/>
                  <a:pt x="2138363" y="3464243"/>
                </a:cubicBezTo>
                <a:cubicBezTo>
                  <a:pt x="2145030" y="3466147"/>
                  <a:pt x="2151698" y="3468053"/>
                  <a:pt x="2158365" y="3469958"/>
                </a:cubicBezTo>
                <a:cubicBezTo>
                  <a:pt x="2171700" y="3473768"/>
                  <a:pt x="2183130" y="3477578"/>
                  <a:pt x="2191703" y="348234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E27EF6D-0FEA-4FA8-9E8A-F92CFDE265EF}"/>
              </a:ext>
            </a:extLst>
          </p:cNvPr>
          <p:cNvSpPr/>
          <p:nvPr/>
        </p:nvSpPr>
        <p:spPr>
          <a:xfrm>
            <a:off x="7063055" y="3398133"/>
            <a:ext cx="1094103" cy="1103172"/>
          </a:xfrm>
          <a:custGeom>
            <a:avLst/>
            <a:gdLst>
              <a:gd name="connsiteX0" fmla="*/ 309563 w 1124076"/>
              <a:gd name="connsiteY0" fmla="*/ 406636 h 1133393"/>
              <a:gd name="connsiteX1" fmla="*/ 771525 w 1124076"/>
              <a:gd name="connsiteY1" fmla="*/ 21826 h 1133393"/>
              <a:gd name="connsiteX2" fmla="*/ 1096328 w 1124076"/>
              <a:gd name="connsiteY2" fmla="*/ 320911 h 1133393"/>
              <a:gd name="connsiteX3" fmla="*/ 677228 w 1124076"/>
              <a:gd name="connsiteY3" fmla="*/ 800019 h 1133393"/>
              <a:gd name="connsiteX4" fmla="*/ 0 w 1124076"/>
              <a:gd name="connsiteY4" fmla="*/ 1133394 h 1133393"/>
              <a:gd name="connsiteX5" fmla="*/ 309563 w 1124076"/>
              <a:gd name="connsiteY5" fmla="*/ 406636 h 113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4076" h="1133393">
                <a:moveTo>
                  <a:pt x="309563" y="406636"/>
                </a:moveTo>
                <a:cubicBezTo>
                  <a:pt x="426720" y="266619"/>
                  <a:pt x="540068" y="107551"/>
                  <a:pt x="771525" y="21826"/>
                </a:cubicBezTo>
                <a:cubicBezTo>
                  <a:pt x="820103" y="3729"/>
                  <a:pt x="1233488" y="-89616"/>
                  <a:pt x="1096328" y="320911"/>
                </a:cubicBezTo>
                <a:cubicBezTo>
                  <a:pt x="1021080" y="545701"/>
                  <a:pt x="862965" y="642856"/>
                  <a:pt x="677228" y="800019"/>
                </a:cubicBezTo>
                <a:cubicBezTo>
                  <a:pt x="510540" y="940989"/>
                  <a:pt x="240983" y="1107676"/>
                  <a:pt x="0" y="1133394"/>
                </a:cubicBezTo>
                <a:cubicBezTo>
                  <a:pt x="181928" y="997186"/>
                  <a:pt x="193358" y="546654"/>
                  <a:pt x="309563" y="406636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59C4AB3-8508-403E-916F-3BF01DCEA014}"/>
              </a:ext>
            </a:extLst>
          </p:cNvPr>
          <p:cNvSpPr/>
          <p:nvPr/>
        </p:nvSpPr>
        <p:spPr>
          <a:xfrm>
            <a:off x="4234809" y="3491942"/>
            <a:ext cx="1098127" cy="1382336"/>
          </a:xfrm>
          <a:custGeom>
            <a:avLst/>
            <a:gdLst>
              <a:gd name="connsiteX0" fmla="*/ 860707 w 1128210"/>
              <a:gd name="connsiteY0" fmla="*/ 355977 h 1420205"/>
              <a:gd name="connsiteX1" fmla="*/ 225390 w 1128210"/>
              <a:gd name="connsiteY1" fmla="*/ 695 h 1420205"/>
              <a:gd name="connsiteX2" fmla="*/ 79657 w 1128210"/>
              <a:gd name="connsiteY2" fmla="*/ 37842 h 1420205"/>
              <a:gd name="connsiteX3" fmla="*/ 37747 w 1128210"/>
              <a:gd name="connsiteY3" fmla="*/ 105470 h 1420205"/>
              <a:gd name="connsiteX4" fmla="*/ 98707 w 1128210"/>
              <a:gd name="connsiteY4" fmla="*/ 698877 h 1420205"/>
              <a:gd name="connsiteX5" fmla="*/ 1109310 w 1128210"/>
              <a:gd name="connsiteY5" fmla="*/ 1419920 h 1420205"/>
              <a:gd name="connsiteX6" fmla="*/ 860707 w 1128210"/>
              <a:gd name="connsiteY6" fmla="*/ 355977 h 1420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210" h="1420205">
                <a:moveTo>
                  <a:pt x="860707" y="355977"/>
                </a:moveTo>
                <a:cubicBezTo>
                  <a:pt x="728310" y="143570"/>
                  <a:pt x="474945" y="13077"/>
                  <a:pt x="225390" y="695"/>
                </a:cubicBezTo>
                <a:cubicBezTo>
                  <a:pt x="173955" y="-2163"/>
                  <a:pt x="117757" y="2600"/>
                  <a:pt x="79657" y="37842"/>
                </a:cubicBezTo>
                <a:cubicBezTo>
                  <a:pt x="60607" y="55940"/>
                  <a:pt x="48225" y="80705"/>
                  <a:pt x="37747" y="105470"/>
                </a:cubicBezTo>
                <a:cubicBezTo>
                  <a:pt x="-42263" y="296922"/>
                  <a:pt x="17745" y="508377"/>
                  <a:pt x="98707" y="698877"/>
                </a:cubicBezTo>
                <a:cubicBezTo>
                  <a:pt x="284445" y="1137980"/>
                  <a:pt x="928335" y="1224657"/>
                  <a:pt x="1109310" y="1419920"/>
                </a:cubicBezTo>
                <a:cubicBezTo>
                  <a:pt x="1123597" y="1434207"/>
                  <a:pt x="1206465" y="910332"/>
                  <a:pt x="860707" y="35597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AB61D78-985A-4B70-BB69-49C2A04DE623}"/>
              </a:ext>
            </a:extLst>
          </p:cNvPr>
          <p:cNvSpPr/>
          <p:nvPr/>
        </p:nvSpPr>
        <p:spPr>
          <a:xfrm>
            <a:off x="6414388" y="3454401"/>
            <a:ext cx="563660" cy="1156988"/>
          </a:xfrm>
          <a:custGeom>
            <a:avLst/>
            <a:gdLst>
              <a:gd name="connsiteX0" fmla="*/ 121831 w 514167"/>
              <a:gd name="connsiteY0" fmla="*/ 701071 h 1055401"/>
              <a:gd name="connsiteX1" fmla="*/ 15151 w 514167"/>
              <a:gd name="connsiteY1" fmla="*/ 458184 h 1055401"/>
              <a:gd name="connsiteX2" fmla="*/ 245656 w 514167"/>
              <a:gd name="connsiteY2" fmla="*/ 2889 h 1055401"/>
              <a:gd name="connsiteX3" fmla="*/ 449491 w 514167"/>
              <a:gd name="connsiteY3" fmla="*/ 94329 h 1055401"/>
              <a:gd name="connsiteX4" fmla="*/ 512356 w 514167"/>
              <a:gd name="connsiteY4" fmla="*/ 321024 h 1055401"/>
              <a:gd name="connsiteX5" fmla="*/ 278993 w 514167"/>
              <a:gd name="connsiteY5" fmla="*/ 984916 h 1055401"/>
              <a:gd name="connsiteX6" fmla="*/ 194221 w 514167"/>
              <a:gd name="connsiteY6" fmla="*/ 1055401 h 1055401"/>
              <a:gd name="connsiteX7" fmla="*/ 121831 w 514167"/>
              <a:gd name="connsiteY7" fmla="*/ 701071 h 105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167" h="1055401">
                <a:moveTo>
                  <a:pt x="121831" y="701071"/>
                </a:moveTo>
                <a:cubicBezTo>
                  <a:pt x="90398" y="618204"/>
                  <a:pt x="39916" y="542956"/>
                  <a:pt x="15151" y="458184"/>
                </a:cubicBezTo>
                <a:cubicBezTo>
                  <a:pt x="-21044" y="334359"/>
                  <a:pt x="-9614" y="48609"/>
                  <a:pt x="245656" y="2889"/>
                </a:cubicBezTo>
                <a:cubicBezTo>
                  <a:pt x="323761" y="-11399"/>
                  <a:pt x="404723" y="28606"/>
                  <a:pt x="449491" y="94329"/>
                </a:cubicBezTo>
                <a:cubicBezTo>
                  <a:pt x="494258" y="160051"/>
                  <a:pt x="507593" y="241966"/>
                  <a:pt x="512356" y="321024"/>
                </a:cubicBezTo>
                <a:cubicBezTo>
                  <a:pt x="526643" y="562959"/>
                  <a:pt x="457111" y="821086"/>
                  <a:pt x="278993" y="984916"/>
                </a:cubicBezTo>
                <a:cubicBezTo>
                  <a:pt x="254228" y="1007776"/>
                  <a:pt x="222796" y="1041114"/>
                  <a:pt x="194221" y="1055401"/>
                </a:cubicBezTo>
                <a:cubicBezTo>
                  <a:pt x="218033" y="917289"/>
                  <a:pt x="142786" y="758221"/>
                  <a:pt x="121831" y="701071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C449C82-A5E7-4D6E-AB48-4C77FCDE86A0}"/>
              </a:ext>
            </a:extLst>
          </p:cNvPr>
          <p:cNvSpPr/>
          <p:nvPr/>
        </p:nvSpPr>
        <p:spPr>
          <a:xfrm>
            <a:off x="3791782" y="3684177"/>
            <a:ext cx="448736" cy="597405"/>
          </a:xfrm>
          <a:custGeom>
            <a:avLst/>
            <a:gdLst>
              <a:gd name="connsiteX0" fmla="*/ 260501 w 461029"/>
              <a:gd name="connsiteY0" fmla="*/ 454704 h 613771"/>
              <a:gd name="connsiteX1" fmla="*/ 109053 w 461029"/>
              <a:gd name="connsiteY1" fmla="*/ 368979 h 613771"/>
              <a:gd name="connsiteX2" fmla="*/ 51903 w 461029"/>
              <a:gd name="connsiteY2" fmla="*/ 39414 h 613771"/>
              <a:gd name="connsiteX3" fmla="*/ 194778 w 461029"/>
              <a:gd name="connsiteY3" fmla="*/ 7981 h 613771"/>
              <a:gd name="connsiteX4" fmla="*/ 316698 w 461029"/>
              <a:gd name="connsiteY4" fmla="*/ 102279 h 613771"/>
              <a:gd name="connsiteX5" fmla="*/ 453858 w 461029"/>
              <a:gd name="connsiteY5" fmla="*/ 543286 h 613771"/>
              <a:gd name="connsiteX6" fmla="*/ 436713 w 461029"/>
              <a:gd name="connsiteY6" fmla="*/ 613771 h 613771"/>
              <a:gd name="connsiteX7" fmla="*/ 260501 w 461029"/>
              <a:gd name="connsiteY7" fmla="*/ 454704 h 61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1029" h="613771">
                <a:moveTo>
                  <a:pt x="260501" y="454704"/>
                </a:moveTo>
                <a:cubicBezTo>
                  <a:pt x="211923" y="423271"/>
                  <a:pt x="155726" y="403269"/>
                  <a:pt x="109053" y="368979"/>
                </a:cubicBezTo>
                <a:cubicBezTo>
                  <a:pt x="41426" y="318496"/>
                  <a:pt x="-64302" y="163239"/>
                  <a:pt x="51903" y="39414"/>
                </a:cubicBezTo>
                <a:cubicBezTo>
                  <a:pt x="87146" y="1314"/>
                  <a:pt x="145248" y="-9164"/>
                  <a:pt x="194778" y="7981"/>
                </a:cubicBezTo>
                <a:cubicBezTo>
                  <a:pt x="244308" y="25126"/>
                  <a:pt x="283361" y="62274"/>
                  <a:pt x="316698" y="102279"/>
                </a:cubicBezTo>
                <a:cubicBezTo>
                  <a:pt x="418616" y="224199"/>
                  <a:pt x="483386" y="387076"/>
                  <a:pt x="453858" y="543286"/>
                </a:cubicBezTo>
                <a:cubicBezTo>
                  <a:pt x="450048" y="565194"/>
                  <a:pt x="446238" y="594721"/>
                  <a:pt x="436713" y="613771"/>
                </a:cubicBezTo>
                <a:cubicBezTo>
                  <a:pt x="395756" y="530904"/>
                  <a:pt x="293838" y="476611"/>
                  <a:pt x="260501" y="45470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885AE0E-568B-48EA-A639-F5B5BEB0546C}"/>
              </a:ext>
            </a:extLst>
          </p:cNvPr>
          <p:cNvSpPr/>
          <p:nvPr/>
        </p:nvSpPr>
        <p:spPr>
          <a:xfrm>
            <a:off x="5446827" y="3735251"/>
            <a:ext cx="431427" cy="868962"/>
          </a:xfrm>
          <a:custGeom>
            <a:avLst/>
            <a:gdLst>
              <a:gd name="connsiteX0" fmla="*/ 90784 w 443246"/>
              <a:gd name="connsiteY0" fmla="*/ 588920 h 892767"/>
              <a:gd name="connsiteX1" fmla="*/ 8869 w 443246"/>
              <a:gd name="connsiteY1" fmla="*/ 378418 h 892767"/>
              <a:gd name="connsiteX2" fmla="*/ 226992 w 443246"/>
              <a:gd name="connsiteY2" fmla="*/ 1228 h 892767"/>
              <a:gd name="connsiteX3" fmla="*/ 398442 w 443246"/>
              <a:gd name="connsiteY3" fmla="*/ 86953 h 892767"/>
              <a:gd name="connsiteX4" fmla="*/ 443209 w 443246"/>
              <a:gd name="connsiteY4" fmla="*/ 282215 h 892767"/>
              <a:gd name="connsiteX5" fmla="*/ 213657 w 443246"/>
              <a:gd name="connsiteY5" fmla="*/ 836570 h 892767"/>
              <a:gd name="connsiteX6" fmla="*/ 137457 w 443246"/>
              <a:gd name="connsiteY6" fmla="*/ 892768 h 892767"/>
              <a:gd name="connsiteX7" fmla="*/ 90784 w 443246"/>
              <a:gd name="connsiteY7" fmla="*/ 588920 h 89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3246" h="892767">
                <a:moveTo>
                  <a:pt x="90784" y="588920"/>
                </a:moveTo>
                <a:cubicBezTo>
                  <a:pt x="67924" y="517483"/>
                  <a:pt x="26967" y="450808"/>
                  <a:pt x="8869" y="378418"/>
                </a:cubicBezTo>
                <a:cubicBezTo>
                  <a:pt x="-17801" y="271738"/>
                  <a:pt x="5059" y="28850"/>
                  <a:pt x="226992" y="1228"/>
                </a:cubicBezTo>
                <a:cubicBezTo>
                  <a:pt x="294619" y="-7345"/>
                  <a:pt x="363199" y="29803"/>
                  <a:pt x="398442" y="86953"/>
                </a:cubicBezTo>
                <a:cubicBezTo>
                  <a:pt x="433684" y="144103"/>
                  <a:pt x="442257" y="214588"/>
                  <a:pt x="443209" y="282215"/>
                </a:cubicBezTo>
                <a:cubicBezTo>
                  <a:pt x="445114" y="488908"/>
                  <a:pt x="374629" y="705125"/>
                  <a:pt x="213657" y="836570"/>
                </a:cubicBezTo>
                <a:cubicBezTo>
                  <a:pt x="190797" y="854668"/>
                  <a:pt x="163174" y="882290"/>
                  <a:pt x="137457" y="892768"/>
                </a:cubicBezTo>
                <a:cubicBezTo>
                  <a:pt x="131742" y="745130"/>
                  <a:pt x="106977" y="637498"/>
                  <a:pt x="90784" y="58892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52DFAFD-ADBD-4CDF-B50F-886B3BF3B00C}"/>
              </a:ext>
            </a:extLst>
          </p:cNvPr>
          <p:cNvSpPr/>
          <p:nvPr/>
        </p:nvSpPr>
        <p:spPr>
          <a:xfrm>
            <a:off x="5020912" y="3481390"/>
            <a:ext cx="367326" cy="570271"/>
          </a:xfrm>
          <a:custGeom>
            <a:avLst/>
            <a:gdLst>
              <a:gd name="connsiteX0" fmla="*/ 86407 w 377389"/>
              <a:gd name="connsiteY0" fmla="*/ 339196 h 585893"/>
              <a:gd name="connsiteX1" fmla="*/ 58785 w 377389"/>
              <a:gd name="connsiteY1" fmla="*/ 30586 h 585893"/>
              <a:gd name="connsiteX2" fmla="*/ 194040 w 377389"/>
              <a:gd name="connsiteY2" fmla="*/ 10583 h 585893"/>
              <a:gd name="connsiteX3" fmla="*/ 299767 w 377389"/>
              <a:gd name="connsiteY3" fmla="*/ 105833 h 585893"/>
              <a:gd name="connsiteX4" fmla="*/ 372157 w 377389"/>
              <a:gd name="connsiteY4" fmla="*/ 585893 h 585893"/>
              <a:gd name="connsiteX5" fmla="*/ 86407 w 377389"/>
              <a:gd name="connsiteY5" fmla="*/ 339196 h 58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389" h="585893">
                <a:moveTo>
                  <a:pt x="86407" y="339196"/>
                </a:moveTo>
                <a:cubicBezTo>
                  <a:pt x="27352" y="287761"/>
                  <a:pt x="-59325" y="138218"/>
                  <a:pt x="58785" y="30586"/>
                </a:cubicBezTo>
                <a:cubicBezTo>
                  <a:pt x="94980" y="-1799"/>
                  <a:pt x="149272" y="-8467"/>
                  <a:pt x="194040" y="10583"/>
                </a:cubicBezTo>
                <a:cubicBezTo>
                  <a:pt x="238807" y="29633"/>
                  <a:pt x="272145" y="66781"/>
                  <a:pt x="299767" y="105833"/>
                </a:cubicBezTo>
                <a:cubicBezTo>
                  <a:pt x="385492" y="224896"/>
                  <a:pt x="382635" y="569701"/>
                  <a:pt x="372157" y="585893"/>
                </a:cubicBezTo>
                <a:cubicBezTo>
                  <a:pt x="308340" y="503026"/>
                  <a:pt x="127365" y="374438"/>
                  <a:pt x="86407" y="33919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8560C7-0798-497F-9991-D3DDCE902DB2}"/>
              </a:ext>
            </a:extLst>
          </p:cNvPr>
          <p:cNvSpPr/>
          <p:nvPr/>
        </p:nvSpPr>
        <p:spPr>
          <a:xfrm>
            <a:off x="6373377" y="2302898"/>
            <a:ext cx="480843" cy="479181"/>
          </a:xfrm>
          <a:custGeom>
            <a:avLst/>
            <a:gdLst>
              <a:gd name="connsiteX0" fmla="*/ 147638 w 494016"/>
              <a:gd name="connsiteY0" fmla="*/ 145369 h 492308"/>
              <a:gd name="connsiteX1" fmla="*/ 433388 w 494016"/>
              <a:gd name="connsiteY1" fmla="*/ 25354 h 492308"/>
              <a:gd name="connsiteX2" fmla="*/ 493395 w 494016"/>
              <a:gd name="connsiteY2" fmla="*/ 148226 h 492308"/>
              <a:gd name="connsiteX3" fmla="*/ 435293 w 494016"/>
              <a:gd name="connsiteY3" fmla="*/ 277766 h 492308"/>
              <a:gd name="connsiteX4" fmla="*/ 0 w 494016"/>
              <a:gd name="connsiteY4" fmla="*/ 492079 h 492308"/>
              <a:gd name="connsiteX5" fmla="*/ 147638 w 494016"/>
              <a:gd name="connsiteY5" fmla="*/ 145369 h 49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016" h="492308">
                <a:moveTo>
                  <a:pt x="147638" y="145369"/>
                </a:moveTo>
                <a:cubicBezTo>
                  <a:pt x="178118" y="73931"/>
                  <a:pt x="295275" y="-54656"/>
                  <a:pt x="433388" y="25354"/>
                </a:cubicBezTo>
                <a:cubicBezTo>
                  <a:pt x="475297" y="50119"/>
                  <a:pt x="498158" y="99649"/>
                  <a:pt x="493395" y="148226"/>
                </a:cubicBezTo>
                <a:cubicBezTo>
                  <a:pt x="488633" y="196804"/>
                  <a:pt x="463868" y="239666"/>
                  <a:pt x="435293" y="277766"/>
                </a:cubicBezTo>
                <a:cubicBezTo>
                  <a:pt x="347663" y="395876"/>
                  <a:pt x="19050" y="497794"/>
                  <a:pt x="0" y="492079"/>
                </a:cubicBezTo>
                <a:cubicBezTo>
                  <a:pt x="60008" y="406354"/>
                  <a:pt x="126683" y="193946"/>
                  <a:pt x="147638" y="145369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497556A-6AC4-40A3-9639-4989484C6871}"/>
              </a:ext>
            </a:extLst>
          </p:cNvPr>
          <p:cNvSpPr/>
          <p:nvPr/>
        </p:nvSpPr>
        <p:spPr>
          <a:xfrm>
            <a:off x="5583705" y="1944514"/>
            <a:ext cx="306578" cy="618220"/>
          </a:xfrm>
          <a:custGeom>
            <a:avLst/>
            <a:gdLst>
              <a:gd name="connsiteX0" fmla="*/ 6354 w 314977"/>
              <a:gd name="connsiteY0" fmla="*/ 268444 h 635156"/>
              <a:gd name="connsiteX1" fmla="*/ 161611 w 314977"/>
              <a:gd name="connsiteY1" fmla="*/ 792 h 635156"/>
              <a:gd name="connsiteX2" fmla="*/ 283531 w 314977"/>
              <a:gd name="connsiteY2" fmla="*/ 61752 h 635156"/>
              <a:gd name="connsiteX3" fmla="*/ 314964 w 314977"/>
              <a:gd name="connsiteY3" fmla="*/ 200817 h 635156"/>
              <a:gd name="connsiteX4" fmla="*/ 97794 w 314977"/>
              <a:gd name="connsiteY4" fmla="*/ 635157 h 635156"/>
              <a:gd name="connsiteX5" fmla="*/ 6354 w 314977"/>
              <a:gd name="connsiteY5" fmla="*/ 268444 h 63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977" h="635156">
                <a:moveTo>
                  <a:pt x="6354" y="268444"/>
                </a:moveTo>
                <a:cubicBezTo>
                  <a:pt x="-12696" y="193197"/>
                  <a:pt x="3496" y="19842"/>
                  <a:pt x="161611" y="792"/>
                </a:cubicBezTo>
                <a:cubicBezTo>
                  <a:pt x="210189" y="-4923"/>
                  <a:pt x="258766" y="20794"/>
                  <a:pt x="283531" y="61752"/>
                </a:cubicBezTo>
                <a:cubicBezTo>
                  <a:pt x="309249" y="102709"/>
                  <a:pt x="314964" y="152239"/>
                  <a:pt x="314964" y="200817"/>
                </a:cubicBezTo>
                <a:cubicBezTo>
                  <a:pt x="316869" y="347502"/>
                  <a:pt x="115891" y="627537"/>
                  <a:pt x="97794" y="635157"/>
                </a:cubicBezTo>
                <a:cubicBezTo>
                  <a:pt x="93984" y="530382"/>
                  <a:pt x="18736" y="320832"/>
                  <a:pt x="6354" y="268444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2FE476B-C00B-4FF6-BBA9-A15CA6AC22BB}"/>
              </a:ext>
            </a:extLst>
          </p:cNvPr>
          <p:cNvSpPr/>
          <p:nvPr/>
        </p:nvSpPr>
        <p:spPr>
          <a:xfrm>
            <a:off x="7355092" y="4426877"/>
            <a:ext cx="613036" cy="317186"/>
          </a:xfrm>
          <a:custGeom>
            <a:avLst/>
            <a:gdLst>
              <a:gd name="connsiteX0" fmla="*/ 312420 w 629830"/>
              <a:gd name="connsiteY0" fmla="*/ 43130 h 325875"/>
              <a:gd name="connsiteX1" fmla="*/ 617220 w 629830"/>
              <a:gd name="connsiteY1" fmla="*/ 95518 h 325875"/>
              <a:gd name="connsiteX2" fmla="*/ 601980 w 629830"/>
              <a:gd name="connsiteY2" fmla="*/ 231725 h 325875"/>
              <a:gd name="connsiteX3" fmla="*/ 482918 w 629830"/>
              <a:gd name="connsiteY3" fmla="*/ 309830 h 325875"/>
              <a:gd name="connsiteX4" fmla="*/ 0 w 629830"/>
              <a:gd name="connsiteY4" fmla="*/ 256490 h 325875"/>
              <a:gd name="connsiteX5" fmla="*/ 312420 w 629830"/>
              <a:gd name="connsiteY5" fmla="*/ 43130 h 32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830" h="325875">
                <a:moveTo>
                  <a:pt x="312420" y="43130"/>
                </a:moveTo>
                <a:cubicBezTo>
                  <a:pt x="377190" y="-685"/>
                  <a:pt x="544830" y="-45452"/>
                  <a:pt x="617220" y="95518"/>
                </a:cubicBezTo>
                <a:cubicBezTo>
                  <a:pt x="639128" y="138380"/>
                  <a:pt x="631508" y="193625"/>
                  <a:pt x="601980" y="231725"/>
                </a:cubicBezTo>
                <a:cubicBezTo>
                  <a:pt x="572453" y="269825"/>
                  <a:pt x="527685" y="292685"/>
                  <a:pt x="482918" y="309830"/>
                </a:cubicBezTo>
                <a:cubicBezTo>
                  <a:pt x="345758" y="362218"/>
                  <a:pt x="13335" y="270778"/>
                  <a:pt x="0" y="256490"/>
                </a:cubicBezTo>
                <a:cubicBezTo>
                  <a:pt x="97155" y="215533"/>
                  <a:pt x="267653" y="72658"/>
                  <a:pt x="312420" y="4313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9B31C78-65F7-47E0-A8A4-584BF7FD0549}"/>
              </a:ext>
            </a:extLst>
          </p:cNvPr>
          <p:cNvSpPr/>
          <p:nvPr/>
        </p:nvSpPr>
        <p:spPr>
          <a:xfrm>
            <a:off x="6447459" y="4721922"/>
            <a:ext cx="663562" cy="454313"/>
          </a:xfrm>
          <a:custGeom>
            <a:avLst/>
            <a:gdLst>
              <a:gd name="connsiteX0" fmla="*/ 446722 w 681740"/>
              <a:gd name="connsiteY0" fmla="*/ 402942 h 466759"/>
              <a:gd name="connsiteX1" fmla="*/ 673418 w 681740"/>
              <a:gd name="connsiteY1" fmla="*/ 110525 h 466759"/>
              <a:gd name="connsiteX2" fmla="*/ 550545 w 681740"/>
              <a:gd name="connsiteY2" fmla="*/ 2892 h 466759"/>
              <a:gd name="connsiteX3" fmla="*/ 382905 w 681740"/>
              <a:gd name="connsiteY3" fmla="*/ 30515 h 466759"/>
              <a:gd name="connsiteX4" fmla="*/ 0 w 681740"/>
              <a:gd name="connsiteY4" fmla="*/ 466760 h 466759"/>
              <a:gd name="connsiteX5" fmla="*/ 446722 w 681740"/>
              <a:gd name="connsiteY5" fmla="*/ 402942 h 466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1740" h="466759">
                <a:moveTo>
                  <a:pt x="446722" y="402942"/>
                </a:moveTo>
                <a:cubicBezTo>
                  <a:pt x="539115" y="389607"/>
                  <a:pt x="722947" y="294357"/>
                  <a:pt x="673418" y="110525"/>
                </a:cubicBezTo>
                <a:cubicBezTo>
                  <a:pt x="658178" y="54327"/>
                  <a:pt x="607695" y="12417"/>
                  <a:pt x="550545" y="2892"/>
                </a:cubicBezTo>
                <a:cubicBezTo>
                  <a:pt x="493395" y="-6633"/>
                  <a:pt x="436245" y="8607"/>
                  <a:pt x="382905" y="30515"/>
                </a:cubicBezTo>
                <a:cubicBezTo>
                  <a:pt x="220028" y="95285"/>
                  <a:pt x="0" y="442947"/>
                  <a:pt x="0" y="466760"/>
                </a:cubicBezTo>
                <a:cubicBezTo>
                  <a:pt x="118110" y="423897"/>
                  <a:pt x="382905" y="411515"/>
                  <a:pt x="446722" y="40294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849A094-918A-4C2F-97AE-8B96C344C5E4}"/>
              </a:ext>
            </a:extLst>
          </p:cNvPr>
          <p:cNvSpPr/>
          <p:nvPr/>
        </p:nvSpPr>
        <p:spPr>
          <a:xfrm>
            <a:off x="6960235" y="3067883"/>
            <a:ext cx="663562" cy="454313"/>
          </a:xfrm>
          <a:custGeom>
            <a:avLst/>
            <a:gdLst>
              <a:gd name="connsiteX0" fmla="*/ 446722 w 681740"/>
              <a:gd name="connsiteY0" fmla="*/ 402942 h 466759"/>
              <a:gd name="connsiteX1" fmla="*/ 673417 w 681740"/>
              <a:gd name="connsiteY1" fmla="*/ 110525 h 466759"/>
              <a:gd name="connsiteX2" fmla="*/ 550545 w 681740"/>
              <a:gd name="connsiteY2" fmla="*/ 2892 h 466759"/>
              <a:gd name="connsiteX3" fmla="*/ 382905 w 681740"/>
              <a:gd name="connsiteY3" fmla="*/ 30515 h 466759"/>
              <a:gd name="connsiteX4" fmla="*/ 0 w 681740"/>
              <a:gd name="connsiteY4" fmla="*/ 466760 h 466759"/>
              <a:gd name="connsiteX5" fmla="*/ 446722 w 681740"/>
              <a:gd name="connsiteY5" fmla="*/ 402942 h 466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1740" h="466759">
                <a:moveTo>
                  <a:pt x="446722" y="402942"/>
                </a:moveTo>
                <a:cubicBezTo>
                  <a:pt x="539115" y="389607"/>
                  <a:pt x="722947" y="294357"/>
                  <a:pt x="673417" y="110525"/>
                </a:cubicBezTo>
                <a:cubicBezTo>
                  <a:pt x="658178" y="54327"/>
                  <a:pt x="607695" y="12417"/>
                  <a:pt x="550545" y="2892"/>
                </a:cubicBezTo>
                <a:cubicBezTo>
                  <a:pt x="493395" y="-6633"/>
                  <a:pt x="436245" y="8607"/>
                  <a:pt x="382905" y="30515"/>
                </a:cubicBezTo>
                <a:cubicBezTo>
                  <a:pt x="220028" y="95285"/>
                  <a:pt x="0" y="442947"/>
                  <a:pt x="0" y="466760"/>
                </a:cubicBezTo>
                <a:cubicBezTo>
                  <a:pt x="118110" y="423897"/>
                  <a:pt x="382905" y="412467"/>
                  <a:pt x="446722" y="402942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1BF133C-C714-4508-ABDA-894E6C07A817}"/>
              </a:ext>
            </a:extLst>
          </p:cNvPr>
          <p:cNvSpPr/>
          <p:nvPr/>
        </p:nvSpPr>
        <p:spPr>
          <a:xfrm>
            <a:off x="5779858" y="2327890"/>
            <a:ext cx="509047" cy="1476234"/>
          </a:xfrm>
          <a:custGeom>
            <a:avLst/>
            <a:gdLst>
              <a:gd name="connsiteX0" fmla="*/ 148680 w 522992"/>
              <a:gd name="connsiteY0" fmla="*/ 1176633 h 1516675"/>
              <a:gd name="connsiteX1" fmla="*/ 84862 w 522992"/>
              <a:gd name="connsiteY1" fmla="*/ 957558 h 1516675"/>
              <a:gd name="connsiteX2" fmla="*/ 6757 w 522992"/>
              <a:gd name="connsiteY2" fmla="*/ 308906 h 1516675"/>
              <a:gd name="connsiteX3" fmla="*/ 101055 w 522992"/>
              <a:gd name="connsiteY3" fmla="*/ 91736 h 1516675"/>
              <a:gd name="connsiteX4" fmla="*/ 447764 w 522992"/>
              <a:gd name="connsiteY4" fmla="*/ 69828 h 1516675"/>
              <a:gd name="connsiteX5" fmla="*/ 522060 w 522992"/>
              <a:gd name="connsiteY5" fmla="*/ 338433 h 1516675"/>
              <a:gd name="connsiteX6" fmla="*/ 458242 w 522992"/>
              <a:gd name="connsiteY6" fmla="*/ 615611 h 1516675"/>
              <a:gd name="connsiteX7" fmla="*/ 322035 w 522992"/>
              <a:gd name="connsiteY7" fmla="*/ 1516676 h 1516675"/>
              <a:gd name="connsiteX8" fmla="*/ 148680 w 522992"/>
              <a:gd name="connsiteY8" fmla="*/ 1176633 h 151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992" h="1516675">
                <a:moveTo>
                  <a:pt x="148680" y="1176633"/>
                </a:moveTo>
                <a:cubicBezTo>
                  <a:pt x="120105" y="1106148"/>
                  <a:pt x="102007" y="1031853"/>
                  <a:pt x="84862" y="957558"/>
                </a:cubicBezTo>
                <a:cubicBezTo>
                  <a:pt x="33427" y="745151"/>
                  <a:pt x="-18961" y="527028"/>
                  <a:pt x="6757" y="308906"/>
                </a:cubicBezTo>
                <a:cubicBezTo>
                  <a:pt x="16282" y="228896"/>
                  <a:pt x="42952" y="147933"/>
                  <a:pt x="101055" y="91736"/>
                </a:cubicBezTo>
                <a:cubicBezTo>
                  <a:pt x="175349" y="18393"/>
                  <a:pt x="363945" y="-60664"/>
                  <a:pt x="447764" y="69828"/>
                </a:cubicBezTo>
                <a:cubicBezTo>
                  <a:pt x="499199" y="149838"/>
                  <a:pt x="528727" y="243183"/>
                  <a:pt x="522060" y="338433"/>
                </a:cubicBezTo>
                <a:cubicBezTo>
                  <a:pt x="515392" y="433683"/>
                  <a:pt x="485864" y="525123"/>
                  <a:pt x="458242" y="615611"/>
                </a:cubicBezTo>
                <a:cubicBezTo>
                  <a:pt x="368707" y="915648"/>
                  <a:pt x="317272" y="1076621"/>
                  <a:pt x="322035" y="1516676"/>
                </a:cubicBezTo>
                <a:cubicBezTo>
                  <a:pt x="222022" y="1369038"/>
                  <a:pt x="175349" y="1241403"/>
                  <a:pt x="148680" y="117663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2884D9D-3CAB-448F-B34E-BA68BA8610E3}"/>
              </a:ext>
            </a:extLst>
          </p:cNvPr>
          <p:cNvSpPr/>
          <p:nvPr/>
        </p:nvSpPr>
        <p:spPr>
          <a:xfrm>
            <a:off x="4509239" y="2464657"/>
            <a:ext cx="1100131" cy="925052"/>
          </a:xfrm>
          <a:custGeom>
            <a:avLst/>
            <a:gdLst>
              <a:gd name="connsiteX0" fmla="*/ 1007384 w 1130269"/>
              <a:gd name="connsiteY0" fmla="*/ 470335 h 950394"/>
              <a:gd name="connsiteX1" fmla="*/ 366352 w 1130269"/>
              <a:gd name="connsiteY1" fmla="*/ 7420 h 950394"/>
              <a:gd name="connsiteX2" fmla="*/ 212047 w 1130269"/>
              <a:gd name="connsiteY2" fmla="*/ 542725 h 950394"/>
              <a:gd name="connsiteX3" fmla="*/ 651149 w 1130269"/>
              <a:gd name="connsiteY3" fmla="*/ 663692 h 950394"/>
              <a:gd name="connsiteX4" fmla="*/ 1126447 w 1130269"/>
              <a:gd name="connsiteY4" fmla="*/ 950395 h 950394"/>
              <a:gd name="connsiteX5" fmla="*/ 1007384 w 1130269"/>
              <a:gd name="connsiteY5" fmla="*/ 470335 h 95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269" h="950394">
                <a:moveTo>
                  <a:pt x="1007384" y="470335"/>
                </a:moveTo>
                <a:cubicBezTo>
                  <a:pt x="795929" y="122672"/>
                  <a:pt x="469222" y="27422"/>
                  <a:pt x="366352" y="7420"/>
                </a:cubicBezTo>
                <a:cubicBezTo>
                  <a:pt x="17737" y="-58303"/>
                  <a:pt x="-171811" y="328412"/>
                  <a:pt x="212047" y="542725"/>
                </a:cubicBezTo>
                <a:cubicBezTo>
                  <a:pt x="345397" y="617020"/>
                  <a:pt x="503512" y="626545"/>
                  <a:pt x="651149" y="663692"/>
                </a:cubicBezTo>
                <a:cubicBezTo>
                  <a:pt x="849269" y="713222"/>
                  <a:pt x="999764" y="794185"/>
                  <a:pt x="1126447" y="950395"/>
                </a:cubicBezTo>
                <a:cubicBezTo>
                  <a:pt x="1149307" y="873242"/>
                  <a:pt x="1064535" y="564632"/>
                  <a:pt x="1007384" y="47033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6EADF7B-46BC-4FD8-9A58-B234946DA859}"/>
              </a:ext>
            </a:extLst>
          </p:cNvPr>
          <p:cNvSpPr/>
          <p:nvPr/>
        </p:nvSpPr>
        <p:spPr>
          <a:xfrm>
            <a:off x="4520468" y="1718168"/>
            <a:ext cx="1065870" cy="1035086"/>
          </a:xfrm>
          <a:custGeom>
            <a:avLst/>
            <a:gdLst>
              <a:gd name="connsiteX0" fmla="*/ 633460 w 685129"/>
              <a:gd name="connsiteY0" fmla="*/ 350064 h 665341"/>
              <a:gd name="connsiteX1" fmla="*/ 251508 w 685129"/>
              <a:gd name="connsiteY1" fmla="*/ 10974 h 665341"/>
              <a:gd name="connsiteX2" fmla="*/ 118158 w 685129"/>
              <a:gd name="connsiteY2" fmla="*/ 345301 h 665341"/>
              <a:gd name="connsiteX3" fmla="*/ 392478 w 685129"/>
              <a:gd name="connsiteY3" fmla="*/ 451029 h 665341"/>
              <a:gd name="connsiteX4" fmla="*/ 679180 w 685129"/>
              <a:gd name="connsiteY4" fmla="*/ 665341 h 665341"/>
              <a:gd name="connsiteX5" fmla="*/ 633460 w 685129"/>
              <a:gd name="connsiteY5" fmla="*/ 350064 h 665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129" h="665341">
                <a:moveTo>
                  <a:pt x="633460" y="350064"/>
                </a:moveTo>
                <a:cubicBezTo>
                  <a:pt x="520113" y="112891"/>
                  <a:pt x="316278" y="30024"/>
                  <a:pt x="251508" y="10974"/>
                </a:cubicBezTo>
                <a:cubicBezTo>
                  <a:pt x="31480" y="-53796"/>
                  <a:pt x="-114252" y="182424"/>
                  <a:pt x="118158" y="345301"/>
                </a:cubicBezTo>
                <a:cubicBezTo>
                  <a:pt x="199120" y="401499"/>
                  <a:pt x="300085" y="417691"/>
                  <a:pt x="392478" y="451029"/>
                </a:cubicBezTo>
                <a:cubicBezTo>
                  <a:pt x="516303" y="495796"/>
                  <a:pt x="607743" y="557709"/>
                  <a:pt x="679180" y="665341"/>
                </a:cubicBezTo>
                <a:cubicBezTo>
                  <a:pt x="699183" y="617716"/>
                  <a:pt x="664893" y="413881"/>
                  <a:pt x="633460" y="350064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22987D7-B494-4C3F-B3D8-AA75B73C2287}"/>
              </a:ext>
            </a:extLst>
          </p:cNvPr>
          <p:cNvSpPr/>
          <p:nvPr/>
        </p:nvSpPr>
        <p:spPr>
          <a:xfrm>
            <a:off x="5827895" y="4376588"/>
            <a:ext cx="392023" cy="941495"/>
          </a:xfrm>
          <a:custGeom>
            <a:avLst/>
            <a:gdLst>
              <a:gd name="connsiteX0" fmla="*/ 6934 w 402762"/>
              <a:gd name="connsiteY0" fmla="*/ 275772 h 967287"/>
              <a:gd name="connsiteX1" fmla="*/ 94564 w 402762"/>
              <a:gd name="connsiteY1" fmla="*/ 67175 h 967287"/>
              <a:gd name="connsiteX2" fmla="*/ 301257 w 402762"/>
              <a:gd name="connsiteY2" fmla="*/ 13835 h 967287"/>
              <a:gd name="connsiteX3" fmla="*/ 389839 w 402762"/>
              <a:gd name="connsiteY3" fmla="*/ 129087 h 967287"/>
              <a:gd name="connsiteX4" fmla="*/ 401269 w 402762"/>
              <a:gd name="connsiteY4" fmla="*/ 277677 h 967287"/>
              <a:gd name="connsiteX5" fmla="*/ 306972 w 402762"/>
              <a:gd name="connsiteY5" fmla="*/ 792980 h 967287"/>
              <a:gd name="connsiteX6" fmla="*/ 254584 w 402762"/>
              <a:gd name="connsiteY6" fmla="*/ 967287 h 967287"/>
              <a:gd name="connsiteX7" fmla="*/ 6934 w 402762"/>
              <a:gd name="connsiteY7" fmla="*/ 275772 h 967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2762" h="967287">
                <a:moveTo>
                  <a:pt x="6934" y="275772"/>
                </a:moveTo>
                <a:cubicBezTo>
                  <a:pt x="22174" y="200525"/>
                  <a:pt x="43129" y="124325"/>
                  <a:pt x="94564" y="67175"/>
                </a:cubicBezTo>
                <a:cubicBezTo>
                  <a:pt x="145999" y="10977"/>
                  <a:pt x="232677" y="-19503"/>
                  <a:pt x="301257" y="13835"/>
                </a:cubicBezTo>
                <a:cubicBezTo>
                  <a:pt x="346024" y="35743"/>
                  <a:pt x="375552" y="80510"/>
                  <a:pt x="389839" y="129087"/>
                </a:cubicBezTo>
                <a:cubicBezTo>
                  <a:pt x="404127" y="176712"/>
                  <a:pt x="404127" y="227195"/>
                  <a:pt x="401269" y="277677"/>
                </a:cubicBezTo>
                <a:cubicBezTo>
                  <a:pt x="393649" y="452937"/>
                  <a:pt x="362217" y="626293"/>
                  <a:pt x="306972" y="792980"/>
                </a:cubicBezTo>
                <a:cubicBezTo>
                  <a:pt x="285064" y="859655"/>
                  <a:pt x="254584" y="967287"/>
                  <a:pt x="254584" y="967287"/>
                </a:cubicBezTo>
                <a:cubicBezTo>
                  <a:pt x="254584" y="967287"/>
                  <a:pt x="-49263" y="548187"/>
                  <a:pt x="6934" y="27577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389FA5-AA20-4376-B9CE-1F27D97761FE}"/>
              </a:ext>
            </a:extLst>
          </p:cNvPr>
          <p:cNvSpPr/>
          <p:nvPr/>
        </p:nvSpPr>
        <p:spPr>
          <a:xfrm>
            <a:off x="4838688" y="5226842"/>
            <a:ext cx="1115553" cy="665116"/>
          </a:xfrm>
          <a:custGeom>
            <a:avLst/>
            <a:gdLst>
              <a:gd name="connsiteX0" fmla="*/ 308866 w 1146113"/>
              <a:gd name="connsiteY0" fmla="*/ 4205 h 683337"/>
              <a:gd name="connsiteX1" fmla="*/ 85028 w 1146113"/>
              <a:gd name="connsiteY1" fmla="*/ 39447 h 683337"/>
              <a:gd name="connsiteX2" fmla="*/ 186946 w 1146113"/>
              <a:gd name="connsiteY2" fmla="*/ 475692 h 683337"/>
              <a:gd name="connsiteX3" fmla="*/ 764161 w 1146113"/>
              <a:gd name="connsiteY3" fmla="*/ 601423 h 683337"/>
              <a:gd name="connsiteX4" fmla="*/ 1146114 w 1146113"/>
              <a:gd name="connsiteY4" fmla="*/ 683337 h 683337"/>
              <a:gd name="connsiteX5" fmla="*/ 308866 w 1146113"/>
              <a:gd name="connsiteY5" fmla="*/ 4205 h 68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6113" h="683337">
                <a:moveTo>
                  <a:pt x="308866" y="4205"/>
                </a:moveTo>
                <a:cubicBezTo>
                  <a:pt x="189803" y="-11035"/>
                  <a:pt x="112651" y="18492"/>
                  <a:pt x="85028" y="39447"/>
                </a:cubicBezTo>
                <a:cubicBezTo>
                  <a:pt x="-134999" y="204230"/>
                  <a:pt x="135511" y="444260"/>
                  <a:pt x="186946" y="475692"/>
                </a:cubicBezTo>
                <a:cubicBezTo>
                  <a:pt x="358396" y="581420"/>
                  <a:pt x="566993" y="579515"/>
                  <a:pt x="764161" y="601423"/>
                </a:cubicBezTo>
                <a:cubicBezTo>
                  <a:pt x="1028004" y="630950"/>
                  <a:pt x="1146114" y="683337"/>
                  <a:pt x="1146114" y="683337"/>
                </a:cubicBezTo>
                <a:cubicBezTo>
                  <a:pt x="1146114" y="683337"/>
                  <a:pt x="1115634" y="109932"/>
                  <a:pt x="308866" y="420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77150B4-A058-404C-B9D7-3CD807E2857A}"/>
              </a:ext>
            </a:extLst>
          </p:cNvPr>
          <p:cNvSpPr/>
          <p:nvPr/>
        </p:nvSpPr>
        <p:spPr>
          <a:xfrm>
            <a:off x="3518639" y="4137617"/>
            <a:ext cx="1345328" cy="938795"/>
          </a:xfrm>
          <a:custGeom>
            <a:avLst/>
            <a:gdLst>
              <a:gd name="connsiteX0" fmla="*/ 647806 w 1382183"/>
              <a:gd name="connsiteY0" fmla="*/ 231729 h 964513"/>
              <a:gd name="connsiteX1" fmla="*/ 401109 w 1382183"/>
              <a:gd name="connsiteY1" fmla="*/ 16464 h 964513"/>
              <a:gd name="connsiteX2" fmla="*/ 303001 w 1382183"/>
              <a:gd name="connsiteY2" fmla="*/ 757509 h 964513"/>
              <a:gd name="connsiteX3" fmla="*/ 1149774 w 1382183"/>
              <a:gd name="connsiteY3" fmla="*/ 961344 h 964513"/>
              <a:gd name="connsiteX4" fmla="*/ 1382184 w 1382183"/>
              <a:gd name="connsiteY4" fmla="*/ 921339 h 964513"/>
              <a:gd name="connsiteX5" fmla="*/ 647806 w 1382183"/>
              <a:gd name="connsiteY5" fmla="*/ 231729 h 96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82183" h="964513">
                <a:moveTo>
                  <a:pt x="647806" y="231729"/>
                </a:moveTo>
                <a:cubicBezTo>
                  <a:pt x="597324" y="131716"/>
                  <a:pt x="504931" y="56469"/>
                  <a:pt x="401109" y="16464"/>
                </a:cubicBezTo>
                <a:cubicBezTo>
                  <a:pt x="110596" y="-95931"/>
                  <a:pt x="-282787" y="390797"/>
                  <a:pt x="303001" y="757509"/>
                </a:cubicBezTo>
                <a:cubicBezTo>
                  <a:pt x="553509" y="913719"/>
                  <a:pt x="856404" y="980394"/>
                  <a:pt x="1149774" y="961344"/>
                </a:cubicBezTo>
                <a:cubicBezTo>
                  <a:pt x="1212639" y="957534"/>
                  <a:pt x="1299316" y="947057"/>
                  <a:pt x="1382184" y="921339"/>
                </a:cubicBezTo>
                <a:cubicBezTo>
                  <a:pt x="1205971" y="878476"/>
                  <a:pt x="804016" y="536529"/>
                  <a:pt x="647806" y="23172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23E38D-B8E4-4715-AF03-A82B797A9778}"/>
              </a:ext>
            </a:extLst>
          </p:cNvPr>
          <p:cNvGrpSpPr/>
          <p:nvPr/>
        </p:nvGrpSpPr>
        <p:grpSpPr>
          <a:xfrm flipH="1">
            <a:off x="7465616" y="2107069"/>
            <a:ext cx="749579" cy="237758"/>
            <a:chOff x="3398226" y="2100505"/>
            <a:chExt cx="749579" cy="237758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1C0491E-7D98-4F77-8C43-FDC6D53992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237758" cy="237758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2E5B7EF-1F53-46B8-84BE-BBBF1037B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8226" y="2105266"/>
              <a:ext cx="519885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60B537-5E70-491E-9C0F-D9C0B1C48CDB}"/>
              </a:ext>
            </a:extLst>
          </p:cNvPr>
          <p:cNvGrpSpPr/>
          <p:nvPr/>
        </p:nvGrpSpPr>
        <p:grpSpPr>
          <a:xfrm flipV="1">
            <a:off x="2956043" y="4613847"/>
            <a:ext cx="643935" cy="250903"/>
            <a:chOff x="3517015" y="2100504"/>
            <a:chExt cx="643935" cy="25090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B253C56-5BA1-49FB-922C-68836D6CBA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9" y="2100504"/>
              <a:ext cx="250901" cy="25090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1502A3F-1275-4962-BA29-681D8B2366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7015" y="2102885"/>
              <a:ext cx="403478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DE31E89-E0C0-4D59-BEF7-73EA181C7D0B}"/>
              </a:ext>
            </a:extLst>
          </p:cNvPr>
          <p:cNvGrpSpPr/>
          <p:nvPr/>
        </p:nvGrpSpPr>
        <p:grpSpPr>
          <a:xfrm>
            <a:off x="3791782" y="2345889"/>
            <a:ext cx="909420" cy="375356"/>
            <a:chOff x="3375983" y="2100505"/>
            <a:chExt cx="909420" cy="375356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93F95B-3D46-4BB5-A8AD-F352749C0EB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375356" cy="375356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AC2D478-81A1-4B41-B492-619BC4A09F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5983" y="2105266"/>
              <a:ext cx="542130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BAE97E0-9AB6-47CB-B728-A581F45ACC9D}"/>
              </a:ext>
            </a:extLst>
          </p:cNvPr>
          <p:cNvGrpSpPr/>
          <p:nvPr/>
        </p:nvGrpSpPr>
        <p:grpSpPr>
          <a:xfrm flipH="1" flipV="1">
            <a:off x="8019309" y="3788791"/>
            <a:ext cx="766929" cy="239290"/>
            <a:chOff x="3382408" y="2100504"/>
            <a:chExt cx="766929" cy="23929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9B9DD1E-370D-4485-B68D-6A3146F67A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4"/>
              <a:ext cx="239289" cy="239290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C5F2769-6B9A-424A-A3EA-EAE4F238D2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82408" y="2105266"/>
              <a:ext cx="535703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1717869-0364-4BC5-845A-206547AEFC83}"/>
              </a:ext>
            </a:extLst>
          </p:cNvPr>
          <p:cNvSpPr/>
          <p:nvPr/>
        </p:nvSpPr>
        <p:spPr>
          <a:xfrm>
            <a:off x="3807841" y="4361670"/>
            <a:ext cx="264974" cy="374258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9" name="Graphic 1">
            <a:extLst>
              <a:ext uri="{FF2B5EF4-FFF2-40B4-BE49-F238E27FC236}">
                <a16:creationId xmlns:a16="http://schemas.microsoft.com/office/drawing/2014/main" id="{614D0382-C78C-4409-872B-93F312F07AE5}"/>
              </a:ext>
            </a:extLst>
          </p:cNvPr>
          <p:cNvGrpSpPr/>
          <p:nvPr/>
        </p:nvGrpSpPr>
        <p:grpSpPr>
          <a:xfrm>
            <a:off x="7477730" y="3716668"/>
            <a:ext cx="330956" cy="306890"/>
            <a:chOff x="8864467" y="1326832"/>
            <a:chExt cx="842293" cy="781050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7CD68F2-4738-4C96-A804-F40381711523}"/>
                </a:ext>
              </a:extLst>
            </p:cNvPr>
            <p:cNvSpPr/>
            <p:nvPr/>
          </p:nvSpPr>
          <p:spPr>
            <a:xfrm>
              <a:off x="8864467" y="1326832"/>
              <a:ext cx="842293" cy="322897"/>
            </a:xfrm>
            <a:custGeom>
              <a:avLst/>
              <a:gdLst>
                <a:gd name="connsiteX0" fmla="*/ 835793 w 842293"/>
                <a:gd name="connsiteY0" fmla="*/ 293370 h 322897"/>
                <a:gd name="connsiteX1" fmla="*/ 687202 w 842293"/>
                <a:gd name="connsiteY1" fmla="*/ 188595 h 322897"/>
                <a:gd name="connsiteX2" fmla="*/ 687202 w 842293"/>
                <a:gd name="connsiteY2" fmla="*/ 52387 h 322897"/>
                <a:gd name="connsiteX3" fmla="*/ 705300 w 842293"/>
                <a:gd name="connsiteY3" fmla="*/ 52387 h 322897"/>
                <a:gd name="connsiteX4" fmla="*/ 705300 w 842293"/>
                <a:gd name="connsiteY4" fmla="*/ 14288 h 322897"/>
                <a:gd name="connsiteX5" fmla="*/ 562425 w 842293"/>
                <a:gd name="connsiteY5" fmla="*/ 14288 h 322897"/>
                <a:gd name="connsiteX6" fmla="*/ 562425 w 842293"/>
                <a:gd name="connsiteY6" fmla="*/ 52387 h 322897"/>
                <a:gd name="connsiteX7" fmla="*/ 580522 w 842293"/>
                <a:gd name="connsiteY7" fmla="*/ 52387 h 322897"/>
                <a:gd name="connsiteX8" fmla="*/ 580522 w 842293"/>
                <a:gd name="connsiteY8" fmla="*/ 112395 h 322897"/>
                <a:gd name="connsiteX9" fmla="*/ 421455 w 842293"/>
                <a:gd name="connsiteY9" fmla="*/ 0 h 322897"/>
                <a:gd name="connsiteX10" fmla="*/ 7118 w 842293"/>
                <a:gd name="connsiteY10" fmla="*/ 293370 h 322897"/>
                <a:gd name="connsiteX11" fmla="*/ 16643 w 842293"/>
                <a:gd name="connsiteY11" fmla="*/ 322898 h 322897"/>
                <a:gd name="connsiteX12" fmla="*/ 827220 w 842293"/>
                <a:gd name="connsiteY12" fmla="*/ 322898 h 322897"/>
                <a:gd name="connsiteX13" fmla="*/ 835793 w 842293"/>
                <a:gd name="connsiteY13" fmla="*/ 293370 h 32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2293" h="322897">
                  <a:moveTo>
                    <a:pt x="835793" y="293370"/>
                  </a:moveTo>
                  <a:lnTo>
                    <a:pt x="687202" y="188595"/>
                  </a:lnTo>
                  <a:lnTo>
                    <a:pt x="687202" y="52387"/>
                  </a:lnTo>
                  <a:lnTo>
                    <a:pt x="705300" y="52387"/>
                  </a:lnTo>
                  <a:lnTo>
                    <a:pt x="705300" y="14288"/>
                  </a:lnTo>
                  <a:lnTo>
                    <a:pt x="562425" y="14288"/>
                  </a:lnTo>
                  <a:lnTo>
                    <a:pt x="562425" y="52387"/>
                  </a:lnTo>
                  <a:lnTo>
                    <a:pt x="580522" y="52387"/>
                  </a:lnTo>
                  <a:lnTo>
                    <a:pt x="580522" y="112395"/>
                  </a:lnTo>
                  <a:lnTo>
                    <a:pt x="421455" y="0"/>
                  </a:lnTo>
                  <a:lnTo>
                    <a:pt x="7118" y="293370"/>
                  </a:lnTo>
                  <a:cubicBezTo>
                    <a:pt x="-6218" y="302895"/>
                    <a:pt x="450" y="322898"/>
                    <a:pt x="16643" y="322898"/>
                  </a:cubicBezTo>
                  <a:lnTo>
                    <a:pt x="827220" y="322898"/>
                  </a:lnTo>
                  <a:cubicBezTo>
                    <a:pt x="841508" y="322898"/>
                    <a:pt x="848175" y="302895"/>
                    <a:pt x="835793" y="2933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7199656-AAD1-4244-92CC-FAC75CCB4D8D}"/>
                </a:ext>
              </a:extLst>
            </p:cNvPr>
            <p:cNvSpPr/>
            <p:nvPr/>
          </p:nvSpPr>
          <p:spPr>
            <a:xfrm>
              <a:off x="8962072" y="1684019"/>
              <a:ext cx="646747" cy="423862"/>
            </a:xfrm>
            <a:custGeom>
              <a:avLst/>
              <a:gdLst>
                <a:gd name="connsiteX0" fmla="*/ 0 w 646747"/>
                <a:gd name="connsiteY0" fmla="*/ 0 h 423862"/>
                <a:gd name="connsiteX1" fmla="*/ 0 w 646747"/>
                <a:gd name="connsiteY1" fmla="*/ 423863 h 423862"/>
                <a:gd name="connsiteX2" fmla="*/ 646747 w 646747"/>
                <a:gd name="connsiteY2" fmla="*/ 423863 h 423862"/>
                <a:gd name="connsiteX3" fmla="*/ 646747 w 646747"/>
                <a:gd name="connsiteY3" fmla="*/ 0 h 423862"/>
                <a:gd name="connsiteX4" fmla="*/ 0 w 646747"/>
                <a:gd name="connsiteY4" fmla="*/ 0 h 423862"/>
                <a:gd name="connsiteX5" fmla="*/ 280988 w 646747"/>
                <a:gd name="connsiteY5" fmla="*/ 341947 h 423862"/>
                <a:gd name="connsiteX6" fmla="*/ 246697 w 646747"/>
                <a:gd name="connsiteY6" fmla="*/ 308610 h 423862"/>
                <a:gd name="connsiteX7" fmla="*/ 320040 w 646747"/>
                <a:gd name="connsiteY7" fmla="*/ 233363 h 423862"/>
                <a:gd name="connsiteX8" fmla="*/ 213360 w 646747"/>
                <a:gd name="connsiteY8" fmla="*/ 233363 h 423862"/>
                <a:gd name="connsiteX9" fmla="*/ 364807 w 646747"/>
                <a:gd name="connsiteY9" fmla="*/ 81915 h 423862"/>
                <a:gd name="connsiteX10" fmla="*/ 398145 w 646747"/>
                <a:gd name="connsiteY10" fmla="*/ 115253 h 423862"/>
                <a:gd name="connsiteX11" fmla="*/ 327660 w 646747"/>
                <a:gd name="connsiteY11" fmla="*/ 185738 h 423862"/>
                <a:gd name="connsiteX12" fmla="*/ 434340 w 646747"/>
                <a:gd name="connsiteY12" fmla="*/ 185738 h 423862"/>
                <a:gd name="connsiteX13" fmla="*/ 280988 w 646747"/>
                <a:gd name="connsiteY13" fmla="*/ 341947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6747" h="423862">
                  <a:moveTo>
                    <a:pt x="0" y="0"/>
                  </a:moveTo>
                  <a:lnTo>
                    <a:pt x="0" y="423863"/>
                  </a:lnTo>
                  <a:lnTo>
                    <a:pt x="646747" y="423863"/>
                  </a:lnTo>
                  <a:lnTo>
                    <a:pt x="646747" y="0"/>
                  </a:lnTo>
                  <a:lnTo>
                    <a:pt x="0" y="0"/>
                  </a:lnTo>
                  <a:close/>
                  <a:moveTo>
                    <a:pt x="280988" y="341947"/>
                  </a:moveTo>
                  <a:lnTo>
                    <a:pt x="246697" y="308610"/>
                  </a:lnTo>
                  <a:lnTo>
                    <a:pt x="320040" y="233363"/>
                  </a:lnTo>
                  <a:lnTo>
                    <a:pt x="213360" y="233363"/>
                  </a:lnTo>
                  <a:lnTo>
                    <a:pt x="364807" y="81915"/>
                  </a:lnTo>
                  <a:lnTo>
                    <a:pt x="398145" y="115253"/>
                  </a:lnTo>
                  <a:lnTo>
                    <a:pt x="327660" y="185738"/>
                  </a:lnTo>
                  <a:lnTo>
                    <a:pt x="434340" y="185738"/>
                  </a:lnTo>
                  <a:lnTo>
                    <a:pt x="280988" y="3419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2" name="Graphic 1">
            <a:extLst>
              <a:ext uri="{FF2B5EF4-FFF2-40B4-BE49-F238E27FC236}">
                <a16:creationId xmlns:a16="http://schemas.microsoft.com/office/drawing/2014/main" id="{C167255A-3031-46BA-963E-B5FEB0E37E4F}"/>
              </a:ext>
            </a:extLst>
          </p:cNvPr>
          <p:cNvGrpSpPr/>
          <p:nvPr/>
        </p:nvGrpSpPr>
        <p:grpSpPr>
          <a:xfrm>
            <a:off x="4806105" y="2638004"/>
            <a:ext cx="285934" cy="286682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7B276F4-E02A-4DD6-8E43-98CBEC1E5EBB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4" name="Graphic 1">
              <a:extLst>
                <a:ext uri="{FF2B5EF4-FFF2-40B4-BE49-F238E27FC236}">
                  <a16:creationId xmlns:a16="http://schemas.microsoft.com/office/drawing/2014/main" id="{026E5FBA-6AED-47DA-A507-C0014A852980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06A1135-D708-42E9-A080-93DEA97F8F80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4BF4106-0A9D-47F1-8754-5242767FE681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57" name="Graphic 1">
            <a:extLst>
              <a:ext uri="{FF2B5EF4-FFF2-40B4-BE49-F238E27FC236}">
                <a16:creationId xmlns:a16="http://schemas.microsoft.com/office/drawing/2014/main" id="{71CE7029-5853-4A8E-B444-A18831119FC7}"/>
              </a:ext>
            </a:extLst>
          </p:cNvPr>
          <p:cNvGrpSpPr/>
          <p:nvPr/>
        </p:nvGrpSpPr>
        <p:grpSpPr>
          <a:xfrm>
            <a:off x="6949257" y="2527802"/>
            <a:ext cx="362166" cy="290690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58" name="Graphic 1">
              <a:extLst>
                <a:ext uri="{FF2B5EF4-FFF2-40B4-BE49-F238E27FC236}">
                  <a16:creationId xmlns:a16="http://schemas.microsoft.com/office/drawing/2014/main" id="{76FA33B5-0C6C-44DB-98BB-8E0943B02C34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B3D500DB-BDAF-45C2-A86B-6B3263C1708C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6CC4F996-3468-45AF-8537-E28A2605362F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29F9CC05-2733-48A3-9D85-933A62AD9EAC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CB7F504-070F-479C-A7FC-51EE197C8D21}"/>
              </a:ext>
            </a:extLst>
          </p:cNvPr>
          <p:cNvSpPr txBox="1"/>
          <p:nvPr/>
        </p:nvSpPr>
        <p:spPr>
          <a:xfrm rot="2816497">
            <a:off x="4406028" y="3977837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200" b="1">
                <a:solidFill>
                  <a:schemeClr val="bg2"/>
                </a:solidFill>
                <a:latin typeface="+mj-lt"/>
              </a:rPr>
              <a:t>Training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0B0B526-639D-4811-8676-B477B2B363DF}"/>
              </a:ext>
            </a:extLst>
          </p:cNvPr>
          <p:cNvSpPr txBox="1"/>
          <p:nvPr/>
        </p:nvSpPr>
        <p:spPr>
          <a:xfrm rot="5592769">
            <a:off x="5661579" y="2753943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200" b="1">
                <a:solidFill>
                  <a:schemeClr val="bg2"/>
                </a:solidFill>
                <a:latin typeface="+mj-lt"/>
              </a:rPr>
              <a:t>Explore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B4F57B-14BD-4185-902B-4C90B5E60A11}"/>
              </a:ext>
            </a:extLst>
          </p:cNvPr>
          <p:cNvSpPr txBox="1"/>
          <p:nvPr/>
        </p:nvSpPr>
        <p:spPr>
          <a:xfrm rot="1138511">
            <a:off x="4992397" y="5396780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200" b="1">
                <a:solidFill>
                  <a:schemeClr val="bg2"/>
                </a:solidFill>
                <a:latin typeface="+mj-lt"/>
              </a:rPr>
              <a:t>Building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40F106-32E3-4693-9DDF-32194399D2B2}"/>
              </a:ext>
            </a:extLst>
          </p:cNvPr>
          <p:cNvSpPr txBox="1"/>
          <p:nvPr/>
        </p:nvSpPr>
        <p:spPr>
          <a:xfrm rot="5099658">
            <a:off x="6207572" y="3862362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200" b="1">
                <a:solidFill>
                  <a:schemeClr val="bg2"/>
                </a:solidFill>
                <a:latin typeface="+mj-lt"/>
              </a:rPr>
              <a:t>Oportunity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71B2666-62DD-4A70-9939-9C90F9BA7856}"/>
              </a:ext>
            </a:extLst>
          </p:cNvPr>
          <p:cNvSpPr txBox="1"/>
          <p:nvPr/>
        </p:nvSpPr>
        <p:spPr>
          <a:xfrm rot="1816292">
            <a:off x="4592869" y="1971930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200" b="1">
                <a:solidFill>
                  <a:schemeClr val="bg2"/>
                </a:solidFill>
                <a:latin typeface="+mj-lt"/>
              </a:rPr>
              <a:t>Education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B678F9-86D5-077B-99F8-92B5FAC56E27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4E10DD-E036-B472-1C57-983300FFD1A9}"/>
              </a:ext>
            </a:extLst>
          </p:cNvPr>
          <p:cNvSpPr txBox="1"/>
          <p:nvPr/>
        </p:nvSpPr>
        <p:spPr>
          <a:xfrm>
            <a:off x="8250535" y="1453250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4FA036-4913-7A49-23DC-F2D1DF298F45}"/>
              </a:ext>
            </a:extLst>
          </p:cNvPr>
          <p:cNvSpPr txBox="1"/>
          <p:nvPr/>
        </p:nvSpPr>
        <p:spPr>
          <a:xfrm>
            <a:off x="8960821" y="326519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020E47-3057-9B1A-E031-BE80FF74C144}"/>
              </a:ext>
            </a:extLst>
          </p:cNvPr>
          <p:cNvSpPr txBox="1"/>
          <p:nvPr/>
        </p:nvSpPr>
        <p:spPr>
          <a:xfrm>
            <a:off x="1611764" y="167911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198EBE-74C3-A1A3-A49F-4C7256FA0A06}"/>
              </a:ext>
            </a:extLst>
          </p:cNvPr>
          <p:cNvSpPr txBox="1"/>
          <p:nvPr/>
        </p:nvSpPr>
        <p:spPr>
          <a:xfrm>
            <a:off x="737772" y="4235629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6025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48" grpId="0" animBg="1"/>
      <p:bldP spid="63" grpId="0"/>
      <p:bldP spid="64" grpId="0"/>
      <p:bldP spid="65" grpId="0"/>
      <p:bldP spid="66" grpId="0"/>
      <p:bldP spid="67" grpId="0"/>
      <p:bldP spid="4" grpId="0"/>
      <p:bldP spid="8" grpId="0"/>
      <p:bldP spid="25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E1EBC08-4299-4639-B2AA-57CC067DBCAF}"/>
              </a:ext>
            </a:extLst>
          </p:cNvPr>
          <p:cNvSpPr/>
          <p:nvPr/>
        </p:nvSpPr>
        <p:spPr>
          <a:xfrm>
            <a:off x="3722115" y="2260593"/>
            <a:ext cx="4747772" cy="4597406"/>
          </a:xfrm>
          <a:custGeom>
            <a:avLst/>
            <a:gdLst>
              <a:gd name="connsiteX0" fmla="*/ 4496753 w 4601527"/>
              <a:gd name="connsiteY0" fmla="*/ 2555558 h 4455794"/>
              <a:gd name="connsiteX1" fmla="*/ 4218623 w 4601527"/>
              <a:gd name="connsiteY1" fmla="*/ 2740343 h 4455794"/>
              <a:gd name="connsiteX2" fmla="*/ 4024313 w 4601527"/>
              <a:gd name="connsiteY2" fmla="*/ 2861310 h 4455794"/>
              <a:gd name="connsiteX3" fmla="*/ 3970020 w 4601527"/>
              <a:gd name="connsiteY3" fmla="*/ 2891790 h 4455794"/>
              <a:gd name="connsiteX4" fmla="*/ 3912870 w 4601527"/>
              <a:gd name="connsiteY4" fmla="*/ 2921318 h 4455794"/>
              <a:gd name="connsiteX5" fmla="*/ 3791903 w 4601527"/>
              <a:gd name="connsiteY5" fmla="*/ 2975610 h 4455794"/>
              <a:gd name="connsiteX6" fmla="*/ 3660458 w 4601527"/>
              <a:gd name="connsiteY6" fmla="*/ 3018473 h 4455794"/>
              <a:gd name="connsiteX7" fmla="*/ 3518535 w 4601527"/>
              <a:gd name="connsiteY7" fmla="*/ 3047048 h 4455794"/>
              <a:gd name="connsiteX8" fmla="*/ 3208973 w 4601527"/>
              <a:gd name="connsiteY8" fmla="*/ 3083243 h 4455794"/>
              <a:gd name="connsiteX9" fmla="*/ 3048953 w 4601527"/>
              <a:gd name="connsiteY9" fmla="*/ 3106103 h 4455794"/>
              <a:gd name="connsiteX10" fmla="*/ 2894648 w 4601527"/>
              <a:gd name="connsiteY10" fmla="*/ 3144203 h 4455794"/>
              <a:gd name="connsiteX11" fmla="*/ 2624138 w 4601527"/>
              <a:gd name="connsiteY11" fmla="*/ 3284220 h 4455794"/>
              <a:gd name="connsiteX12" fmla="*/ 2453640 w 4601527"/>
              <a:gd name="connsiteY12" fmla="*/ 3501390 h 4455794"/>
              <a:gd name="connsiteX13" fmla="*/ 2452688 w 4601527"/>
              <a:gd name="connsiteY13" fmla="*/ 3503295 h 4455794"/>
              <a:gd name="connsiteX14" fmla="*/ 2452688 w 4601527"/>
              <a:gd name="connsiteY14" fmla="*/ 3414713 h 4455794"/>
              <a:gd name="connsiteX15" fmla="*/ 2461260 w 4601527"/>
              <a:gd name="connsiteY15" fmla="*/ 3278505 h 4455794"/>
              <a:gd name="connsiteX16" fmla="*/ 2477453 w 4601527"/>
              <a:gd name="connsiteY16" fmla="*/ 3133725 h 4455794"/>
              <a:gd name="connsiteX17" fmla="*/ 2488883 w 4601527"/>
              <a:gd name="connsiteY17" fmla="*/ 3060383 h 4455794"/>
              <a:gd name="connsiteX18" fmla="*/ 2495550 w 4601527"/>
              <a:gd name="connsiteY18" fmla="*/ 3023235 h 4455794"/>
              <a:gd name="connsiteX19" fmla="*/ 2503170 w 4601527"/>
              <a:gd name="connsiteY19" fmla="*/ 2986088 h 4455794"/>
              <a:gd name="connsiteX20" fmla="*/ 2511743 w 4601527"/>
              <a:gd name="connsiteY20" fmla="*/ 2948940 h 4455794"/>
              <a:gd name="connsiteX21" fmla="*/ 2521268 w 4601527"/>
              <a:gd name="connsiteY21" fmla="*/ 2911793 h 4455794"/>
              <a:gd name="connsiteX22" fmla="*/ 2542223 w 4601527"/>
              <a:gd name="connsiteY22" fmla="*/ 2837498 h 4455794"/>
              <a:gd name="connsiteX23" fmla="*/ 2554605 w 4601527"/>
              <a:gd name="connsiteY23" fmla="*/ 2800350 h 4455794"/>
              <a:gd name="connsiteX24" fmla="*/ 2561273 w 4601527"/>
              <a:gd name="connsiteY24" fmla="*/ 2782253 h 4455794"/>
              <a:gd name="connsiteX25" fmla="*/ 2567940 w 4601527"/>
              <a:gd name="connsiteY25" fmla="*/ 2764155 h 4455794"/>
              <a:gd name="connsiteX26" fmla="*/ 2582228 w 4601527"/>
              <a:gd name="connsiteY26" fmla="*/ 2727960 h 4455794"/>
              <a:gd name="connsiteX27" fmla="*/ 2597468 w 4601527"/>
              <a:gd name="connsiteY27" fmla="*/ 2691765 h 4455794"/>
              <a:gd name="connsiteX28" fmla="*/ 2614613 w 4601527"/>
              <a:gd name="connsiteY28" fmla="*/ 2656523 h 4455794"/>
              <a:gd name="connsiteX29" fmla="*/ 2631758 w 4601527"/>
              <a:gd name="connsiteY29" fmla="*/ 2621280 h 4455794"/>
              <a:gd name="connsiteX30" fmla="*/ 2649855 w 4601527"/>
              <a:gd name="connsiteY30" fmla="*/ 2586990 h 4455794"/>
              <a:gd name="connsiteX31" fmla="*/ 2669858 w 4601527"/>
              <a:gd name="connsiteY31" fmla="*/ 2554605 h 4455794"/>
              <a:gd name="connsiteX32" fmla="*/ 2679383 w 4601527"/>
              <a:gd name="connsiteY32" fmla="*/ 2538413 h 4455794"/>
              <a:gd name="connsiteX33" fmla="*/ 2689860 w 4601527"/>
              <a:gd name="connsiteY33" fmla="*/ 2523173 h 4455794"/>
              <a:gd name="connsiteX34" fmla="*/ 2710815 w 4601527"/>
              <a:gd name="connsiteY34" fmla="*/ 2492693 h 4455794"/>
              <a:gd name="connsiteX35" fmla="*/ 2756535 w 4601527"/>
              <a:gd name="connsiteY35" fmla="*/ 2435543 h 4455794"/>
              <a:gd name="connsiteX36" fmla="*/ 2971800 w 4601527"/>
              <a:gd name="connsiteY36" fmla="*/ 2259330 h 4455794"/>
              <a:gd name="connsiteX37" fmla="*/ 3159443 w 4601527"/>
              <a:gd name="connsiteY37" fmla="*/ 2184083 h 4455794"/>
              <a:gd name="connsiteX38" fmla="*/ 3231833 w 4601527"/>
              <a:gd name="connsiteY38" fmla="*/ 2222183 h 4455794"/>
              <a:gd name="connsiteX39" fmla="*/ 3340418 w 4601527"/>
              <a:gd name="connsiteY39" fmla="*/ 2297430 h 4455794"/>
              <a:gd name="connsiteX40" fmla="*/ 3464243 w 4601527"/>
              <a:gd name="connsiteY40" fmla="*/ 2359343 h 4455794"/>
              <a:gd name="connsiteX41" fmla="*/ 3588068 w 4601527"/>
              <a:gd name="connsiteY41" fmla="*/ 2394585 h 4455794"/>
              <a:gd name="connsiteX42" fmla="*/ 3617595 w 4601527"/>
              <a:gd name="connsiteY42" fmla="*/ 2399348 h 4455794"/>
              <a:gd name="connsiteX43" fmla="*/ 3647123 w 4601527"/>
              <a:gd name="connsiteY43" fmla="*/ 2403158 h 4455794"/>
              <a:gd name="connsiteX44" fmla="*/ 3675698 w 4601527"/>
              <a:gd name="connsiteY44" fmla="*/ 2405063 h 4455794"/>
              <a:gd name="connsiteX45" fmla="*/ 3703320 w 4601527"/>
              <a:gd name="connsiteY45" fmla="*/ 2406968 h 4455794"/>
              <a:gd name="connsiteX46" fmla="*/ 3803333 w 4601527"/>
              <a:gd name="connsiteY46" fmla="*/ 2402205 h 4455794"/>
              <a:gd name="connsiteX47" fmla="*/ 3846195 w 4601527"/>
              <a:gd name="connsiteY47" fmla="*/ 2395538 h 4455794"/>
              <a:gd name="connsiteX48" fmla="*/ 3884295 w 4601527"/>
              <a:gd name="connsiteY48" fmla="*/ 2387918 h 4455794"/>
              <a:gd name="connsiteX49" fmla="*/ 3916680 w 4601527"/>
              <a:gd name="connsiteY49" fmla="*/ 2379345 h 4455794"/>
              <a:gd name="connsiteX50" fmla="*/ 3943350 w 4601527"/>
              <a:gd name="connsiteY50" fmla="*/ 2370773 h 4455794"/>
              <a:gd name="connsiteX51" fmla="*/ 3964305 w 4601527"/>
              <a:gd name="connsiteY51" fmla="*/ 2363153 h 4455794"/>
              <a:gd name="connsiteX52" fmla="*/ 3979545 w 4601527"/>
              <a:gd name="connsiteY52" fmla="*/ 2357438 h 4455794"/>
              <a:gd name="connsiteX53" fmla="*/ 3991928 w 4601527"/>
              <a:gd name="connsiteY53" fmla="*/ 2352675 h 4455794"/>
              <a:gd name="connsiteX54" fmla="*/ 3978593 w 4601527"/>
              <a:gd name="connsiteY54" fmla="*/ 2354580 h 4455794"/>
              <a:gd name="connsiteX55" fmla="*/ 3962400 w 4601527"/>
              <a:gd name="connsiteY55" fmla="*/ 2357438 h 4455794"/>
              <a:gd name="connsiteX56" fmla="*/ 3940493 w 4601527"/>
              <a:gd name="connsiteY56" fmla="*/ 2360295 h 4455794"/>
              <a:gd name="connsiteX57" fmla="*/ 3801428 w 4601527"/>
              <a:gd name="connsiteY57" fmla="*/ 2366010 h 4455794"/>
              <a:gd name="connsiteX58" fmla="*/ 3707130 w 4601527"/>
              <a:gd name="connsiteY58" fmla="*/ 2357438 h 4455794"/>
              <a:gd name="connsiteX59" fmla="*/ 3681413 w 4601527"/>
              <a:gd name="connsiteY59" fmla="*/ 2352675 h 4455794"/>
              <a:gd name="connsiteX60" fmla="*/ 3655695 w 4601527"/>
              <a:gd name="connsiteY60" fmla="*/ 2347913 h 4455794"/>
              <a:gd name="connsiteX61" fmla="*/ 3629025 w 4601527"/>
              <a:gd name="connsiteY61" fmla="*/ 2342198 h 4455794"/>
              <a:gd name="connsiteX62" fmla="*/ 3602355 w 4601527"/>
              <a:gd name="connsiteY62" fmla="*/ 2334578 h 4455794"/>
              <a:gd name="connsiteX63" fmla="*/ 3490913 w 4601527"/>
              <a:gd name="connsiteY63" fmla="*/ 2294573 h 4455794"/>
              <a:gd name="connsiteX64" fmla="*/ 3379470 w 4601527"/>
              <a:gd name="connsiteY64" fmla="*/ 2235518 h 4455794"/>
              <a:gd name="connsiteX65" fmla="*/ 3267075 w 4601527"/>
              <a:gd name="connsiteY65" fmla="*/ 2162175 h 4455794"/>
              <a:gd name="connsiteX66" fmla="*/ 3267075 w 4601527"/>
              <a:gd name="connsiteY66" fmla="*/ 2162175 h 4455794"/>
              <a:gd name="connsiteX67" fmla="*/ 3448050 w 4601527"/>
              <a:gd name="connsiteY67" fmla="*/ 2142173 h 4455794"/>
              <a:gd name="connsiteX68" fmla="*/ 3554730 w 4601527"/>
              <a:gd name="connsiteY68" fmla="*/ 2113598 h 4455794"/>
              <a:gd name="connsiteX69" fmla="*/ 3575685 w 4601527"/>
              <a:gd name="connsiteY69" fmla="*/ 2105025 h 4455794"/>
              <a:gd name="connsiteX70" fmla="*/ 3577590 w 4601527"/>
              <a:gd name="connsiteY70" fmla="*/ 2105025 h 4455794"/>
              <a:gd name="connsiteX71" fmla="*/ 3800475 w 4601527"/>
              <a:gd name="connsiteY71" fmla="*/ 1992630 h 4455794"/>
              <a:gd name="connsiteX72" fmla="*/ 3900488 w 4601527"/>
              <a:gd name="connsiteY72" fmla="*/ 1914525 h 4455794"/>
              <a:gd name="connsiteX73" fmla="*/ 3988118 w 4601527"/>
              <a:gd name="connsiteY73" fmla="*/ 1837373 h 4455794"/>
              <a:gd name="connsiteX74" fmla="*/ 4127183 w 4601527"/>
              <a:gd name="connsiteY74" fmla="*/ 1693545 h 4455794"/>
              <a:gd name="connsiteX75" fmla="*/ 4203383 w 4601527"/>
              <a:gd name="connsiteY75" fmla="*/ 1582103 h 4455794"/>
              <a:gd name="connsiteX76" fmla="*/ 4212908 w 4601527"/>
              <a:gd name="connsiteY76" fmla="*/ 1563053 h 4455794"/>
              <a:gd name="connsiteX77" fmla="*/ 4219575 w 4601527"/>
              <a:gd name="connsiteY77" fmla="*/ 1548765 h 4455794"/>
              <a:gd name="connsiteX78" fmla="*/ 4224338 w 4601527"/>
              <a:gd name="connsiteY78" fmla="*/ 1537335 h 4455794"/>
              <a:gd name="connsiteX79" fmla="*/ 4216718 w 4601527"/>
              <a:gd name="connsiteY79" fmla="*/ 1546860 h 4455794"/>
              <a:gd name="connsiteX80" fmla="*/ 4207193 w 4601527"/>
              <a:gd name="connsiteY80" fmla="*/ 1559243 h 4455794"/>
              <a:gd name="connsiteX81" fmla="*/ 4193858 w 4601527"/>
              <a:gd name="connsiteY81" fmla="*/ 1575435 h 4455794"/>
              <a:gd name="connsiteX82" fmla="*/ 4101465 w 4601527"/>
              <a:gd name="connsiteY82" fmla="*/ 1668780 h 4455794"/>
              <a:gd name="connsiteX83" fmla="*/ 3950018 w 4601527"/>
              <a:gd name="connsiteY83" fmla="*/ 1790700 h 4455794"/>
              <a:gd name="connsiteX84" fmla="*/ 3759518 w 4601527"/>
              <a:gd name="connsiteY84" fmla="*/ 1934528 h 4455794"/>
              <a:gd name="connsiteX85" fmla="*/ 3558540 w 4601527"/>
              <a:gd name="connsiteY85" fmla="*/ 2047875 h 4455794"/>
              <a:gd name="connsiteX86" fmla="*/ 3507105 w 4601527"/>
              <a:gd name="connsiteY86" fmla="*/ 2065020 h 4455794"/>
              <a:gd name="connsiteX87" fmla="*/ 3439478 w 4601527"/>
              <a:gd name="connsiteY87" fmla="*/ 2072640 h 4455794"/>
              <a:gd name="connsiteX88" fmla="*/ 3327083 w 4601527"/>
              <a:gd name="connsiteY88" fmla="*/ 2072640 h 4455794"/>
              <a:gd name="connsiteX89" fmla="*/ 3197543 w 4601527"/>
              <a:gd name="connsiteY89" fmla="*/ 2075498 h 4455794"/>
              <a:gd name="connsiteX90" fmla="*/ 3114675 w 4601527"/>
              <a:gd name="connsiteY90" fmla="*/ 2087880 h 4455794"/>
              <a:gd name="connsiteX91" fmla="*/ 3230880 w 4601527"/>
              <a:gd name="connsiteY91" fmla="*/ 1999298 h 4455794"/>
              <a:gd name="connsiteX92" fmla="*/ 3331845 w 4601527"/>
              <a:gd name="connsiteY92" fmla="*/ 1892618 h 4455794"/>
              <a:gd name="connsiteX93" fmla="*/ 3405188 w 4601527"/>
              <a:gd name="connsiteY93" fmla="*/ 1746885 h 4455794"/>
              <a:gd name="connsiteX94" fmla="*/ 3410903 w 4601527"/>
              <a:gd name="connsiteY94" fmla="*/ 1725930 h 4455794"/>
              <a:gd name="connsiteX95" fmla="*/ 3414713 w 4601527"/>
              <a:gd name="connsiteY95" fmla="*/ 1704975 h 4455794"/>
              <a:gd name="connsiteX96" fmla="*/ 3419475 w 4601527"/>
              <a:gd name="connsiteY96" fmla="*/ 1663065 h 4455794"/>
              <a:gd name="connsiteX97" fmla="*/ 3417570 w 4601527"/>
              <a:gd name="connsiteY97" fmla="*/ 1584960 h 4455794"/>
              <a:gd name="connsiteX98" fmla="*/ 3416618 w 4601527"/>
              <a:gd name="connsiteY98" fmla="*/ 1450658 h 4455794"/>
              <a:gd name="connsiteX99" fmla="*/ 3450908 w 4601527"/>
              <a:gd name="connsiteY99" fmla="*/ 1337310 h 4455794"/>
              <a:gd name="connsiteX100" fmla="*/ 3508058 w 4601527"/>
              <a:gd name="connsiteY100" fmla="*/ 1248728 h 4455794"/>
              <a:gd name="connsiteX101" fmla="*/ 3626168 w 4601527"/>
              <a:gd name="connsiteY101" fmla="*/ 1145858 h 4455794"/>
              <a:gd name="connsiteX102" fmla="*/ 3648075 w 4601527"/>
              <a:gd name="connsiteY102" fmla="*/ 1133475 h 4455794"/>
              <a:gd name="connsiteX103" fmla="*/ 3664268 w 4601527"/>
              <a:gd name="connsiteY103" fmla="*/ 1124903 h 4455794"/>
              <a:gd name="connsiteX104" fmla="*/ 3677603 w 4601527"/>
              <a:gd name="connsiteY104" fmla="*/ 1118235 h 4455794"/>
              <a:gd name="connsiteX105" fmla="*/ 3663315 w 4601527"/>
              <a:gd name="connsiteY105" fmla="*/ 1122045 h 4455794"/>
              <a:gd name="connsiteX106" fmla="*/ 3645218 w 4601527"/>
              <a:gd name="connsiteY106" fmla="*/ 1127760 h 4455794"/>
              <a:gd name="connsiteX107" fmla="*/ 3621405 w 4601527"/>
              <a:gd name="connsiteY107" fmla="*/ 1136333 h 4455794"/>
              <a:gd name="connsiteX108" fmla="*/ 3591878 w 4601527"/>
              <a:gd name="connsiteY108" fmla="*/ 1149668 h 4455794"/>
              <a:gd name="connsiteX109" fmla="*/ 3558540 w 4601527"/>
              <a:gd name="connsiteY109" fmla="*/ 1167765 h 4455794"/>
              <a:gd name="connsiteX110" fmla="*/ 3483293 w 4601527"/>
              <a:gd name="connsiteY110" fmla="*/ 1224915 h 4455794"/>
              <a:gd name="connsiteX111" fmla="*/ 3408998 w 4601527"/>
              <a:gd name="connsiteY111" fmla="*/ 1314450 h 4455794"/>
              <a:gd name="connsiteX112" fmla="*/ 3358515 w 4601527"/>
              <a:gd name="connsiteY112" fmla="*/ 1441133 h 4455794"/>
              <a:gd name="connsiteX113" fmla="*/ 3350895 w 4601527"/>
              <a:gd name="connsiteY113" fmla="*/ 1587818 h 4455794"/>
              <a:gd name="connsiteX114" fmla="*/ 3349943 w 4601527"/>
              <a:gd name="connsiteY114" fmla="*/ 1659255 h 4455794"/>
              <a:gd name="connsiteX115" fmla="*/ 3346133 w 4601527"/>
              <a:gd name="connsiteY115" fmla="*/ 1693545 h 4455794"/>
              <a:gd name="connsiteX116" fmla="*/ 3343275 w 4601527"/>
              <a:gd name="connsiteY116" fmla="*/ 1710690 h 4455794"/>
              <a:gd name="connsiteX117" fmla="*/ 3338513 w 4601527"/>
              <a:gd name="connsiteY117" fmla="*/ 1727835 h 4455794"/>
              <a:gd name="connsiteX118" fmla="*/ 3278505 w 4601527"/>
              <a:gd name="connsiteY118" fmla="*/ 1852613 h 4455794"/>
              <a:gd name="connsiteX119" fmla="*/ 3190875 w 4601527"/>
              <a:gd name="connsiteY119" fmla="*/ 1954530 h 4455794"/>
              <a:gd name="connsiteX120" fmla="*/ 3010853 w 4601527"/>
              <a:gd name="connsiteY120" fmla="*/ 2114550 h 4455794"/>
              <a:gd name="connsiteX121" fmla="*/ 3010853 w 4601527"/>
              <a:gd name="connsiteY121" fmla="*/ 2114550 h 4455794"/>
              <a:gd name="connsiteX122" fmla="*/ 2917508 w 4601527"/>
              <a:gd name="connsiteY122" fmla="*/ 2151698 h 4455794"/>
              <a:gd name="connsiteX123" fmla="*/ 2711768 w 4601527"/>
              <a:gd name="connsiteY123" fmla="*/ 2287905 h 4455794"/>
              <a:gd name="connsiteX124" fmla="*/ 2715578 w 4601527"/>
              <a:gd name="connsiteY124" fmla="*/ 2230755 h 4455794"/>
              <a:gd name="connsiteX125" fmla="*/ 2683193 w 4601527"/>
              <a:gd name="connsiteY125" fmla="*/ 1998345 h 4455794"/>
              <a:gd name="connsiteX126" fmla="*/ 2586038 w 4601527"/>
              <a:gd name="connsiteY126" fmla="*/ 1796415 h 4455794"/>
              <a:gd name="connsiteX127" fmla="*/ 2481263 w 4601527"/>
              <a:gd name="connsiteY127" fmla="*/ 1657350 h 4455794"/>
              <a:gd name="connsiteX128" fmla="*/ 2473643 w 4601527"/>
              <a:gd name="connsiteY128" fmla="*/ 1642110 h 4455794"/>
              <a:gd name="connsiteX129" fmla="*/ 2433638 w 4601527"/>
              <a:gd name="connsiteY129" fmla="*/ 1499235 h 4455794"/>
              <a:gd name="connsiteX130" fmla="*/ 2565083 w 4601527"/>
              <a:gd name="connsiteY130" fmla="*/ 1103948 h 4455794"/>
              <a:gd name="connsiteX131" fmla="*/ 3490913 w 4601527"/>
              <a:gd name="connsiteY131" fmla="*/ 582930 h 4455794"/>
              <a:gd name="connsiteX132" fmla="*/ 3558540 w 4601527"/>
              <a:gd name="connsiteY132" fmla="*/ 540068 h 4455794"/>
              <a:gd name="connsiteX133" fmla="*/ 3617595 w 4601527"/>
              <a:gd name="connsiteY133" fmla="*/ 490538 h 4455794"/>
              <a:gd name="connsiteX134" fmla="*/ 3862388 w 4601527"/>
              <a:gd name="connsiteY134" fmla="*/ 192405 h 4455794"/>
              <a:gd name="connsiteX135" fmla="*/ 3945255 w 4601527"/>
              <a:gd name="connsiteY135" fmla="*/ 52388 h 4455794"/>
              <a:gd name="connsiteX136" fmla="*/ 3973830 w 4601527"/>
              <a:gd name="connsiteY136" fmla="*/ 0 h 4455794"/>
              <a:gd name="connsiteX137" fmla="*/ 3967163 w 4601527"/>
              <a:gd name="connsiteY137" fmla="*/ 8572 h 4455794"/>
              <a:gd name="connsiteX138" fmla="*/ 3968115 w 4601527"/>
              <a:gd name="connsiteY138" fmla="*/ 6668 h 4455794"/>
              <a:gd name="connsiteX139" fmla="*/ 3961448 w 4601527"/>
              <a:gd name="connsiteY139" fmla="*/ 17145 h 4455794"/>
              <a:gd name="connsiteX140" fmla="*/ 3939540 w 4601527"/>
              <a:gd name="connsiteY140" fmla="*/ 48578 h 4455794"/>
              <a:gd name="connsiteX141" fmla="*/ 3898583 w 4601527"/>
              <a:gd name="connsiteY141" fmla="*/ 106680 h 4455794"/>
              <a:gd name="connsiteX142" fmla="*/ 3485198 w 4601527"/>
              <a:gd name="connsiteY142" fmla="*/ 510540 h 4455794"/>
              <a:gd name="connsiteX143" fmla="*/ 3412808 w 4601527"/>
              <a:gd name="connsiteY143" fmla="*/ 559118 h 4455794"/>
              <a:gd name="connsiteX144" fmla="*/ 2752725 w 4601527"/>
              <a:gd name="connsiteY144" fmla="*/ 897255 h 4455794"/>
              <a:gd name="connsiteX145" fmla="*/ 2481263 w 4601527"/>
              <a:gd name="connsiteY145" fmla="*/ 1084898 h 4455794"/>
              <a:gd name="connsiteX146" fmla="*/ 2481263 w 4601527"/>
              <a:gd name="connsiteY146" fmla="*/ 1084898 h 4455794"/>
              <a:gd name="connsiteX147" fmla="*/ 2481263 w 4601527"/>
              <a:gd name="connsiteY147" fmla="*/ 958215 h 4455794"/>
              <a:gd name="connsiteX148" fmla="*/ 2483168 w 4601527"/>
              <a:gd name="connsiteY148" fmla="*/ 802005 h 4455794"/>
              <a:gd name="connsiteX149" fmla="*/ 2509838 w 4601527"/>
              <a:gd name="connsiteY149" fmla="*/ 662940 h 4455794"/>
              <a:gd name="connsiteX150" fmla="*/ 2626995 w 4601527"/>
              <a:gd name="connsiteY150" fmla="*/ 450533 h 4455794"/>
              <a:gd name="connsiteX151" fmla="*/ 2748915 w 4601527"/>
              <a:gd name="connsiteY151" fmla="*/ 336233 h 4455794"/>
              <a:gd name="connsiteX152" fmla="*/ 2770823 w 4601527"/>
              <a:gd name="connsiteY152" fmla="*/ 320993 h 4455794"/>
              <a:gd name="connsiteX153" fmla="*/ 2787968 w 4601527"/>
              <a:gd name="connsiteY153" fmla="*/ 310515 h 4455794"/>
              <a:gd name="connsiteX154" fmla="*/ 2802255 w 4601527"/>
              <a:gd name="connsiteY154" fmla="*/ 301943 h 4455794"/>
              <a:gd name="connsiteX155" fmla="*/ 2787015 w 4601527"/>
              <a:gd name="connsiteY155" fmla="*/ 307658 h 4455794"/>
              <a:gd name="connsiteX156" fmla="*/ 2768918 w 4601527"/>
              <a:gd name="connsiteY156" fmla="*/ 315278 h 4455794"/>
              <a:gd name="connsiteX157" fmla="*/ 2744153 w 4601527"/>
              <a:gd name="connsiteY157" fmla="*/ 326708 h 4455794"/>
              <a:gd name="connsiteX158" fmla="*/ 2714625 w 4601527"/>
              <a:gd name="connsiteY158" fmla="*/ 342900 h 4455794"/>
              <a:gd name="connsiteX159" fmla="*/ 2697480 w 4601527"/>
              <a:gd name="connsiteY159" fmla="*/ 352425 h 4455794"/>
              <a:gd name="connsiteX160" fmla="*/ 2679383 w 4601527"/>
              <a:gd name="connsiteY160" fmla="*/ 363855 h 4455794"/>
              <a:gd name="connsiteX161" fmla="*/ 2641283 w 4601527"/>
              <a:gd name="connsiteY161" fmla="*/ 391478 h 4455794"/>
              <a:gd name="connsiteX162" fmla="*/ 2621280 w 4601527"/>
              <a:gd name="connsiteY162" fmla="*/ 407670 h 4455794"/>
              <a:gd name="connsiteX163" fmla="*/ 2601278 w 4601527"/>
              <a:gd name="connsiteY163" fmla="*/ 425767 h 4455794"/>
              <a:gd name="connsiteX164" fmla="*/ 2581275 w 4601527"/>
              <a:gd name="connsiteY164" fmla="*/ 445770 h 4455794"/>
              <a:gd name="connsiteX165" fmla="*/ 2561273 w 4601527"/>
              <a:gd name="connsiteY165" fmla="*/ 467678 h 4455794"/>
              <a:gd name="connsiteX166" fmla="*/ 2541270 w 4601527"/>
              <a:gd name="connsiteY166" fmla="*/ 491490 h 4455794"/>
              <a:gd name="connsiteX167" fmla="*/ 2531745 w 4601527"/>
              <a:gd name="connsiteY167" fmla="*/ 503873 h 4455794"/>
              <a:gd name="connsiteX168" fmla="*/ 2522220 w 4601527"/>
              <a:gd name="connsiteY168" fmla="*/ 517208 h 4455794"/>
              <a:gd name="connsiteX169" fmla="*/ 2454593 w 4601527"/>
              <a:gd name="connsiteY169" fmla="*/ 641033 h 4455794"/>
              <a:gd name="connsiteX170" fmla="*/ 2416493 w 4601527"/>
              <a:gd name="connsiteY170" fmla="*/ 793433 h 4455794"/>
              <a:gd name="connsiteX171" fmla="*/ 2410778 w 4601527"/>
              <a:gd name="connsiteY171" fmla="*/ 958215 h 4455794"/>
              <a:gd name="connsiteX172" fmla="*/ 2412683 w 4601527"/>
              <a:gd name="connsiteY172" fmla="*/ 1116330 h 4455794"/>
              <a:gd name="connsiteX173" fmla="*/ 2404110 w 4601527"/>
              <a:gd name="connsiteY173" fmla="*/ 1218248 h 4455794"/>
              <a:gd name="connsiteX174" fmla="*/ 2367915 w 4601527"/>
              <a:gd name="connsiteY174" fmla="*/ 1506855 h 4455794"/>
              <a:gd name="connsiteX175" fmla="*/ 2367915 w 4601527"/>
              <a:gd name="connsiteY175" fmla="*/ 1508760 h 4455794"/>
              <a:gd name="connsiteX176" fmla="*/ 2367915 w 4601527"/>
              <a:gd name="connsiteY176" fmla="*/ 1516380 h 4455794"/>
              <a:gd name="connsiteX177" fmla="*/ 2367915 w 4601527"/>
              <a:gd name="connsiteY177" fmla="*/ 1528763 h 4455794"/>
              <a:gd name="connsiteX178" fmla="*/ 2330768 w 4601527"/>
              <a:gd name="connsiteY178" fmla="*/ 1488758 h 4455794"/>
              <a:gd name="connsiteX179" fmla="*/ 2213610 w 4601527"/>
              <a:gd name="connsiteY179" fmla="*/ 1355408 h 4455794"/>
              <a:gd name="connsiteX180" fmla="*/ 2118360 w 4601527"/>
              <a:gd name="connsiteY180" fmla="*/ 1221105 h 4455794"/>
              <a:gd name="connsiteX181" fmla="*/ 1989773 w 4601527"/>
              <a:gd name="connsiteY181" fmla="*/ 953453 h 4455794"/>
              <a:gd name="connsiteX182" fmla="*/ 1928813 w 4601527"/>
              <a:gd name="connsiteY182" fmla="*/ 712470 h 4455794"/>
              <a:gd name="connsiteX183" fmla="*/ 1914525 w 4601527"/>
              <a:gd name="connsiteY183" fmla="*/ 609600 h 4455794"/>
              <a:gd name="connsiteX184" fmla="*/ 1901190 w 4601527"/>
              <a:gd name="connsiteY184" fmla="*/ 521970 h 4455794"/>
              <a:gd name="connsiteX185" fmla="*/ 1884045 w 4601527"/>
              <a:gd name="connsiteY185" fmla="*/ 449580 h 4455794"/>
              <a:gd name="connsiteX186" fmla="*/ 1860233 w 4601527"/>
              <a:gd name="connsiteY186" fmla="*/ 374333 h 4455794"/>
              <a:gd name="connsiteX187" fmla="*/ 1791653 w 4601527"/>
              <a:gd name="connsiteY187" fmla="*/ 241935 h 4455794"/>
              <a:gd name="connsiteX188" fmla="*/ 1767840 w 4601527"/>
              <a:gd name="connsiteY188" fmla="*/ 209550 h 4455794"/>
              <a:gd name="connsiteX189" fmla="*/ 1759268 w 4601527"/>
              <a:gd name="connsiteY189" fmla="*/ 199073 h 4455794"/>
              <a:gd name="connsiteX190" fmla="*/ 1766888 w 4601527"/>
              <a:gd name="connsiteY190" fmla="*/ 210502 h 4455794"/>
              <a:gd name="connsiteX191" fmla="*/ 1786890 w 4601527"/>
              <a:gd name="connsiteY191" fmla="*/ 244793 h 4455794"/>
              <a:gd name="connsiteX192" fmla="*/ 1843088 w 4601527"/>
              <a:gd name="connsiteY192" fmla="*/ 380048 h 4455794"/>
              <a:gd name="connsiteX193" fmla="*/ 1864995 w 4601527"/>
              <a:gd name="connsiteY193" fmla="*/ 478155 h 4455794"/>
              <a:gd name="connsiteX194" fmla="*/ 1874520 w 4601527"/>
              <a:gd name="connsiteY194" fmla="*/ 593408 h 4455794"/>
              <a:gd name="connsiteX195" fmla="*/ 1881188 w 4601527"/>
              <a:gd name="connsiteY195" fmla="*/ 723900 h 4455794"/>
              <a:gd name="connsiteX196" fmla="*/ 1884998 w 4601527"/>
              <a:gd name="connsiteY196" fmla="*/ 758190 h 4455794"/>
              <a:gd name="connsiteX197" fmla="*/ 1889760 w 4601527"/>
              <a:gd name="connsiteY197" fmla="*/ 793433 h 4455794"/>
              <a:gd name="connsiteX198" fmla="*/ 1892618 w 4601527"/>
              <a:gd name="connsiteY198" fmla="*/ 812483 h 4455794"/>
              <a:gd name="connsiteX199" fmla="*/ 1922145 w 4601527"/>
              <a:gd name="connsiteY199" fmla="*/ 972503 h 4455794"/>
              <a:gd name="connsiteX200" fmla="*/ 1967865 w 4601527"/>
              <a:gd name="connsiteY200" fmla="*/ 1118235 h 4455794"/>
              <a:gd name="connsiteX201" fmla="*/ 1857375 w 4601527"/>
              <a:gd name="connsiteY201" fmla="*/ 1030605 h 4455794"/>
              <a:gd name="connsiteX202" fmla="*/ 1603058 w 4601527"/>
              <a:gd name="connsiteY202" fmla="*/ 900113 h 4455794"/>
              <a:gd name="connsiteX203" fmla="*/ 1336358 w 4601527"/>
              <a:gd name="connsiteY203" fmla="*/ 816293 h 4455794"/>
              <a:gd name="connsiteX204" fmla="*/ 1091565 w 4601527"/>
              <a:gd name="connsiteY204" fmla="*/ 749618 h 4455794"/>
              <a:gd name="connsiteX205" fmla="*/ 706755 w 4601527"/>
              <a:gd name="connsiteY205" fmla="*/ 579120 h 4455794"/>
              <a:gd name="connsiteX206" fmla="*/ 501968 w 4601527"/>
              <a:gd name="connsiteY206" fmla="*/ 381953 h 4455794"/>
              <a:gd name="connsiteX207" fmla="*/ 462915 w 4601527"/>
              <a:gd name="connsiteY207" fmla="*/ 313373 h 4455794"/>
              <a:gd name="connsiteX208" fmla="*/ 450533 w 4601527"/>
              <a:gd name="connsiteY208" fmla="*/ 288608 h 4455794"/>
              <a:gd name="connsiteX209" fmla="*/ 458153 w 4601527"/>
              <a:gd name="connsiteY209" fmla="*/ 315278 h 4455794"/>
              <a:gd name="connsiteX210" fmla="*/ 487680 w 4601527"/>
              <a:gd name="connsiteY210" fmla="*/ 390525 h 4455794"/>
              <a:gd name="connsiteX211" fmla="*/ 501015 w 4601527"/>
              <a:gd name="connsiteY211" fmla="*/ 415290 h 4455794"/>
              <a:gd name="connsiteX212" fmla="*/ 507683 w 4601527"/>
              <a:gd name="connsiteY212" fmla="*/ 428625 h 4455794"/>
              <a:gd name="connsiteX213" fmla="*/ 516255 w 4601527"/>
              <a:gd name="connsiteY213" fmla="*/ 441960 h 4455794"/>
              <a:gd name="connsiteX214" fmla="*/ 534353 w 4601527"/>
              <a:gd name="connsiteY214" fmla="*/ 470535 h 4455794"/>
              <a:gd name="connsiteX215" fmla="*/ 556260 w 4601527"/>
              <a:gd name="connsiteY215" fmla="*/ 500063 h 4455794"/>
              <a:gd name="connsiteX216" fmla="*/ 675323 w 4601527"/>
              <a:gd name="connsiteY216" fmla="*/ 622935 h 4455794"/>
              <a:gd name="connsiteX217" fmla="*/ 1063943 w 4601527"/>
              <a:gd name="connsiteY217" fmla="*/ 836295 h 4455794"/>
              <a:gd name="connsiteX218" fmla="*/ 1308735 w 4601527"/>
              <a:gd name="connsiteY218" fmla="*/ 916305 h 4455794"/>
              <a:gd name="connsiteX219" fmla="*/ 1564958 w 4601527"/>
              <a:gd name="connsiteY219" fmla="*/ 1002030 h 4455794"/>
              <a:gd name="connsiteX220" fmla="*/ 1801178 w 4601527"/>
              <a:gd name="connsiteY220" fmla="*/ 1118235 h 4455794"/>
              <a:gd name="connsiteX221" fmla="*/ 1995488 w 4601527"/>
              <a:gd name="connsiteY221" fmla="*/ 1271588 h 4455794"/>
              <a:gd name="connsiteX222" fmla="*/ 2082165 w 4601527"/>
              <a:gd name="connsiteY222" fmla="*/ 1351598 h 4455794"/>
              <a:gd name="connsiteX223" fmla="*/ 2128838 w 4601527"/>
              <a:gd name="connsiteY223" fmla="*/ 1422083 h 4455794"/>
              <a:gd name="connsiteX224" fmla="*/ 2242185 w 4601527"/>
              <a:gd name="connsiteY224" fmla="*/ 1568768 h 4455794"/>
              <a:gd name="connsiteX225" fmla="*/ 2473643 w 4601527"/>
              <a:gd name="connsiteY225" fmla="*/ 1868805 h 4455794"/>
              <a:gd name="connsiteX226" fmla="*/ 2551748 w 4601527"/>
              <a:gd name="connsiteY226" fmla="*/ 2039303 h 4455794"/>
              <a:gd name="connsiteX227" fmla="*/ 2576513 w 4601527"/>
              <a:gd name="connsiteY227" fmla="*/ 2225993 h 4455794"/>
              <a:gd name="connsiteX228" fmla="*/ 2542223 w 4601527"/>
              <a:gd name="connsiteY228" fmla="*/ 2411730 h 4455794"/>
              <a:gd name="connsiteX229" fmla="*/ 2525078 w 4601527"/>
              <a:gd name="connsiteY229" fmla="*/ 2455545 h 4455794"/>
              <a:gd name="connsiteX230" fmla="*/ 2505075 w 4601527"/>
              <a:gd name="connsiteY230" fmla="*/ 2499360 h 4455794"/>
              <a:gd name="connsiteX231" fmla="*/ 2458403 w 4601527"/>
              <a:gd name="connsiteY231" fmla="*/ 2586038 h 4455794"/>
              <a:gd name="connsiteX232" fmla="*/ 2360295 w 4601527"/>
              <a:gd name="connsiteY232" fmla="*/ 2762250 h 4455794"/>
              <a:gd name="connsiteX233" fmla="*/ 2318385 w 4601527"/>
              <a:gd name="connsiteY233" fmla="*/ 2855595 h 4455794"/>
              <a:gd name="connsiteX234" fmla="*/ 2309813 w 4601527"/>
              <a:gd name="connsiteY234" fmla="*/ 2879408 h 4455794"/>
              <a:gd name="connsiteX235" fmla="*/ 2301240 w 4601527"/>
              <a:gd name="connsiteY235" fmla="*/ 2904173 h 4455794"/>
              <a:gd name="connsiteX236" fmla="*/ 2287905 w 4601527"/>
              <a:gd name="connsiteY236" fmla="*/ 2952750 h 4455794"/>
              <a:gd name="connsiteX237" fmla="*/ 2279333 w 4601527"/>
              <a:gd name="connsiteY237" fmla="*/ 2992755 h 4455794"/>
              <a:gd name="connsiteX238" fmla="*/ 2238375 w 4601527"/>
              <a:gd name="connsiteY238" fmla="*/ 2917508 h 4455794"/>
              <a:gd name="connsiteX239" fmla="*/ 2184083 w 4601527"/>
              <a:gd name="connsiteY239" fmla="*/ 2847023 h 4455794"/>
              <a:gd name="connsiteX240" fmla="*/ 2119313 w 4601527"/>
              <a:gd name="connsiteY240" fmla="*/ 2785110 h 4455794"/>
              <a:gd name="connsiteX241" fmla="*/ 2046923 w 4601527"/>
              <a:gd name="connsiteY241" fmla="*/ 2731770 h 4455794"/>
              <a:gd name="connsiteX242" fmla="*/ 1886903 w 4601527"/>
              <a:gd name="connsiteY242" fmla="*/ 2650808 h 4455794"/>
              <a:gd name="connsiteX243" fmla="*/ 1754505 w 4601527"/>
              <a:gd name="connsiteY243" fmla="*/ 2606040 h 4455794"/>
              <a:gd name="connsiteX244" fmla="*/ 1728788 w 4601527"/>
              <a:gd name="connsiteY244" fmla="*/ 2535555 h 4455794"/>
              <a:gd name="connsiteX245" fmla="*/ 1732598 w 4601527"/>
              <a:gd name="connsiteY245" fmla="*/ 2426018 h 4455794"/>
              <a:gd name="connsiteX246" fmla="*/ 1769745 w 4601527"/>
              <a:gd name="connsiteY246" fmla="*/ 2325053 h 4455794"/>
              <a:gd name="connsiteX247" fmla="*/ 1877378 w 4601527"/>
              <a:gd name="connsiteY247" fmla="*/ 2169795 h 4455794"/>
              <a:gd name="connsiteX248" fmla="*/ 1974533 w 4601527"/>
              <a:gd name="connsiteY248" fmla="*/ 2083118 h 4455794"/>
              <a:gd name="connsiteX249" fmla="*/ 2004060 w 4601527"/>
              <a:gd name="connsiteY249" fmla="*/ 2062163 h 4455794"/>
              <a:gd name="connsiteX250" fmla="*/ 2014538 w 4601527"/>
              <a:gd name="connsiteY250" fmla="*/ 2055495 h 4455794"/>
              <a:gd name="connsiteX251" fmla="*/ 2003108 w 4601527"/>
              <a:gd name="connsiteY251" fmla="*/ 2059305 h 4455794"/>
              <a:gd name="connsiteX252" fmla="*/ 1969770 w 4601527"/>
              <a:gd name="connsiteY252" fmla="*/ 2072640 h 4455794"/>
              <a:gd name="connsiteX253" fmla="*/ 1854518 w 4601527"/>
              <a:gd name="connsiteY253" fmla="*/ 2142173 h 4455794"/>
              <a:gd name="connsiteX254" fmla="*/ 1718310 w 4601527"/>
              <a:gd name="connsiteY254" fmla="*/ 2293620 h 4455794"/>
              <a:gd name="connsiteX255" fmla="*/ 1701165 w 4601527"/>
              <a:gd name="connsiteY255" fmla="*/ 2325053 h 4455794"/>
              <a:gd name="connsiteX256" fmla="*/ 1709738 w 4601527"/>
              <a:gd name="connsiteY256" fmla="*/ 2121218 h 4455794"/>
              <a:gd name="connsiteX257" fmla="*/ 1687830 w 4601527"/>
              <a:gd name="connsiteY257" fmla="*/ 1907858 h 4455794"/>
              <a:gd name="connsiteX258" fmla="*/ 1638300 w 4601527"/>
              <a:gd name="connsiteY258" fmla="*/ 1738313 h 4455794"/>
              <a:gd name="connsiteX259" fmla="*/ 1584008 w 4601527"/>
              <a:gd name="connsiteY259" fmla="*/ 1633538 h 4455794"/>
              <a:gd name="connsiteX260" fmla="*/ 1565910 w 4601527"/>
              <a:gd name="connsiteY260" fmla="*/ 1606868 h 4455794"/>
              <a:gd name="connsiteX261" fmla="*/ 1559243 w 4601527"/>
              <a:gd name="connsiteY261" fmla="*/ 1598295 h 4455794"/>
              <a:gd name="connsiteX262" fmla="*/ 1563053 w 4601527"/>
              <a:gd name="connsiteY262" fmla="*/ 1608773 h 4455794"/>
              <a:gd name="connsiteX263" fmla="*/ 1573530 w 4601527"/>
              <a:gd name="connsiteY263" fmla="*/ 1638300 h 4455794"/>
              <a:gd name="connsiteX264" fmla="*/ 1604010 w 4601527"/>
              <a:gd name="connsiteY264" fmla="*/ 1748790 h 4455794"/>
              <a:gd name="connsiteX265" fmla="*/ 1628775 w 4601527"/>
              <a:gd name="connsiteY265" fmla="*/ 1915478 h 4455794"/>
              <a:gd name="connsiteX266" fmla="*/ 1639253 w 4601527"/>
              <a:gd name="connsiteY266" fmla="*/ 2122170 h 4455794"/>
              <a:gd name="connsiteX267" fmla="*/ 1641158 w 4601527"/>
              <a:gd name="connsiteY267" fmla="*/ 2330768 h 4455794"/>
              <a:gd name="connsiteX268" fmla="*/ 1639253 w 4601527"/>
              <a:gd name="connsiteY268" fmla="*/ 2440305 h 4455794"/>
              <a:gd name="connsiteX269" fmla="*/ 1639253 w 4601527"/>
              <a:gd name="connsiteY269" fmla="*/ 2441258 h 4455794"/>
              <a:gd name="connsiteX270" fmla="*/ 1622108 w 4601527"/>
              <a:gd name="connsiteY270" fmla="*/ 2482215 h 4455794"/>
              <a:gd name="connsiteX271" fmla="*/ 1617345 w 4601527"/>
              <a:gd name="connsiteY271" fmla="*/ 2535555 h 4455794"/>
              <a:gd name="connsiteX272" fmla="*/ 1624965 w 4601527"/>
              <a:gd name="connsiteY272" fmla="*/ 2568893 h 4455794"/>
              <a:gd name="connsiteX273" fmla="*/ 1566863 w 4601527"/>
              <a:gd name="connsiteY273" fmla="*/ 2554605 h 4455794"/>
              <a:gd name="connsiteX274" fmla="*/ 1274445 w 4601527"/>
              <a:gd name="connsiteY274" fmla="*/ 2478405 h 4455794"/>
              <a:gd name="connsiteX275" fmla="*/ 1141095 w 4601527"/>
              <a:gd name="connsiteY275" fmla="*/ 2436495 h 4455794"/>
              <a:gd name="connsiteX276" fmla="*/ 1078230 w 4601527"/>
              <a:gd name="connsiteY276" fmla="*/ 2414588 h 4455794"/>
              <a:gd name="connsiteX277" fmla="*/ 1018223 w 4601527"/>
              <a:gd name="connsiteY277" fmla="*/ 2390775 h 4455794"/>
              <a:gd name="connsiteX278" fmla="*/ 906780 w 4601527"/>
              <a:gd name="connsiteY278" fmla="*/ 2340293 h 4455794"/>
              <a:gd name="connsiteX279" fmla="*/ 809625 w 4601527"/>
              <a:gd name="connsiteY279" fmla="*/ 2286000 h 4455794"/>
              <a:gd name="connsiteX280" fmla="*/ 726758 w 4601527"/>
              <a:gd name="connsiteY280" fmla="*/ 2226945 h 4455794"/>
              <a:gd name="connsiteX281" fmla="*/ 659130 w 4601527"/>
              <a:gd name="connsiteY281" fmla="*/ 2165985 h 4455794"/>
              <a:gd name="connsiteX282" fmla="*/ 571500 w 4601527"/>
              <a:gd name="connsiteY282" fmla="*/ 2049780 h 4455794"/>
              <a:gd name="connsiteX283" fmla="*/ 563880 w 4601527"/>
              <a:gd name="connsiteY283" fmla="*/ 2036445 h 4455794"/>
              <a:gd name="connsiteX284" fmla="*/ 558165 w 4601527"/>
              <a:gd name="connsiteY284" fmla="*/ 2024063 h 4455794"/>
              <a:gd name="connsiteX285" fmla="*/ 547688 w 4601527"/>
              <a:gd name="connsiteY285" fmla="*/ 2001203 h 4455794"/>
              <a:gd name="connsiteX286" fmla="*/ 534353 w 4601527"/>
              <a:gd name="connsiteY286" fmla="*/ 1964055 h 4455794"/>
              <a:gd name="connsiteX287" fmla="*/ 525780 w 4601527"/>
              <a:gd name="connsiteY287" fmla="*/ 1931670 h 4455794"/>
              <a:gd name="connsiteX288" fmla="*/ 528638 w 4601527"/>
              <a:gd name="connsiteY288" fmla="*/ 1965008 h 4455794"/>
              <a:gd name="connsiteX289" fmla="*/ 536258 w 4601527"/>
              <a:gd name="connsiteY289" fmla="*/ 2005013 h 4455794"/>
              <a:gd name="connsiteX290" fmla="*/ 542925 w 4601527"/>
              <a:gd name="connsiteY290" fmla="*/ 2030730 h 4455794"/>
              <a:gd name="connsiteX291" fmla="*/ 546735 w 4601527"/>
              <a:gd name="connsiteY291" fmla="*/ 2045018 h 4455794"/>
              <a:gd name="connsiteX292" fmla="*/ 552450 w 4601527"/>
              <a:gd name="connsiteY292" fmla="*/ 2059305 h 4455794"/>
              <a:gd name="connsiteX293" fmla="*/ 626745 w 4601527"/>
              <a:gd name="connsiteY293" fmla="*/ 2195513 h 4455794"/>
              <a:gd name="connsiteX294" fmla="*/ 689610 w 4601527"/>
              <a:gd name="connsiteY294" fmla="*/ 2269808 h 4455794"/>
              <a:gd name="connsiteX295" fmla="*/ 769620 w 4601527"/>
              <a:gd name="connsiteY295" fmla="*/ 2343150 h 4455794"/>
              <a:gd name="connsiteX296" fmla="*/ 866775 w 4601527"/>
              <a:gd name="connsiteY296" fmla="*/ 2413635 h 4455794"/>
              <a:gd name="connsiteX297" fmla="*/ 978218 w 4601527"/>
              <a:gd name="connsiteY297" fmla="*/ 2478405 h 4455794"/>
              <a:gd name="connsiteX298" fmla="*/ 1039178 w 4601527"/>
              <a:gd name="connsiteY298" fmla="*/ 2508885 h 4455794"/>
              <a:gd name="connsiteX299" fmla="*/ 1102995 w 4601527"/>
              <a:gd name="connsiteY299" fmla="*/ 2537460 h 4455794"/>
              <a:gd name="connsiteX300" fmla="*/ 1238250 w 4601527"/>
              <a:gd name="connsiteY300" fmla="*/ 2590800 h 4455794"/>
              <a:gd name="connsiteX301" fmla="*/ 1298258 w 4601527"/>
              <a:gd name="connsiteY301" fmla="*/ 2611755 h 4455794"/>
              <a:gd name="connsiteX302" fmla="*/ 1173480 w 4601527"/>
              <a:gd name="connsiteY302" fmla="*/ 2620328 h 4455794"/>
              <a:gd name="connsiteX303" fmla="*/ 971550 w 4601527"/>
              <a:gd name="connsiteY303" fmla="*/ 2660333 h 4455794"/>
              <a:gd name="connsiteX304" fmla="*/ 774383 w 4601527"/>
              <a:gd name="connsiteY304" fmla="*/ 2687003 h 4455794"/>
              <a:gd name="connsiteX305" fmla="*/ 588645 w 4601527"/>
              <a:gd name="connsiteY305" fmla="*/ 2687003 h 4455794"/>
              <a:gd name="connsiteX306" fmla="*/ 276225 w 4601527"/>
              <a:gd name="connsiteY306" fmla="*/ 2634615 h 4455794"/>
              <a:gd name="connsiteX307" fmla="*/ 159068 w 4601527"/>
              <a:gd name="connsiteY307" fmla="*/ 2597468 h 4455794"/>
              <a:gd name="connsiteX308" fmla="*/ 111443 w 4601527"/>
              <a:gd name="connsiteY308" fmla="*/ 2579370 h 4455794"/>
              <a:gd name="connsiteX309" fmla="*/ 72390 w 4601527"/>
              <a:gd name="connsiteY309" fmla="*/ 2562225 h 4455794"/>
              <a:gd name="connsiteX310" fmla="*/ 55245 w 4601527"/>
              <a:gd name="connsiteY310" fmla="*/ 2555558 h 4455794"/>
              <a:gd name="connsiteX311" fmla="*/ 40958 w 4601527"/>
              <a:gd name="connsiteY311" fmla="*/ 2548890 h 4455794"/>
              <a:gd name="connsiteX312" fmla="*/ 18098 w 4601527"/>
              <a:gd name="connsiteY312" fmla="*/ 2538413 h 4455794"/>
              <a:gd name="connsiteX313" fmla="*/ 0 w 4601527"/>
              <a:gd name="connsiteY313" fmla="*/ 2529840 h 4455794"/>
              <a:gd name="connsiteX314" fmla="*/ 17145 w 4601527"/>
              <a:gd name="connsiteY314" fmla="*/ 2541270 h 4455794"/>
              <a:gd name="connsiteX315" fmla="*/ 38100 w 4601527"/>
              <a:gd name="connsiteY315" fmla="*/ 2555558 h 4455794"/>
              <a:gd name="connsiteX316" fmla="*/ 51435 w 4601527"/>
              <a:gd name="connsiteY316" fmla="*/ 2564130 h 4455794"/>
              <a:gd name="connsiteX317" fmla="*/ 66675 w 4601527"/>
              <a:gd name="connsiteY317" fmla="*/ 2573655 h 4455794"/>
              <a:gd name="connsiteX318" fmla="*/ 103823 w 4601527"/>
              <a:gd name="connsiteY318" fmla="*/ 2595563 h 4455794"/>
              <a:gd name="connsiteX319" fmla="*/ 149543 w 4601527"/>
              <a:gd name="connsiteY319" fmla="*/ 2619375 h 4455794"/>
              <a:gd name="connsiteX320" fmla="*/ 263843 w 4601527"/>
              <a:gd name="connsiteY320" fmla="*/ 2669858 h 4455794"/>
              <a:gd name="connsiteX321" fmla="*/ 581978 w 4601527"/>
              <a:gd name="connsiteY321" fmla="*/ 2747963 h 4455794"/>
              <a:gd name="connsiteX322" fmla="*/ 776288 w 4601527"/>
              <a:gd name="connsiteY322" fmla="*/ 2755583 h 4455794"/>
              <a:gd name="connsiteX323" fmla="*/ 983933 w 4601527"/>
              <a:gd name="connsiteY323" fmla="*/ 2730818 h 4455794"/>
              <a:gd name="connsiteX324" fmla="*/ 1182053 w 4601527"/>
              <a:gd name="connsiteY324" fmla="*/ 2687955 h 4455794"/>
              <a:gd name="connsiteX325" fmla="*/ 1365885 w 4601527"/>
              <a:gd name="connsiteY325" fmla="*/ 2674620 h 4455794"/>
              <a:gd name="connsiteX326" fmla="*/ 1534478 w 4601527"/>
              <a:gd name="connsiteY326" fmla="*/ 2687003 h 4455794"/>
              <a:gd name="connsiteX327" fmla="*/ 1550670 w 4601527"/>
              <a:gd name="connsiteY327" fmla="*/ 2689860 h 4455794"/>
              <a:gd name="connsiteX328" fmla="*/ 1837373 w 4601527"/>
              <a:gd name="connsiteY328" fmla="*/ 2779395 h 4455794"/>
              <a:gd name="connsiteX329" fmla="*/ 1974533 w 4601527"/>
              <a:gd name="connsiteY329" fmla="*/ 2847023 h 4455794"/>
              <a:gd name="connsiteX330" fmla="*/ 2034540 w 4601527"/>
              <a:gd name="connsiteY330" fmla="*/ 2888933 h 4455794"/>
              <a:gd name="connsiteX331" fmla="*/ 2087880 w 4601527"/>
              <a:gd name="connsiteY331" fmla="*/ 2936558 h 4455794"/>
              <a:gd name="connsiteX332" fmla="*/ 2132648 w 4601527"/>
              <a:gd name="connsiteY332" fmla="*/ 2988945 h 4455794"/>
              <a:gd name="connsiteX333" fmla="*/ 2166938 w 4601527"/>
              <a:gd name="connsiteY333" fmla="*/ 3045143 h 4455794"/>
              <a:gd name="connsiteX334" fmla="*/ 2190750 w 4601527"/>
              <a:gd name="connsiteY334" fmla="*/ 3105150 h 4455794"/>
              <a:gd name="connsiteX335" fmla="*/ 2205038 w 4601527"/>
              <a:gd name="connsiteY335" fmla="*/ 3168968 h 4455794"/>
              <a:gd name="connsiteX336" fmla="*/ 2213610 w 4601527"/>
              <a:gd name="connsiteY336" fmla="*/ 3301365 h 4455794"/>
              <a:gd name="connsiteX337" fmla="*/ 2209800 w 4601527"/>
              <a:gd name="connsiteY337" fmla="*/ 3433763 h 4455794"/>
              <a:gd name="connsiteX338" fmla="*/ 2204085 w 4601527"/>
              <a:gd name="connsiteY338" fmla="*/ 3593783 h 4455794"/>
              <a:gd name="connsiteX339" fmla="*/ 2183130 w 4601527"/>
              <a:gd name="connsiteY339" fmla="*/ 3585210 h 4455794"/>
              <a:gd name="connsiteX340" fmla="*/ 2138363 w 4601527"/>
              <a:gd name="connsiteY340" fmla="*/ 3569018 h 4455794"/>
              <a:gd name="connsiteX341" fmla="*/ 2092643 w 4601527"/>
              <a:gd name="connsiteY341" fmla="*/ 3553778 h 4455794"/>
              <a:gd name="connsiteX342" fmla="*/ 1994535 w 4601527"/>
              <a:gd name="connsiteY342" fmla="*/ 3526155 h 4455794"/>
              <a:gd name="connsiteX343" fmla="*/ 1884998 w 4601527"/>
              <a:gd name="connsiteY343" fmla="*/ 3509963 h 4455794"/>
              <a:gd name="connsiteX344" fmla="*/ 1826895 w 4601527"/>
              <a:gd name="connsiteY344" fmla="*/ 3509963 h 4455794"/>
              <a:gd name="connsiteX345" fmla="*/ 1769745 w 4601527"/>
              <a:gd name="connsiteY345" fmla="*/ 3516630 h 4455794"/>
              <a:gd name="connsiteX346" fmla="*/ 1662113 w 4601527"/>
              <a:gd name="connsiteY346" fmla="*/ 3535680 h 4455794"/>
              <a:gd name="connsiteX347" fmla="*/ 1564005 w 4601527"/>
              <a:gd name="connsiteY347" fmla="*/ 3541395 h 4455794"/>
              <a:gd name="connsiteX348" fmla="*/ 1470660 w 4601527"/>
              <a:gd name="connsiteY348" fmla="*/ 3526155 h 4455794"/>
              <a:gd name="connsiteX349" fmla="*/ 1385888 w 4601527"/>
              <a:gd name="connsiteY349" fmla="*/ 3492818 h 4455794"/>
              <a:gd name="connsiteX350" fmla="*/ 1309688 w 4601527"/>
              <a:gd name="connsiteY350" fmla="*/ 3443288 h 4455794"/>
              <a:gd name="connsiteX351" fmla="*/ 1236345 w 4601527"/>
              <a:gd name="connsiteY351" fmla="*/ 3386138 h 4455794"/>
              <a:gd name="connsiteX352" fmla="*/ 1199198 w 4601527"/>
              <a:gd name="connsiteY352" fmla="*/ 3358515 h 4455794"/>
              <a:gd name="connsiteX353" fmla="*/ 1161098 w 4601527"/>
              <a:gd name="connsiteY353" fmla="*/ 3333750 h 4455794"/>
              <a:gd name="connsiteX354" fmla="*/ 1011555 w 4601527"/>
              <a:gd name="connsiteY354" fmla="*/ 3264218 h 4455794"/>
              <a:gd name="connsiteX355" fmla="*/ 880110 w 4601527"/>
              <a:gd name="connsiteY355" fmla="*/ 3232785 h 4455794"/>
              <a:gd name="connsiteX356" fmla="*/ 825818 w 4601527"/>
              <a:gd name="connsiteY356" fmla="*/ 3227070 h 4455794"/>
              <a:gd name="connsiteX357" fmla="*/ 780098 w 4601527"/>
              <a:gd name="connsiteY357" fmla="*/ 3226118 h 4455794"/>
              <a:gd name="connsiteX358" fmla="*/ 761048 w 4601527"/>
              <a:gd name="connsiteY358" fmla="*/ 3226118 h 4455794"/>
              <a:gd name="connsiteX359" fmla="*/ 743903 w 4601527"/>
              <a:gd name="connsiteY359" fmla="*/ 3227070 h 4455794"/>
              <a:gd name="connsiteX360" fmla="*/ 717233 w 4601527"/>
              <a:gd name="connsiteY360" fmla="*/ 3228975 h 4455794"/>
              <a:gd name="connsiteX361" fmla="*/ 695325 w 4601527"/>
              <a:gd name="connsiteY361" fmla="*/ 3230880 h 4455794"/>
              <a:gd name="connsiteX362" fmla="*/ 717233 w 4601527"/>
              <a:gd name="connsiteY362" fmla="*/ 3232785 h 4455794"/>
              <a:gd name="connsiteX363" fmla="*/ 742950 w 4601527"/>
              <a:gd name="connsiteY363" fmla="*/ 3235643 h 4455794"/>
              <a:gd name="connsiteX364" fmla="*/ 759143 w 4601527"/>
              <a:gd name="connsiteY364" fmla="*/ 3237548 h 4455794"/>
              <a:gd name="connsiteX365" fmla="*/ 778193 w 4601527"/>
              <a:gd name="connsiteY365" fmla="*/ 3241358 h 4455794"/>
              <a:gd name="connsiteX366" fmla="*/ 822008 w 4601527"/>
              <a:gd name="connsiteY366" fmla="*/ 3250883 h 4455794"/>
              <a:gd name="connsiteX367" fmla="*/ 872490 w 4601527"/>
              <a:gd name="connsiteY367" fmla="*/ 3265170 h 4455794"/>
              <a:gd name="connsiteX368" fmla="*/ 990600 w 4601527"/>
              <a:gd name="connsiteY368" fmla="*/ 3312795 h 4455794"/>
              <a:gd name="connsiteX369" fmla="*/ 1119188 w 4601527"/>
              <a:gd name="connsiteY369" fmla="*/ 3393758 h 4455794"/>
              <a:gd name="connsiteX370" fmla="*/ 1183005 w 4601527"/>
              <a:gd name="connsiteY370" fmla="*/ 3449003 h 4455794"/>
              <a:gd name="connsiteX371" fmla="*/ 1252538 w 4601527"/>
              <a:gd name="connsiteY371" fmla="*/ 3513773 h 4455794"/>
              <a:gd name="connsiteX372" fmla="*/ 1337310 w 4601527"/>
              <a:gd name="connsiteY372" fmla="*/ 3577590 h 4455794"/>
              <a:gd name="connsiteX373" fmla="*/ 1441133 w 4601527"/>
              <a:gd name="connsiteY373" fmla="*/ 3624263 h 4455794"/>
              <a:gd name="connsiteX374" fmla="*/ 1557338 w 4601527"/>
              <a:gd name="connsiteY374" fmla="*/ 3646170 h 4455794"/>
              <a:gd name="connsiteX375" fmla="*/ 1677353 w 4601527"/>
              <a:gd name="connsiteY375" fmla="*/ 3640455 h 4455794"/>
              <a:gd name="connsiteX376" fmla="*/ 1784985 w 4601527"/>
              <a:gd name="connsiteY376" fmla="*/ 3620453 h 4455794"/>
              <a:gd name="connsiteX377" fmla="*/ 2187893 w 4601527"/>
              <a:gd name="connsiteY377" fmla="*/ 3732848 h 4455794"/>
              <a:gd name="connsiteX378" fmla="*/ 2179320 w 4601527"/>
              <a:gd name="connsiteY378" fmla="*/ 4099560 h 4455794"/>
              <a:gd name="connsiteX379" fmla="*/ 2156460 w 4601527"/>
              <a:gd name="connsiteY379" fmla="*/ 4232910 h 4455794"/>
              <a:gd name="connsiteX380" fmla="*/ 2107883 w 4601527"/>
              <a:gd name="connsiteY380" fmla="*/ 4342448 h 4455794"/>
              <a:gd name="connsiteX381" fmla="*/ 2041208 w 4601527"/>
              <a:gd name="connsiteY381" fmla="*/ 4426268 h 4455794"/>
              <a:gd name="connsiteX382" fmla="*/ 2011680 w 4601527"/>
              <a:gd name="connsiteY382" fmla="*/ 4455795 h 4455794"/>
              <a:gd name="connsiteX383" fmla="*/ 2564130 w 4601527"/>
              <a:gd name="connsiteY383" fmla="*/ 4455795 h 4455794"/>
              <a:gd name="connsiteX384" fmla="*/ 2511743 w 4601527"/>
              <a:gd name="connsiteY384" fmla="*/ 4330065 h 4455794"/>
              <a:gd name="connsiteX385" fmla="*/ 2488883 w 4601527"/>
              <a:gd name="connsiteY385" fmla="*/ 4210050 h 4455794"/>
              <a:gd name="connsiteX386" fmla="*/ 2479358 w 4601527"/>
              <a:gd name="connsiteY386" fmla="*/ 4075748 h 4455794"/>
              <a:gd name="connsiteX387" fmla="*/ 2466023 w 4601527"/>
              <a:gd name="connsiteY387" fmla="*/ 3856673 h 4455794"/>
              <a:gd name="connsiteX388" fmla="*/ 2464118 w 4601527"/>
              <a:gd name="connsiteY388" fmla="*/ 3820478 h 4455794"/>
              <a:gd name="connsiteX389" fmla="*/ 2506980 w 4601527"/>
              <a:gd name="connsiteY389" fmla="*/ 3620453 h 4455794"/>
              <a:gd name="connsiteX390" fmla="*/ 2518410 w 4601527"/>
              <a:gd name="connsiteY390" fmla="*/ 3589020 h 4455794"/>
              <a:gd name="connsiteX391" fmla="*/ 2540318 w 4601527"/>
              <a:gd name="connsiteY391" fmla="*/ 3543300 h 4455794"/>
              <a:gd name="connsiteX392" fmla="*/ 2545080 w 4601527"/>
              <a:gd name="connsiteY392" fmla="*/ 3532823 h 4455794"/>
              <a:gd name="connsiteX393" fmla="*/ 2563178 w 4601527"/>
              <a:gd name="connsiteY393" fmla="*/ 3501390 h 4455794"/>
              <a:gd name="connsiteX394" fmla="*/ 2607945 w 4601527"/>
              <a:gd name="connsiteY394" fmla="*/ 3441383 h 4455794"/>
              <a:gd name="connsiteX395" fmla="*/ 2608898 w 4601527"/>
              <a:gd name="connsiteY395" fmla="*/ 3441383 h 4455794"/>
              <a:gd name="connsiteX396" fmla="*/ 2669858 w 4601527"/>
              <a:gd name="connsiteY396" fmla="*/ 3406140 h 4455794"/>
              <a:gd name="connsiteX397" fmla="*/ 2743200 w 4601527"/>
              <a:gd name="connsiteY397" fmla="*/ 3372803 h 4455794"/>
              <a:gd name="connsiteX398" fmla="*/ 2899410 w 4601527"/>
              <a:gd name="connsiteY398" fmla="*/ 3319463 h 4455794"/>
              <a:gd name="connsiteX399" fmla="*/ 2981325 w 4601527"/>
              <a:gd name="connsiteY399" fmla="*/ 3313748 h 4455794"/>
              <a:gd name="connsiteX400" fmla="*/ 3023235 w 4601527"/>
              <a:gd name="connsiteY400" fmla="*/ 3317558 h 4455794"/>
              <a:gd name="connsiteX401" fmla="*/ 3044190 w 4601527"/>
              <a:gd name="connsiteY401" fmla="*/ 3321368 h 4455794"/>
              <a:gd name="connsiteX402" fmla="*/ 3065145 w 4601527"/>
              <a:gd name="connsiteY402" fmla="*/ 3326130 h 4455794"/>
              <a:gd name="connsiteX403" fmla="*/ 3231833 w 4601527"/>
              <a:gd name="connsiteY403" fmla="*/ 3390900 h 4455794"/>
              <a:gd name="connsiteX404" fmla="*/ 3394710 w 4601527"/>
              <a:gd name="connsiteY404" fmla="*/ 3460433 h 4455794"/>
              <a:gd name="connsiteX405" fmla="*/ 3557588 w 4601527"/>
              <a:gd name="connsiteY405" fmla="*/ 3495675 h 4455794"/>
              <a:gd name="connsiteX406" fmla="*/ 3633788 w 4601527"/>
              <a:gd name="connsiteY406" fmla="*/ 3492818 h 4455794"/>
              <a:gd name="connsiteX407" fmla="*/ 3701415 w 4601527"/>
              <a:gd name="connsiteY407" fmla="*/ 3481388 h 4455794"/>
              <a:gd name="connsiteX408" fmla="*/ 3811905 w 4601527"/>
              <a:gd name="connsiteY408" fmla="*/ 3452813 h 4455794"/>
              <a:gd name="connsiteX409" fmla="*/ 3894773 w 4601527"/>
              <a:gd name="connsiteY409" fmla="*/ 3432810 h 4455794"/>
              <a:gd name="connsiteX410" fmla="*/ 3948113 w 4601527"/>
              <a:gd name="connsiteY410" fmla="*/ 3425190 h 4455794"/>
              <a:gd name="connsiteX411" fmla="*/ 3967163 w 4601527"/>
              <a:gd name="connsiteY411" fmla="*/ 3423285 h 4455794"/>
              <a:gd name="connsiteX412" fmla="*/ 3948113 w 4601527"/>
              <a:gd name="connsiteY412" fmla="*/ 3421380 h 4455794"/>
              <a:gd name="connsiteX413" fmla="*/ 3892868 w 4601527"/>
              <a:gd name="connsiteY413" fmla="*/ 3419475 h 4455794"/>
              <a:gd name="connsiteX414" fmla="*/ 3806190 w 4601527"/>
              <a:gd name="connsiteY414" fmla="*/ 3426143 h 4455794"/>
              <a:gd name="connsiteX415" fmla="*/ 3693795 w 4601527"/>
              <a:gd name="connsiteY415" fmla="*/ 3439478 h 4455794"/>
              <a:gd name="connsiteX416" fmla="*/ 3563303 w 4601527"/>
              <a:gd name="connsiteY416" fmla="*/ 3437573 h 4455794"/>
              <a:gd name="connsiteX417" fmla="*/ 3421380 w 4601527"/>
              <a:gd name="connsiteY417" fmla="*/ 3393758 h 4455794"/>
              <a:gd name="connsiteX418" fmla="*/ 3267075 w 4601527"/>
              <a:gd name="connsiteY418" fmla="*/ 3317558 h 4455794"/>
              <a:gd name="connsiteX419" fmla="*/ 3078480 w 4601527"/>
              <a:gd name="connsiteY419" fmla="*/ 3242310 h 4455794"/>
              <a:gd name="connsiteX420" fmla="*/ 3064193 w 4601527"/>
              <a:gd name="connsiteY420" fmla="*/ 3239453 h 4455794"/>
              <a:gd name="connsiteX421" fmla="*/ 3035618 w 4601527"/>
              <a:gd name="connsiteY421" fmla="*/ 3234690 h 4455794"/>
              <a:gd name="connsiteX422" fmla="*/ 2983230 w 4601527"/>
              <a:gd name="connsiteY422" fmla="*/ 3230880 h 4455794"/>
              <a:gd name="connsiteX423" fmla="*/ 2881313 w 4601527"/>
              <a:gd name="connsiteY423" fmla="*/ 3241358 h 4455794"/>
              <a:gd name="connsiteX424" fmla="*/ 2864168 w 4601527"/>
              <a:gd name="connsiteY424" fmla="*/ 3246120 h 4455794"/>
              <a:gd name="connsiteX425" fmla="*/ 2897505 w 4601527"/>
              <a:gd name="connsiteY425" fmla="*/ 3227070 h 4455794"/>
              <a:gd name="connsiteX426" fmla="*/ 2919413 w 4601527"/>
              <a:gd name="connsiteY426" fmla="*/ 3220403 h 4455794"/>
              <a:gd name="connsiteX427" fmla="*/ 3065145 w 4601527"/>
              <a:gd name="connsiteY427" fmla="*/ 3187065 h 4455794"/>
              <a:gd name="connsiteX428" fmla="*/ 3220403 w 4601527"/>
              <a:gd name="connsiteY428" fmla="*/ 3165158 h 4455794"/>
              <a:gd name="connsiteX429" fmla="*/ 3533775 w 4601527"/>
              <a:gd name="connsiteY429" fmla="*/ 3125153 h 4455794"/>
              <a:gd name="connsiteX430" fmla="*/ 3683318 w 4601527"/>
              <a:gd name="connsiteY430" fmla="*/ 3089910 h 4455794"/>
              <a:gd name="connsiteX431" fmla="*/ 3821430 w 4601527"/>
              <a:gd name="connsiteY431" fmla="*/ 3038475 h 4455794"/>
              <a:gd name="connsiteX432" fmla="*/ 3946208 w 4601527"/>
              <a:gd name="connsiteY432" fmla="*/ 2975610 h 4455794"/>
              <a:gd name="connsiteX433" fmla="*/ 4003358 w 4601527"/>
              <a:gd name="connsiteY433" fmla="*/ 2942273 h 4455794"/>
              <a:gd name="connsiteX434" fmla="*/ 4057650 w 4601527"/>
              <a:gd name="connsiteY434" fmla="*/ 2907983 h 4455794"/>
              <a:gd name="connsiteX435" fmla="*/ 4246245 w 4601527"/>
              <a:gd name="connsiteY435" fmla="*/ 2771775 h 4455794"/>
              <a:gd name="connsiteX436" fmla="*/ 4507230 w 4601527"/>
              <a:gd name="connsiteY436" fmla="*/ 2563178 h 4455794"/>
              <a:gd name="connsiteX437" fmla="*/ 4601528 w 4601527"/>
              <a:gd name="connsiteY437" fmla="*/ 2485073 h 4455794"/>
              <a:gd name="connsiteX438" fmla="*/ 4496753 w 4601527"/>
              <a:gd name="connsiteY438" fmla="*/ 2555558 h 4455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</a:cxnLst>
            <a:rect l="l" t="t" r="r" b="b"/>
            <a:pathLst>
              <a:path w="4601527" h="4455794">
                <a:moveTo>
                  <a:pt x="4496753" y="2555558"/>
                </a:moveTo>
                <a:cubicBezTo>
                  <a:pt x="4431030" y="2598420"/>
                  <a:pt x="4335780" y="2662238"/>
                  <a:pt x="4218623" y="2740343"/>
                </a:cubicBezTo>
                <a:cubicBezTo>
                  <a:pt x="4159568" y="2779395"/>
                  <a:pt x="4095750" y="2820353"/>
                  <a:pt x="4024313" y="2861310"/>
                </a:cubicBezTo>
                <a:cubicBezTo>
                  <a:pt x="4007168" y="2871788"/>
                  <a:pt x="3988118" y="2881313"/>
                  <a:pt x="3970020" y="2891790"/>
                </a:cubicBezTo>
                <a:cubicBezTo>
                  <a:pt x="3950970" y="2901315"/>
                  <a:pt x="3932873" y="2911793"/>
                  <a:pt x="3912870" y="2921318"/>
                </a:cubicBezTo>
                <a:cubicBezTo>
                  <a:pt x="3873818" y="2940368"/>
                  <a:pt x="3833813" y="2958465"/>
                  <a:pt x="3791903" y="2975610"/>
                </a:cubicBezTo>
                <a:cubicBezTo>
                  <a:pt x="3749993" y="2992755"/>
                  <a:pt x="3706178" y="3006090"/>
                  <a:pt x="3660458" y="3018473"/>
                </a:cubicBezTo>
                <a:cubicBezTo>
                  <a:pt x="3614738" y="3030855"/>
                  <a:pt x="3567113" y="3039428"/>
                  <a:pt x="3518535" y="3047048"/>
                </a:cubicBezTo>
                <a:cubicBezTo>
                  <a:pt x="3420428" y="3062288"/>
                  <a:pt x="3316605" y="3070860"/>
                  <a:pt x="3208973" y="3083243"/>
                </a:cubicBezTo>
                <a:cubicBezTo>
                  <a:pt x="3155633" y="3089910"/>
                  <a:pt x="3101340" y="3096578"/>
                  <a:pt x="3048953" y="3106103"/>
                </a:cubicBezTo>
                <a:cubicBezTo>
                  <a:pt x="2996565" y="3115628"/>
                  <a:pt x="2944178" y="3128010"/>
                  <a:pt x="2894648" y="3144203"/>
                </a:cubicBezTo>
                <a:cubicBezTo>
                  <a:pt x="2794635" y="3175635"/>
                  <a:pt x="2700338" y="3221355"/>
                  <a:pt x="2624138" y="3284220"/>
                </a:cubicBezTo>
                <a:cubicBezTo>
                  <a:pt x="2547938" y="3347085"/>
                  <a:pt x="2491740" y="3424238"/>
                  <a:pt x="2453640" y="3501390"/>
                </a:cubicBezTo>
                <a:cubicBezTo>
                  <a:pt x="2453640" y="3502343"/>
                  <a:pt x="2452688" y="3503295"/>
                  <a:pt x="2452688" y="3503295"/>
                </a:cubicBezTo>
                <a:cubicBezTo>
                  <a:pt x="2452688" y="3473768"/>
                  <a:pt x="2451735" y="3443288"/>
                  <a:pt x="2452688" y="3414713"/>
                </a:cubicBezTo>
                <a:cubicBezTo>
                  <a:pt x="2454593" y="3369945"/>
                  <a:pt x="2457450" y="3324225"/>
                  <a:pt x="2461260" y="3278505"/>
                </a:cubicBezTo>
                <a:cubicBezTo>
                  <a:pt x="2466023" y="3230880"/>
                  <a:pt x="2469833" y="3183255"/>
                  <a:pt x="2477453" y="3133725"/>
                </a:cubicBezTo>
                <a:cubicBezTo>
                  <a:pt x="2480310" y="3108960"/>
                  <a:pt x="2485073" y="3085148"/>
                  <a:pt x="2488883" y="3060383"/>
                </a:cubicBezTo>
                <a:cubicBezTo>
                  <a:pt x="2490788" y="3048000"/>
                  <a:pt x="2493645" y="3035618"/>
                  <a:pt x="2495550" y="3023235"/>
                </a:cubicBezTo>
                <a:cubicBezTo>
                  <a:pt x="2497455" y="3010853"/>
                  <a:pt x="2500313" y="2998470"/>
                  <a:pt x="2503170" y="2986088"/>
                </a:cubicBezTo>
                <a:cubicBezTo>
                  <a:pt x="2506028" y="2973705"/>
                  <a:pt x="2508885" y="2961323"/>
                  <a:pt x="2511743" y="2948940"/>
                </a:cubicBezTo>
                <a:cubicBezTo>
                  <a:pt x="2514600" y="2936558"/>
                  <a:pt x="2518410" y="2924175"/>
                  <a:pt x="2521268" y="2911793"/>
                </a:cubicBezTo>
                <a:cubicBezTo>
                  <a:pt x="2526983" y="2887028"/>
                  <a:pt x="2535555" y="2862263"/>
                  <a:pt x="2542223" y="2837498"/>
                </a:cubicBezTo>
                <a:cubicBezTo>
                  <a:pt x="2546033" y="2825115"/>
                  <a:pt x="2550795" y="2812733"/>
                  <a:pt x="2554605" y="2800350"/>
                </a:cubicBezTo>
                <a:lnTo>
                  <a:pt x="2561273" y="2782253"/>
                </a:lnTo>
                <a:lnTo>
                  <a:pt x="2567940" y="2764155"/>
                </a:lnTo>
                <a:cubicBezTo>
                  <a:pt x="2572703" y="2751773"/>
                  <a:pt x="2577465" y="2739390"/>
                  <a:pt x="2582228" y="2727960"/>
                </a:cubicBezTo>
                <a:cubicBezTo>
                  <a:pt x="2586990" y="2715578"/>
                  <a:pt x="2592705" y="2704148"/>
                  <a:pt x="2597468" y="2691765"/>
                </a:cubicBezTo>
                <a:cubicBezTo>
                  <a:pt x="2602230" y="2679383"/>
                  <a:pt x="2608898" y="2667953"/>
                  <a:pt x="2614613" y="2656523"/>
                </a:cubicBezTo>
                <a:cubicBezTo>
                  <a:pt x="2620328" y="2645093"/>
                  <a:pt x="2626043" y="2632710"/>
                  <a:pt x="2631758" y="2621280"/>
                </a:cubicBezTo>
                <a:cubicBezTo>
                  <a:pt x="2637473" y="2609850"/>
                  <a:pt x="2644140" y="2598420"/>
                  <a:pt x="2649855" y="2586990"/>
                </a:cubicBezTo>
                <a:cubicBezTo>
                  <a:pt x="2656523" y="2576513"/>
                  <a:pt x="2663190" y="2565083"/>
                  <a:pt x="2669858" y="2554605"/>
                </a:cubicBezTo>
                <a:cubicBezTo>
                  <a:pt x="2673668" y="2548890"/>
                  <a:pt x="2676525" y="2543175"/>
                  <a:pt x="2679383" y="2538413"/>
                </a:cubicBezTo>
                <a:lnTo>
                  <a:pt x="2689860" y="2523173"/>
                </a:lnTo>
                <a:cubicBezTo>
                  <a:pt x="2697480" y="2512695"/>
                  <a:pt x="2704148" y="2502218"/>
                  <a:pt x="2710815" y="2492693"/>
                </a:cubicBezTo>
                <a:cubicBezTo>
                  <a:pt x="2726055" y="2472690"/>
                  <a:pt x="2740343" y="2452688"/>
                  <a:pt x="2756535" y="2435543"/>
                </a:cubicBezTo>
                <a:cubicBezTo>
                  <a:pt x="2820353" y="2361248"/>
                  <a:pt x="2893695" y="2302193"/>
                  <a:pt x="2971800" y="2259330"/>
                </a:cubicBezTo>
                <a:cubicBezTo>
                  <a:pt x="3032760" y="2225040"/>
                  <a:pt x="3096578" y="2200275"/>
                  <a:pt x="3159443" y="2184083"/>
                </a:cubicBezTo>
                <a:cubicBezTo>
                  <a:pt x="3183255" y="2192655"/>
                  <a:pt x="3208020" y="2205990"/>
                  <a:pt x="3231833" y="2222183"/>
                </a:cubicBezTo>
                <a:cubicBezTo>
                  <a:pt x="3266123" y="2244090"/>
                  <a:pt x="3300413" y="2271713"/>
                  <a:pt x="3340418" y="2297430"/>
                </a:cubicBezTo>
                <a:cubicBezTo>
                  <a:pt x="3380423" y="2323148"/>
                  <a:pt x="3422333" y="2343150"/>
                  <a:pt x="3464243" y="2359343"/>
                </a:cubicBezTo>
                <a:cubicBezTo>
                  <a:pt x="3506153" y="2375535"/>
                  <a:pt x="3548063" y="2386965"/>
                  <a:pt x="3588068" y="2394585"/>
                </a:cubicBezTo>
                <a:cubicBezTo>
                  <a:pt x="3598545" y="2396490"/>
                  <a:pt x="3608070" y="2398395"/>
                  <a:pt x="3617595" y="2399348"/>
                </a:cubicBezTo>
                <a:cubicBezTo>
                  <a:pt x="3627120" y="2400300"/>
                  <a:pt x="3637598" y="2401253"/>
                  <a:pt x="3647123" y="2403158"/>
                </a:cubicBezTo>
                <a:cubicBezTo>
                  <a:pt x="3656648" y="2404110"/>
                  <a:pt x="3666173" y="2405063"/>
                  <a:pt x="3675698" y="2405063"/>
                </a:cubicBezTo>
                <a:cubicBezTo>
                  <a:pt x="3685223" y="2406015"/>
                  <a:pt x="3693795" y="2406015"/>
                  <a:pt x="3703320" y="2406968"/>
                </a:cubicBezTo>
                <a:cubicBezTo>
                  <a:pt x="3739515" y="2406968"/>
                  <a:pt x="3772853" y="2406015"/>
                  <a:pt x="3803333" y="2402205"/>
                </a:cubicBezTo>
                <a:cubicBezTo>
                  <a:pt x="3818573" y="2400300"/>
                  <a:pt x="3832860" y="2398395"/>
                  <a:pt x="3846195" y="2395538"/>
                </a:cubicBezTo>
                <a:cubicBezTo>
                  <a:pt x="3859530" y="2392680"/>
                  <a:pt x="3871913" y="2390775"/>
                  <a:pt x="3884295" y="2387918"/>
                </a:cubicBezTo>
                <a:cubicBezTo>
                  <a:pt x="3895725" y="2385060"/>
                  <a:pt x="3907155" y="2382203"/>
                  <a:pt x="3916680" y="2379345"/>
                </a:cubicBezTo>
                <a:cubicBezTo>
                  <a:pt x="3926205" y="2376488"/>
                  <a:pt x="3935730" y="2373630"/>
                  <a:pt x="3943350" y="2370773"/>
                </a:cubicBezTo>
                <a:cubicBezTo>
                  <a:pt x="3950970" y="2367915"/>
                  <a:pt x="3958590" y="2366010"/>
                  <a:pt x="3964305" y="2363153"/>
                </a:cubicBezTo>
                <a:cubicBezTo>
                  <a:pt x="3970020" y="2361248"/>
                  <a:pt x="3975735" y="2358390"/>
                  <a:pt x="3979545" y="2357438"/>
                </a:cubicBezTo>
                <a:cubicBezTo>
                  <a:pt x="3987165" y="2354580"/>
                  <a:pt x="3990975" y="2352675"/>
                  <a:pt x="3991928" y="2352675"/>
                </a:cubicBezTo>
                <a:cubicBezTo>
                  <a:pt x="3990975" y="2352675"/>
                  <a:pt x="3986213" y="2353628"/>
                  <a:pt x="3978593" y="2354580"/>
                </a:cubicBezTo>
                <a:cubicBezTo>
                  <a:pt x="3973830" y="2355533"/>
                  <a:pt x="3969068" y="2356485"/>
                  <a:pt x="3962400" y="2357438"/>
                </a:cubicBezTo>
                <a:cubicBezTo>
                  <a:pt x="3955733" y="2358390"/>
                  <a:pt x="3949065" y="2359343"/>
                  <a:pt x="3940493" y="2360295"/>
                </a:cubicBezTo>
                <a:cubicBezTo>
                  <a:pt x="3908108" y="2365058"/>
                  <a:pt x="3859530" y="2368868"/>
                  <a:pt x="3801428" y="2366010"/>
                </a:cubicBezTo>
                <a:cubicBezTo>
                  <a:pt x="3771900" y="2365058"/>
                  <a:pt x="3740468" y="2362200"/>
                  <a:pt x="3707130" y="2357438"/>
                </a:cubicBezTo>
                <a:cubicBezTo>
                  <a:pt x="3698558" y="2356485"/>
                  <a:pt x="3689985" y="2354580"/>
                  <a:pt x="3681413" y="2352675"/>
                </a:cubicBezTo>
                <a:cubicBezTo>
                  <a:pt x="3672840" y="2351723"/>
                  <a:pt x="3664268" y="2349818"/>
                  <a:pt x="3655695" y="2347913"/>
                </a:cubicBezTo>
                <a:cubicBezTo>
                  <a:pt x="3647123" y="2346008"/>
                  <a:pt x="3637598" y="2344103"/>
                  <a:pt x="3629025" y="2342198"/>
                </a:cubicBezTo>
                <a:cubicBezTo>
                  <a:pt x="3620453" y="2340293"/>
                  <a:pt x="3610928" y="2337435"/>
                  <a:pt x="3602355" y="2334578"/>
                </a:cubicBezTo>
                <a:cubicBezTo>
                  <a:pt x="3566160" y="2324100"/>
                  <a:pt x="3528060" y="2311718"/>
                  <a:pt x="3490913" y="2294573"/>
                </a:cubicBezTo>
                <a:cubicBezTo>
                  <a:pt x="3453765" y="2278380"/>
                  <a:pt x="3415665" y="2258378"/>
                  <a:pt x="3379470" y="2235518"/>
                </a:cubicBezTo>
                <a:cubicBezTo>
                  <a:pt x="3342323" y="2211705"/>
                  <a:pt x="3306128" y="2185035"/>
                  <a:pt x="3267075" y="2162175"/>
                </a:cubicBezTo>
                <a:cubicBezTo>
                  <a:pt x="3267075" y="2162175"/>
                  <a:pt x="3267075" y="2162175"/>
                  <a:pt x="3267075" y="2162175"/>
                </a:cubicBezTo>
                <a:cubicBezTo>
                  <a:pt x="3328035" y="2154555"/>
                  <a:pt x="3389948" y="2151698"/>
                  <a:pt x="3448050" y="2142173"/>
                </a:cubicBezTo>
                <a:cubicBezTo>
                  <a:pt x="3486150" y="2135505"/>
                  <a:pt x="3522345" y="2125980"/>
                  <a:pt x="3554730" y="2113598"/>
                </a:cubicBezTo>
                <a:cubicBezTo>
                  <a:pt x="3562350" y="2110740"/>
                  <a:pt x="3569018" y="2107883"/>
                  <a:pt x="3575685" y="2105025"/>
                </a:cubicBezTo>
                <a:cubicBezTo>
                  <a:pt x="3576638" y="2105025"/>
                  <a:pt x="3576638" y="2105025"/>
                  <a:pt x="3577590" y="2105025"/>
                </a:cubicBezTo>
                <a:cubicBezTo>
                  <a:pt x="3652838" y="2084070"/>
                  <a:pt x="3729038" y="2044065"/>
                  <a:pt x="3800475" y="1992630"/>
                </a:cubicBezTo>
                <a:cubicBezTo>
                  <a:pt x="3836670" y="1966913"/>
                  <a:pt x="3869055" y="1940243"/>
                  <a:pt x="3900488" y="1914525"/>
                </a:cubicBezTo>
                <a:cubicBezTo>
                  <a:pt x="3931920" y="1887855"/>
                  <a:pt x="3960495" y="1862138"/>
                  <a:pt x="3988118" y="1837373"/>
                </a:cubicBezTo>
                <a:cubicBezTo>
                  <a:pt x="4043363" y="1786890"/>
                  <a:pt x="4090988" y="1738313"/>
                  <a:pt x="4127183" y="1693545"/>
                </a:cubicBezTo>
                <a:cubicBezTo>
                  <a:pt x="4163378" y="1648778"/>
                  <a:pt x="4188143" y="1609725"/>
                  <a:pt x="4203383" y="1582103"/>
                </a:cubicBezTo>
                <a:cubicBezTo>
                  <a:pt x="4207193" y="1575435"/>
                  <a:pt x="4210050" y="1568768"/>
                  <a:pt x="4212908" y="1563053"/>
                </a:cubicBezTo>
                <a:cubicBezTo>
                  <a:pt x="4215765" y="1557338"/>
                  <a:pt x="4217670" y="1552575"/>
                  <a:pt x="4219575" y="1548765"/>
                </a:cubicBezTo>
                <a:cubicBezTo>
                  <a:pt x="4222433" y="1542098"/>
                  <a:pt x="4224338" y="1538288"/>
                  <a:pt x="4224338" y="1537335"/>
                </a:cubicBezTo>
                <a:cubicBezTo>
                  <a:pt x="4223385" y="1538288"/>
                  <a:pt x="4221480" y="1541145"/>
                  <a:pt x="4216718" y="1546860"/>
                </a:cubicBezTo>
                <a:cubicBezTo>
                  <a:pt x="4213860" y="1549718"/>
                  <a:pt x="4211003" y="1554480"/>
                  <a:pt x="4207193" y="1559243"/>
                </a:cubicBezTo>
                <a:cubicBezTo>
                  <a:pt x="4203383" y="1564005"/>
                  <a:pt x="4198620" y="1568768"/>
                  <a:pt x="4193858" y="1575435"/>
                </a:cubicBezTo>
                <a:cubicBezTo>
                  <a:pt x="4173855" y="1599248"/>
                  <a:pt x="4142423" y="1632585"/>
                  <a:pt x="4101465" y="1668780"/>
                </a:cubicBezTo>
                <a:cubicBezTo>
                  <a:pt x="4060508" y="1705928"/>
                  <a:pt x="4008120" y="1745933"/>
                  <a:pt x="3950018" y="1790700"/>
                </a:cubicBezTo>
                <a:cubicBezTo>
                  <a:pt x="3890963" y="1835468"/>
                  <a:pt x="3827145" y="1885950"/>
                  <a:pt x="3759518" y="1934528"/>
                </a:cubicBezTo>
                <a:cubicBezTo>
                  <a:pt x="3691890" y="1983105"/>
                  <a:pt x="3624263" y="2023110"/>
                  <a:pt x="3558540" y="2047875"/>
                </a:cubicBezTo>
                <a:cubicBezTo>
                  <a:pt x="3541395" y="2054543"/>
                  <a:pt x="3524250" y="2060258"/>
                  <a:pt x="3507105" y="2065020"/>
                </a:cubicBezTo>
                <a:cubicBezTo>
                  <a:pt x="3485198" y="2068830"/>
                  <a:pt x="3463290" y="2071688"/>
                  <a:pt x="3439478" y="2072640"/>
                </a:cubicBezTo>
                <a:cubicBezTo>
                  <a:pt x="3405188" y="2074545"/>
                  <a:pt x="3368040" y="2073593"/>
                  <a:pt x="3327083" y="2072640"/>
                </a:cubicBezTo>
                <a:cubicBezTo>
                  <a:pt x="3287078" y="2071688"/>
                  <a:pt x="3243263" y="2071688"/>
                  <a:pt x="3197543" y="2075498"/>
                </a:cubicBezTo>
                <a:cubicBezTo>
                  <a:pt x="3170873" y="2078355"/>
                  <a:pt x="3142298" y="2082165"/>
                  <a:pt x="3114675" y="2087880"/>
                </a:cubicBezTo>
                <a:cubicBezTo>
                  <a:pt x="3151823" y="2062163"/>
                  <a:pt x="3190875" y="2033588"/>
                  <a:pt x="3230880" y="1999298"/>
                </a:cubicBezTo>
                <a:cubicBezTo>
                  <a:pt x="3266123" y="1968818"/>
                  <a:pt x="3301365" y="1934528"/>
                  <a:pt x="3331845" y="1892618"/>
                </a:cubicBezTo>
                <a:cubicBezTo>
                  <a:pt x="3363278" y="1851660"/>
                  <a:pt x="3389948" y="1802130"/>
                  <a:pt x="3405188" y="1746885"/>
                </a:cubicBezTo>
                <a:cubicBezTo>
                  <a:pt x="3407093" y="1740218"/>
                  <a:pt x="3408998" y="1733550"/>
                  <a:pt x="3410903" y="1725930"/>
                </a:cubicBezTo>
                <a:cubicBezTo>
                  <a:pt x="3411855" y="1719263"/>
                  <a:pt x="3413760" y="1711643"/>
                  <a:pt x="3414713" y="1704975"/>
                </a:cubicBezTo>
                <a:cubicBezTo>
                  <a:pt x="3417570" y="1690688"/>
                  <a:pt x="3418523" y="1677353"/>
                  <a:pt x="3419475" y="1663065"/>
                </a:cubicBezTo>
                <a:cubicBezTo>
                  <a:pt x="3420428" y="1635443"/>
                  <a:pt x="3419475" y="1609725"/>
                  <a:pt x="3417570" y="1584960"/>
                </a:cubicBezTo>
                <a:cubicBezTo>
                  <a:pt x="3414713" y="1535430"/>
                  <a:pt x="3410903" y="1490663"/>
                  <a:pt x="3416618" y="1450658"/>
                </a:cubicBezTo>
                <a:cubicBezTo>
                  <a:pt x="3421380" y="1409700"/>
                  <a:pt x="3433763" y="1371600"/>
                  <a:pt x="3450908" y="1337310"/>
                </a:cubicBezTo>
                <a:cubicBezTo>
                  <a:pt x="3467100" y="1303020"/>
                  <a:pt x="3487103" y="1273493"/>
                  <a:pt x="3508058" y="1248728"/>
                </a:cubicBezTo>
                <a:cubicBezTo>
                  <a:pt x="3549968" y="1198245"/>
                  <a:pt x="3593783" y="1165860"/>
                  <a:pt x="3626168" y="1145858"/>
                </a:cubicBezTo>
                <a:cubicBezTo>
                  <a:pt x="3634740" y="1141095"/>
                  <a:pt x="3641408" y="1137285"/>
                  <a:pt x="3648075" y="1133475"/>
                </a:cubicBezTo>
                <a:cubicBezTo>
                  <a:pt x="3654743" y="1129665"/>
                  <a:pt x="3660458" y="1127760"/>
                  <a:pt x="3664268" y="1124903"/>
                </a:cubicBezTo>
                <a:cubicBezTo>
                  <a:pt x="3671888" y="1121093"/>
                  <a:pt x="3676650" y="1118235"/>
                  <a:pt x="3677603" y="1118235"/>
                </a:cubicBezTo>
                <a:cubicBezTo>
                  <a:pt x="3676650" y="1118235"/>
                  <a:pt x="3671888" y="1120140"/>
                  <a:pt x="3663315" y="1122045"/>
                </a:cubicBezTo>
                <a:cubicBezTo>
                  <a:pt x="3658553" y="1122998"/>
                  <a:pt x="3652838" y="1124903"/>
                  <a:pt x="3645218" y="1127760"/>
                </a:cubicBezTo>
                <a:cubicBezTo>
                  <a:pt x="3638550" y="1130618"/>
                  <a:pt x="3629978" y="1133475"/>
                  <a:pt x="3621405" y="1136333"/>
                </a:cubicBezTo>
                <a:cubicBezTo>
                  <a:pt x="3612833" y="1140143"/>
                  <a:pt x="3603308" y="1144905"/>
                  <a:pt x="3591878" y="1149668"/>
                </a:cubicBezTo>
                <a:cubicBezTo>
                  <a:pt x="3581400" y="1155383"/>
                  <a:pt x="3569970" y="1161098"/>
                  <a:pt x="3558540" y="1167765"/>
                </a:cubicBezTo>
                <a:cubicBezTo>
                  <a:pt x="3534728" y="1182053"/>
                  <a:pt x="3509010" y="1201103"/>
                  <a:pt x="3483293" y="1224915"/>
                </a:cubicBezTo>
                <a:cubicBezTo>
                  <a:pt x="3457575" y="1248728"/>
                  <a:pt x="3430905" y="1278255"/>
                  <a:pt x="3408998" y="1314450"/>
                </a:cubicBezTo>
                <a:cubicBezTo>
                  <a:pt x="3387090" y="1350645"/>
                  <a:pt x="3368040" y="1393508"/>
                  <a:pt x="3358515" y="1441133"/>
                </a:cubicBezTo>
                <a:cubicBezTo>
                  <a:pt x="3348038" y="1489710"/>
                  <a:pt x="3349943" y="1540193"/>
                  <a:pt x="3350895" y="1587818"/>
                </a:cubicBezTo>
                <a:cubicBezTo>
                  <a:pt x="3351848" y="1611630"/>
                  <a:pt x="3351848" y="1635443"/>
                  <a:pt x="3349943" y="1659255"/>
                </a:cubicBezTo>
                <a:cubicBezTo>
                  <a:pt x="3348990" y="1670685"/>
                  <a:pt x="3348038" y="1682115"/>
                  <a:pt x="3346133" y="1693545"/>
                </a:cubicBezTo>
                <a:cubicBezTo>
                  <a:pt x="3345180" y="1699260"/>
                  <a:pt x="3344228" y="1704975"/>
                  <a:pt x="3343275" y="1710690"/>
                </a:cubicBezTo>
                <a:cubicBezTo>
                  <a:pt x="3342323" y="1716405"/>
                  <a:pt x="3340418" y="1722120"/>
                  <a:pt x="3338513" y="1727835"/>
                </a:cubicBezTo>
                <a:cubicBezTo>
                  <a:pt x="3326130" y="1772603"/>
                  <a:pt x="3305175" y="1814513"/>
                  <a:pt x="3278505" y="1852613"/>
                </a:cubicBezTo>
                <a:cubicBezTo>
                  <a:pt x="3251835" y="1889760"/>
                  <a:pt x="3222308" y="1924050"/>
                  <a:pt x="3190875" y="1954530"/>
                </a:cubicBezTo>
                <a:cubicBezTo>
                  <a:pt x="3128010" y="2017395"/>
                  <a:pt x="3063240" y="2069783"/>
                  <a:pt x="3010853" y="2114550"/>
                </a:cubicBezTo>
                <a:cubicBezTo>
                  <a:pt x="3010853" y="2114550"/>
                  <a:pt x="3010853" y="2114550"/>
                  <a:pt x="3010853" y="2114550"/>
                </a:cubicBezTo>
                <a:cubicBezTo>
                  <a:pt x="2979420" y="2125028"/>
                  <a:pt x="2947988" y="2137410"/>
                  <a:pt x="2917508" y="2151698"/>
                </a:cubicBezTo>
                <a:cubicBezTo>
                  <a:pt x="2846070" y="2185035"/>
                  <a:pt x="2775585" y="2230755"/>
                  <a:pt x="2711768" y="2287905"/>
                </a:cubicBezTo>
                <a:cubicBezTo>
                  <a:pt x="2713673" y="2268855"/>
                  <a:pt x="2714625" y="2249805"/>
                  <a:pt x="2715578" y="2230755"/>
                </a:cubicBezTo>
                <a:cubicBezTo>
                  <a:pt x="2717483" y="2151698"/>
                  <a:pt x="2707005" y="2072640"/>
                  <a:pt x="2683193" y="1998345"/>
                </a:cubicBezTo>
                <a:cubicBezTo>
                  <a:pt x="2659380" y="1924050"/>
                  <a:pt x="2625090" y="1857375"/>
                  <a:pt x="2586038" y="1796415"/>
                </a:cubicBezTo>
                <a:cubicBezTo>
                  <a:pt x="2553653" y="1745933"/>
                  <a:pt x="2517458" y="1700213"/>
                  <a:pt x="2481263" y="1657350"/>
                </a:cubicBezTo>
                <a:cubicBezTo>
                  <a:pt x="2478405" y="1652588"/>
                  <a:pt x="2476500" y="1646873"/>
                  <a:pt x="2473643" y="1642110"/>
                </a:cubicBezTo>
                <a:cubicBezTo>
                  <a:pt x="2453640" y="1597343"/>
                  <a:pt x="2439353" y="1549718"/>
                  <a:pt x="2433638" y="1499235"/>
                </a:cubicBezTo>
                <a:cubicBezTo>
                  <a:pt x="2421255" y="1398270"/>
                  <a:pt x="2476500" y="1175385"/>
                  <a:pt x="2565083" y="1103948"/>
                </a:cubicBezTo>
                <a:cubicBezTo>
                  <a:pt x="2672715" y="1016318"/>
                  <a:pt x="3406140" y="628650"/>
                  <a:pt x="3490913" y="582930"/>
                </a:cubicBezTo>
                <a:cubicBezTo>
                  <a:pt x="3513773" y="569595"/>
                  <a:pt x="3536633" y="555308"/>
                  <a:pt x="3558540" y="540068"/>
                </a:cubicBezTo>
                <a:cubicBezTo>
                  <a:pt x="3579495" y="524828"/>
                  <a:pt x="3599498" y="507683"/>
                  <a:pt x="3617595" y="490538"/>
                </a:cubicBezTo>
                <a:cubicBezTo>
                  <a:pt x="3654743" y="456248"/>
                  <a:pt x="3824288" y="250508"/>
                  <a:pt x="3862388" y="192405"/>
                </a:cubicBezTo>
                <a:cubicBezTo>
                  <a:pt x="3899535" y="134302"/>
                  <a:pt x="3927158" y="86678"/>
                  <a:pt x="3945255" y="52388"/>
                </a:cubicBezTo>
                <a:cubicBezTo>
                  <a:pt x="3964305" y="19050"/>
                  <a:pt x="3973830" y="0"/>
                  <a:pt x="3973830" y="0"/>
                </a:cubicBezTo>
                <a:cubicBezTo>
                  <a:pt x="3973830" y="0"/>
                  <a:pt x="3971925" y="2857"/>
                  <a:pt x="3967163" y="8572"/>
                </a:cubicBezTo>
                <a:cubicBezTo>
                  <a:pt x="3968115" y="7620"/>
                  <a:pt x="3968115" y="6668"/>
                  <a:pt x="3968115" y="6668"/>
                </a:cubicBezTo>
                <a:cubicBezTo>
                  <a:pt x="3968115" y="6668"/>
                  <a:pt x="3965258" y="10478"/>
                  <a:pt x="3961448" y="17145"/>
                </a:cubicBezTo>
                <a:cubicBezTo>
                  <a:pt x="3955733" y="24765"/>
                  <a:pt x="3949065" y="35243"/>
                  <a:pt x="3939540" y="48578"/>
                </a:cubicBezTo>
                <a:cubicBezTo>
                  <a:pt x="3928110" y="64770"/>
                  <a:pt x="3916680" y="85725"/>
                  <a:pt x="3898583" y="106680"/>
                </a:cubicBezTo>
                <a:cubicBezTo>
                  <a:pt x="3589020" y="459105"/>
                  <a:pt x="3540443" y="470535"/>
                  <a:pt x="3485198" y="510540"/>
                </a:cubicBezTo>
                <a:cubicBezTo>
                  <a:pt x="3462338" y="526733"/>
                  <a:pt x="3437573" y="542925"/>
                  <a:pt x="3412808" y="559118"/>
                </a:cubicBezTo>
                <a:cubicBezTo>
                  <a:pt x="3298508" y="617220"/>
                  <a:pt x="2793683" y="876300"/>
                  <a:pt x="2752725" y="897255"/>
                </a:cubicBezTo>
                <a:cubicBezTo>
                  <a:pt x="2653665" y="945833"/>
                  <a:pt x="2562225" y="1009650"/>
                  <a:pt x="2481263" y="1084898"/>
                </a:cubicBezTo>
                <a:lnTo>
                  <a:pt x="2481263" y="1084898"/>
                </a:lnTo>
                <a:cubicBezTo>
                  <a:pt x="2482215" y="1042988"/>
                  <a:pt x="2481263" y="1000125"/>
                  <a:pt x="2481263" y="958215"/>
                </a:cubicBezTo>
                <a:cubicBezTo>
                  <a:pt x="2480310" y="903923"/>
                  <a:pt x="2479358" y="850583"/>
                  <a:pt x="2483168" y="802005"/>
                </a:cubicBezTo>
                <a:cubicBezTo>
                  <a:pt x="2486978" y="752475"/>
                  <a:pt x="2496503" y="706755"/>
                  <a:pt x="2509838" y="662940"/>
                </a:cubicBezTo>
                <a:cubicBezTo>
                  <a:pt x="2537460" y="576263"/>
                  <a:pt x="2582228" y="504825"/>
                  <a:pt x="2626995" y="450533"/>
                </a:cubicBezTo>
                <a:cubicBezTo>
                  <a:pt x="2671763" y="396240"/>
                  <a:pt x="2716530" y="360045"/>
                  <a:pt x="2748915" y="336233"/>
                </a:cubicBezTo>
                <a:cubicBezTo>
                  <a:pt x="2757488" y="330518"/>
                  <a:pt x="2764155" y="324803"/>
                  <a:pt x="2770823" y="320993"/>
                </a:cubicBezTo>
                <a:cubicBezTo>
                  <a:pt x="2777490" y="317183"/>
                  <a:pt x="2783205" y="313373"/>
                  <a:pt x="2787968" y="310515"/>
                </a:cubicBezTo>
                <a:cubicBezTo>
                  <a:pt x="2796540" y="304800"/>
                  <a:pt x="2802255" y="301943"/>
                  <a:pt x="2802255" y="301943"/>
                </a:cubicBezTo>
                <a:cubicBezTo>
                  <a:pt x="2802255" y="301943"/>
                  <a:pt x="2796540" y="303848"/>
                  <a:pt x="2787015" y="307658"/>
                </a:cubicBezTo>
                <a:cubicBezTo>
                  <a:pt x="2782253" y="309563"/>
                  <a:pt x="2775585" y="312420"/>
                  <a:pt x="2768918" y="315278"/>
                </a:cubicBezTo>
                <a:cubicBezTo>
                  <a:pt x="2761298" y="318135"/>
                  <a:pt x="2753678" y="321945"/>
                  <a:pt x="2744153" y="326708"/>
                </a:cubicBezTo>
                <a:cubicBezTo>
                  <a:pt x="2734628" y="330518"/>
                  <a:pt x="2725103" y="336233"/>
                  <a:pt x="2714625" y="342900"/>
                </a:cubicBezTo>
                <a:cubicBezTo>
                  <a:pt x="2708910" y="345758"/>
                  <a:pt x="2703195" y="348615"/>
                  <a:pt x="2697480" y="352425"/>
                </a:cubicBezTo>
                <a:cubicBezTo>
                  <a:pt x="2691765" y="356235"/>
                  <a:pt x="2686050" y="360045"/>
                  <a:pt x="2679383" y="363855"/>
                </a:cubicBezTo>
                <a:cubicBezTo>
                  <a:pt x="2667000" y="371475"/>
                  <a:pt x="2654618" y="381000"/>
                  <a:pt x="2641283" y="391478"/>
                </a:cubicBezTo>
                <a:cubicBezTo>
                  <a:pt x="2634615" y="396240"/>
                  <a:pt x="2627948" y="401955"/>
                  <a:pt x="2621280" y="407670"/>
                </a:cubicBezTo>
                <a:cubicBezTo>
                  <a:pt x="2614613" y="413385"/>
                  <a:pt x="2607945" y="419100"/>
                  <a:pt x="2601278" y="425767"/>
                </a:cubicBezTo>
                <a:cubicBezTo>
                  <a:pt x="2594610" y="432435"/>
                  <a:pt x="2587943" y="439103"/>
                  <a:pt x="2581275" y="445770"/>
                </a:cubicBezTo>
                <a:cubicBezTo>
                  <a:pt x="2574608" y="453390"/>
                  <a:pt x="2567940" y="460058"/>
                  <a:pt x="2561273" y="467678"/>
                </a:cubicBezTo>
                <a:cubicBezTo>
                  <a:pt x="2554605" y="475298"/>
                  <a:pt x="2547938" y="483870"/>
                  <a:pt x="2541270" y="491490"/>
                </a:cubicBezTo>
                <a:cubicBezTo>
                  <a:pt x="2538413" y="495300"/>
                  <a:pt x="2534603" y="500063"/>
                  <a:pt x="2531745" y="503873"/>
                </a:cubicBezTo>
                <a:cubicBezTo>
                  <a:pt x="2528888" y="508635"/>
                  <a:pt x="2525078" y="512445"/>
                  <a:pt x="2522220" y="517208"/>
                </a:cubicBezTo>
                <a:cubicBezTo>
                  <a:pt x="2496503" y="553403"/>
                  <a:pt x="2473643" y="594360"/>
                  <a:pt x="2454593" y="641033"/>
                </a:cubicBezTo>
                <a:cubicBezTo>
                  <a:pt x="2435543" y="687705"/>
                  <a:pt x="2422208" y="739140"/>
                  <a:pt x="2416493" y="793433"/>
                </a:cubicBezTo>
                <a:cubicBezTo>
                  <a:pt x="2409825" y="847725"/>
                  <a:pt x="2409825" y="902970"/>
                  <a:pt x="2410778" y="958215"/>
                </a:cubicBezTo>
                <a:cubicBezTo>
                  <a:pt x="2411730" y="1013460"/>
                  <a:pt x="2413635" y="1066800"/>
                  <a:pt x="2412683" y="1116330"/>
                </a:cubicBezTo>
                <a:cubicBezTo>
                  <a:pt x="2411730" y="1151573"/>
                  <a:pt x="2408873" y="1184910"/>
                  <a:pt x="2404110" y="1218248"/>
                </a:cubicBezTo>
                <a:cubicBezTo>
                  <a:pt x="2366963" y="1311593"/>
                  <a:pt x="2355533" y="1411605"/>
                  <a:pt x="2367915" y="1506855"/>
                </a:cubicBezTo>
                <a:cubicBezTo>
                  <a:pt x="2367915" y="1507808"/>
                  <a:pt x="2367915" y="1507808"/>
                  <a:pt x="2367915" y="1508760"/>
                </a:cubicBezTo>
                <a:cubicBezTo>
                  <a:pt x="2367915" y="1510665"/>
                  <a:pt x="2367915" y="1513523"/>
                  <a:pt x="2367915" y="1516380"/>
                </a:cubicBezTo>
                <a:cubicBezTo>
                  <a:pt x="2367915" y="1520190"/>
                  <a:pt x="2367915" y="1524953"/>
                  <a:pt x="2367915" y="1528763"/>
                </a:cubicBezTo>
                <a:cubicBezTo>
                  <a:pt x="2355533" y="1515428"/>
                  <a:pt x="2343150" y="1502093"/>
                  <a:pt x="2330768" y="1488758"/>
                </a:cubicBezTo>
                <a:cubicBezTo>
                  <a:pt x="2288858" y="1443990"/>
                  <a:pt x="2249805" y="1399223"/>
                  <a:pt x="2213610" y="1355408"/>
                </a:cubicBezTo>
                <a:cubicBezTo>
                  <a:pt x="2178368" y="1311593"/>
                  <a:pt x="2145983" y="1266825"/>
                  <a:pt x="2118360" y="1221105"/>
                </a:cubicBezTo>
                <a:cubicBezTo>
                  <a:pt x="2062163" y="1130618"/>
                  <a:pt x="2020253" y="1039178"/>
                  <a:pt x="1989773" y="953453"/>
                </a:cubicBezTo>
                <a:cubicBezTo>
                  <a:pt x="1959293" y="866775"/>
                  <a:pt x="1940243" y="785813"/>
                  <a:pt x="1928813" y="712470"/>
                </a:cubicBezTo>
                <a:cubicBezTo>
                  <a:pt x="1923098" y="676275"/>
                  <a:pt x="1919288" y="641985"/>
                  <a:pt x="1914525" y="609600"/>
                </a:cubicBezTo>
                <a:cubicBezTo>
                  <a:pt x="1910715" y="578168"/>
                  <a:pt x="1905953" y="548640"/>
                  <a:pt x="1901190" y="521970"/>
                </a:cubicBezTo>
                <a:cubicBezTo>
                  <a:pt x="1895475" y="494348"/>
                  <a:pt x="1889760" y="469583"/>
                  <a:pt x="1884045" y="449580"/>
                </a:cubicBezTo>
                <a:cubicBezTo>
                  <a:pt x="1877378" y="421958"/>
                  <a:pt x="1868805" y="397193"/>
                  <a:pt x="1860233" y="374333"/>
                </a:cubicBezTo>
                <a:cubicBezTo>
                  <a:pt x="1837373" y="315278"/>
                  <a:pt x="1811655" y="270510"/>
                  <a:pt x="1791653" y="241935"/>
                </a:cubicBezTo>
                <a:cubicBezTo>
                  <a:pt x="1782128" y="227648"/>
                  <a:pt x="1773555" y="216218"/>
                  <a:pt x="1767840" y="209550"/>
                </a:cubicBezTo>
                <a:cubicBezTo>
                  <a:pt x="1763078" y="202883"/>
                  <a:pt x="1760220" y="199073"/>
                  <a:pt x="1759268" y="199073"/>
                </a:cubicBezTo>
                <a:cubicBezTo>
                  <a:pt x="1760220" y="200025"/>
                  <a:pt x="1762125" y="203835"/>
                  <a:pt x="1766888" y="210502"/>
                </a:cubicBezTo>
                <a:cubicBezTo>
                  <a:pt x="1771650" y="218123"/>
                  <a:pt x="1778318" y="229552"/>
                  <a:pt x="1786890" y="244793"/>
                </a:cubicBezTo>
                <a:cubicBezTo>
                  <a:pt x="1803083" y="275273"/>
                  <a:pt x="1825943" y="320993"/>
                  <a:pt x="1843088" y="380048"/>
                </a:cubicBezTo>
                <a:cubicBezTo>
                  <a:pt x="1851660" y="409575"/>
                  <a:pt x="1860233" y="442913"/>
                  <a:pt x="1864995" y="478155"/>
                </a:cubicBezTo>
                <a:cubicBezTo>
                  <a:pt x="1870710" y="514350"/>
                  <a:pt x="1872615" y="552450"/>
                  <a:pt x="1874520" y="593408"/>
                </a:cubicBezTo>
                <a:cubicBezTo>
                  <a:pt x="1876425" y="634365"/>
                  <a:pt x="1876425" y="678180"/>
                  <a:pt x="1881188" y="723900"/>
                </a:cubicBezTo>
                <a:cubicBezTo>
                  <a:pt x="1882140" y="735330"/>
                  <a:pt x="1883093" y="746760"/>
                  <a:pt x="1884998" y="758190"/>
                </a:cubicBezTo>
                <a:cubicBezTo>
                  <a:pt x="1885950" y="769620"/>
                  <a:pt x="1887855" y="781050"/>
                  <a:pt x="1889760" y="793433"/>
                </a:cubicBezTo>
                <a:cubicBezTo>
                  <a:pt x="1890713" y="800100"/>
                  <a:pt x="1891665" y="806768"/>
                  <a:pt x="1892618" y="812483"/>
                </a:cubicBezTo>
                <a:cubicBezTo>
                  <a:pt x="1898333" y="862965"/>
                  <a:pt x="1907858" y="916305"/>
                  <a:pt x="1922145" y="972503"/>
                </a:cubicBezTo>
                <a:cubicBezTo>
                  <a:pt x="1933575" y="1019175"/>
                  <a:pt x="1948815" y="1067753"/>
                  <a:pt x="1967865" y="1118235"/>
                </a:cubicBezTo>
                <a:cubicBezTo>
                  <a:pt x="1933575" y="1087755"/>
                  <a:pt x="1897380" y="1058228"/>
                  <a:pt x="1857375" y="1030605"/>
                </a:cubicBezTo>
                <a:cubicBezTo>
                  <a:pt x="1780223" y="978218"/>
                  <a:pt x="1693545" y="934403"/>
                  <a:pt x="1603058" y="900113"/>
                </a:cubicBezTo>
                <a:cubicBezTo>
                  <a:pt x="1512570" y="864870"/>
                  <a:pt x="1423035" y="840105"/>
                  <a:pt x="1336358" y="816293"/>
                </a:cubicBezTo>
                <a:cubicBezTo>
                  <a:pt x="1250633" y="793433"/>
                  <a:pt x="1167765" y="771525"/>
                  <a:pt x="1091565" y="749618"/>
                </a:cubicBezTo>
                <a:cubicBezTo>
                  <a:pt x="938213" y="704850"/>
                  <a:pt x="806768" y="645795"/>
                  <a:pt x="706755" y="579120"/>
                </a:cubicBezTo>
                <a:cubicBezTo>
                  <a:pt x="606743" y="512445"/>
                  <a:pt x="540068" y="438150"/>
                  <a:pt x="501968" y="381953"/>
                </a:cubicBezTo>
                <a:cubicBezTo>
                  <a:pt x="483870" y="353378"/>
                  <a:pt x="469583" y="330518"/>
                  <a:pt x="462915" y="313373"/>
                </a:cubicBezTo>
                <a:cubicBezTo>
                  <a:pt x="456248" y="299085"/>
                  <a:pt x="451485" y="290513"/>
                  <a:pt x="450533" y="288608"/>
                </a:cubicBezTo>
                <a:cubicBezTo>
                  <a:pt x="451485" y="290513"/>
                  <a:pt x="453390" y="300038"/>
                  <a:pt x="458153" y="315278"/>
                </a:cubicBezTo>
                <a:cubicBezTo>
                  <a:pt x="462915" y="333375"/>
                  <a:pt x="472440" y="358140"/>
                  <a:pt x="487680" y="390525"/>
                </a:cubicBezTo>
                <a:cubicBezTo>
                  <a:pt x="491490" y="398145"/>
                  <a:pt x="496253" y="406717"/>
                  <a:pt x="501015" y="415290"/>
                </a:cubicBezTo>
                <a:cubicBezTo>
                  <a:pt x="502920" y="420053"/>
                  <a:pt x="505778" y="423863"/>
                  <a:pt x="507683" y="428625"/>
                </a:cubicBezTo>
                <a:cubicBezTo>
                  <a:pt x="510540" y="433388"/>
                  <a:pt x="513398" y="437198"/>
                  <a:pt x="516255" y="441960"/>
                </a:cubicBezTo>
                <a:cubicBezTo>
                  <a:pt x="521970" y="451485"/>
                  <a:pt x="527685" y="460058"/>
                  <a:pt x="534353" y="470535"/>
                </a:cubicBezTo>
                <a:cubicBezTo>
                  <a:pt x="541020" y="480060"/>
                  <a:pt x="548640" y="489585"/>
                  <a:pt x="556260" y="500063"/>
                </a:cubicBezTo>
                <a:cubicBezTo>
                  <a:pt x="586740" y="540068"/>
                  <a:pt x="626745" y="582930"/>
                  <a:pt x="675323" y="622935"/>
                </a:cubicBezTo>
                <a:cubicBezTo>
                  <a:pt x="773430" y="703898"/>
                  <a:pt x="906780" y="779145"/>
                  <a:pt x="1063943" y="836295"/>
                </a:cubicBezTo>
                <a:cubicBezTo>
                  <a:pt x="1142048" y="864870"/>
                  <a:pt x="1224915" y="889635"/>
                  <a:pt x="1308735" y="916305"/>
                </a:cubicBezTo>
                <a:cubicBezTo>
                  <a:pt x="1393508" y="942023"/>
                  <a:pt x="1480185" y="968693"/>
                  <a:pt x="1564958" y="1002030"/>
                </a:cubicBezTo>
                <a:cubicBezTo>
                  <a:pt x="1650683" y="1034415"/>
                  <a:pt x="1729740" y="1072515"/>
                  <a:pt x="1801178" y="1118235"/>
                </a:cubicBezTo>
                <a:cubicBezTo>
                  <a:pt x="1871663" y="1163955"/>
                  <a:pt x="1935480" y="1217295"/>
                  <a:pt x="1995488" y="1271588"/>
                </a:cubicBezTo>
                <a:cubicBezTo>
                  <a:pt x="2025015" y="1299210"/>
                  <a:pt x="2053590" y="1325880"/>
                  <a:pt x="2082165" y="1351598"/>
                </a:cubicBezTo>
                <a:cubicBezTo>
                  <a:pt x="2096453" y="1375410"/>
                  <a:pt x="2112645" y="1399223"/>
                  <a:pt x="2128838" y="1422083"/>
                </a:cubicBezTo>
                <a:cubicBezTo>
                  <a:pt x="2164080" y="1471613"/>
                  <a:pt x="2203133" y="1520190"/>
                  <a:pt x="2242185" y="1568768"/>
                </a:cubicBezTo>
                <a:cubicBezTo>
                  <a:pt x="2322195" y="1664970"/>
                  <a:pt x="2407920" y="1761173"/>
                  <a:pt x="2473643" y="1868805"/>
                </a:cubicBezTo>
                <a:cubicBezTo>
                  <a:pt x="2506980" y="1922145"/>
                  <a:pt x="2533650" y="1979295"/>
                  <a:pt x="2551748" y="2039303"/>
                </a:cubicBezTo>
                <a:cubicBezTo>
                  <a:pt x="2569845" y="2099310"/>
                  <a:pt x="2577465" y="2162175"/>
                  <a:pt x="2576513" y="2225993"/>
                </a:cubicBezTo>
                <a:cubicBezTo>
                  <a:pt x="2574608" y="2289810"/>
                  <a:pt x="2563178" y="2352675"/>
                  <a:pt x="2542223" y="2411730"/>
                </a:cubicBezTo>
                <a:cubicBezTo>
                  <a:pt x="2537460" y="2426970"/>
                  <a:pt x="2530793" y="2441258"/>
                  <a:pt x="2525078" y="2455545"/>
                </a:cubicBezTo>
                <a:cubicBezTo>
                  <a:pt x="2518410" y="2469833"/>
                  <a:pt x="2511743" y="2485073"/>
                  <a:pt x="2505075" y="2499360"/>
                </a:cubicBezTo>
                <a:cubicBezTo>
                  <a:pt x="2490788" y="2527935"/>
                  <a:pt x="2475548" y="2557463"/>
                  <a:pt x="2458403" y="2586038"/>
                </a:cubicBezTo>
                <a:cubicBezTo>
                  <a:pt x="2426018" y="2643188"/>
                  <a:pt x="2390775" y="2701290"/>
                  <a:pt x="2360295" y="2762250"/>
                </a:cubicBezTo>
                <a:cubicBezTo>
                  <a:pt x="2345055" y="2792730"/>
                  <a:pt x="2330768" y="2824163"/>
                  <a:pt x="2318385" y="2855595"/>
                </a:cubicBezTo>
                <a:cubicBezTo>
                  <a:pt x="2315528" y="2863215"/>
                  <a:pt x="2312670" y="2871788"/>
                  <a:pt x="2309813" y="2879408"/>
                </a:cubicBezTo>
                <a:cubicBezTo>
                  <a:pt x="2306955" y="2887980"/>
                  <a:pt x="2304098" y="2895600"/>
                  <a:pt x="2301240" y="2904173"/>
                </a:cubicBezTo>
                <a:cubicBezTo>
                  <a:pt x="2296478" y="2920365"/>
                  <a:pt x="2291715" y="2936558"/>
                  <a:pt x="2287905" y="2952750"/>
                </a:cubicBezTo>
                <a:cubicBezTo>
                  <a:pt x="2285048" y="2966085"/>
                  <a:pt x="2282190" y="2979420"/>
                  <a:pt x="2279333" y="2992755"/>
                </a:cubicBezTo>
                <a:cubicBezTo>
                  <a:pt x="2267903" y="2967038"/>
                  <a:pt x="2253615" y="2941320"/>
                  <a:pt x="2238375" y="2917508"/>
                </a:cubicBezTo>
                <a:cubicBezTo>
                  <a:pt x="2222183" y="2892743"/>
                  <a:pt x="2203133" y="2869883"/>
                  <a:pt x="2184083" y="2847023"/>
                </a:cubicBezTo>
                <a:cubicBezTo>
                  <a:pt x="2164080" y="2825115"/>
                  <a:pt x="2142173" y="2804160"/>
                  <a:pt x="2119313" y="2785110"/>
                </a:cubicBezTo>
                <a:cubicBezTo>
                  <a:pt x="2096453" y="2766060"/>
                  <a:pt x="2072640" y="2747963"/>
                  <a:pt x="2046923" y="2731770"/>
                </a:cubicBezTo>
                <a:cubicBezTo>
                  <a:pt x="1996440" y="2699385"/>
                  <a:pt x="1942148" y="2672715"/>
                  <a:pt x="1886903" y="2650808"/>
                </a:cubicBezTo>
                <a:cubicBezTo>
                  <a:pt x="1842135" y="2633663"/>
                  <a:pt x="1798320" y="2618423"/>
                  <a:pt x="1754505" y="2606040"/>
                </a:cubicBezTo>
                <a:cubicBezTo>
                  <a:pt x="1742123" y="2585085"/>
                  <a:pt x="1733550" y="2561273"/>
                  <a:pt x="1728788" y="2535555"/>
                </a:cubicBezTo>
                <a:cubicBezTo>
                  <a:pt x="1722120" y="2499360"/>
                  <a:pt x="1724025" y="2462213"/>
                  <a:pt x="1732598" y="2426018"/>
                </a:cubicBezTo>
                <a:cubicBezTo>
                  <a:pt x="1740218" y="2390775"/>
                  <a:pt x="1753553" y="2356485"/>
                  <a:pt x="1769745" y="2325053"/>
                </a:cubicBezTo>
                <a:cubicBezTo>
                  <a:pt x="1801178" y="2262188"/>
                  <a:pt x="1840230" y="2209800"/>
                  <a:pt x="1877378" y="2169795"/>
                </a:cubicBezTo>
                <a:cubicBezTo>
                  <a:pt x="1914525" y="2129790"/>
                  <a:pt x="1949768" y="2101215"/>
                  <a:pt x="1974533" y="2083118"/>
                </a:cubicBezTo>
                <a:cubicBezTo>
                  <a:pt x="1986915" y="2073593"/>
                  <a:pt x="1997393" y="2066925"/>
                  <a:pt x="2004060" y="2062163"/>
                </a:cubicBezTo>
                <a:cubicBezTo>
                  <a:pt x="2009775" y="2058353"/>
                  <a:pt x="2013585" y="2055495"/>
                  <a:pt x="2014538" y="2055495"/>
                </a:cubicBezTo>
                <a:cubicBezTo>
                  <a:pt x="2013585" y="2055495"/>
                  <a:pt x="2009775" y="2057400"/>
                  <a:pt x="2003108" y="2059305"/>
                </a:cubicBezTo>
                <a:cubicBezTo>
                  <a:pt x="1995488" y="2062163"/>
                  <a:pt x="1984058" y="2066925"/>
                  <a:pt x="1969770" y="2072640"/>
                </a:cubicBezTo>
                <a:cubicBezTo>
                  <a:pt x="1941195" y="2085975"/>
                  <a:pt x="1899285" y="2106930"/>
                  <a:pt x="1854518" y="2142173"/>
                </a:cubicBezTo>
                <a:cubicBezTo>
                  <a:pt x="1808798" y="2177415"/>
                  <a:pt x="1759268" y="2227898"/>
                  <a:pt x="1718310" y="2293620"/>
                </a:cubicBezTo>
                <a:cubicBezTo>
                  <a:pt x="1712595" y="2303145"/>
                  <a:pt x="1705928" y="2313623"/>
                  <a:pt x="1701165" y="2325053"/>
                </a:cubicBezTo>
                <a:cubicBezTo>
                  <a:pt x="1707833" y="2262188"/>
                  <a:pt x="1711643" y="2193608"/>
                  <a:pt x="1709738" y="2121218"/>
                </a:cubicBezTo>
                <a:cubicBezTo>
                  <a:pt x="1707833" y="2045018"/>
                  <a:pt x="1700213" y="1972628"/>
                  <a:pt x="1687830" y="1907858"/>
                </a:cubicBezTo>
                <a:cubicBezTo>
                  <a:pt x="1675448" y="1843088"/>
                  <a:pt x="1657350" y="1784985"/>
                  <a:pt x="1638300" y="1738313"/>
                </a:cubicBezTo>
                <a:cubicBezTo>
                  <a:pt x="1619250" y="1691640"/>
                  <a:pt x="1599248" y="1656398"/>
                  <a:pt x="1584008" y="1633538"/>
                </a:cubicBezTo>
                <a:cubicBezTo>
                  <a:pt x="1576388" y="1621155"/>
                  <a:pt x="1569720" y="1612583"/>
                  <a:pt x="1565910" y="1606868"/>
                </a:cubicBezTo>
                <a:cubicBezTo>
                  <a:pt x="1562100" y="1602105"/>
                  <a:pt x="1560195" y="1598295"/>
                  <a:pt x="1559243" y="1598295"/>
                </a:cubicBezTo>
                <a:cubicBezTo>
                  <a:pt x="1559243" y="1599248"/>
                  <a:pt x="1561148" y="1603058"/>
                  <a:pt x="1563053" y="1608773"/>
                </a:cubicBezTo>
                <a:cubicBezTo>
                  <a:pt x="1564958" y="1615440"/>
                  <a:pt x="1569720" y="1624965"/>
                  <a:pt x="1573530" y="1638300"/>
                </a:cubicBezTo>
                <a:cubicBezTo>
                  <a:pt x="1582103" y="1664018"/>
                  <a:pt x="1593533" y="1702118"/>
                  <a:pt x="1604010" y="1748790"/>
                </a:cubicBezTo>
                <a:cubicBezTo>
                  <a:pt x="1613535" y="1796415"/>
                  <a:pt x="1623060" y="1852613"/>
                  <a:pt x="1628775" y="1915478"/>
                </a:cubicBezTo>
                <a:cubicBezTo>
                  <a:pt x="1634490" y="1978343"/>
                  <a:pt x="1637348" y="2048828"/>
                  <a:pt x="1639253" y="2122170"/>
                </a:cubicBezTo>
                <a:cubicBezTo>
                  <a:pt x="1641158" y="2195513"/>
                  <a:pt x="1641158" y="2265998"/>
                  <a:pt x="1641158" y="2330768"/>
                </a:cubicBezTo>
                <a:cubicBezTo>
                  <a:pt x="1641158" y="2369820"/>
                  <a:pt x="1640205" y="2406015"/>
                  <a:pt x="1639253" y="2440305"/>
                </a:cubicBezTo>
                <a:cubicBezTo>
                  <a:pt x="1639253" y="2440305"/>
                  <a:pt x="1639253" y="2440305"/>
                  <a:pt x="1639253" y="2441258"/>
                </a:cubicBezTo>
                <a:cubicBezTo>
                  <a:pt x="1632585" y="2452688"/>
                  <a:pt x="1626870" y="2466023"/>
                  <a:pt x="1622108" y="2482215"/>
                </a:cubicBezTo>
                <a:cubicBezTo>
                  <a:pt x="1618298" y="2498408"/>
                  <a:pt x="1615440" y="2516505"/>
                  <a:pt x="1617345" y="2535555"/>
                </a:cubicBezTo>
                <a:cubicBezTo>
                  <a:pt x="1618298" y="2546985"/>
                  <a:pt x="1621155" y="2558415"/>
                  <a:pt x="1624965" y="2568893"/>
                </a:cubicBezTo>
                <a:cubicBezTo>
                  <a:pt x="1605915" y="2564130"/>
                  <a:pt x="1585913" y="2559368"/>
                  <a:pt x="1566863" y="2554605"/>
                </a:cubicBezTo>
                <a:cubicBezTo>
                  <a:pt x="1463993" y="2529840"/>
                  <a:pt x="1365885" y="2505075"/>
                  <a:pt x="1274445" y="2478405"/>
                </a:cubicBezTo>
                <a:cubicBezTo>
                  <a:pt x="1228725" y="2465070"/>
                  <a:pt x="1183958" y="2451735"/>
                  <a:pt x="1141095" y="2436495"/>
                </a:cubicBezTo>
                <a:cubicBezTo>
                  <a:pt x="1120140" y="2429828"/>
                  <a:pt x="1099185" y="2421255"/>
                  <a:pt x="1078230" y="2414588"/>
                </a:cubicBezTo>
                <a:cubicBezTo>
                  <a:pt x="1058228" y="2406968"/>
                  <a:pt x="1037273" y="2399348"/>
                  <a:pt x="1018223" y="2390775"/>
                </a:cubicBezTo>
                <a:cubicBezTo>
                  <a:pt x="979170" y="2375535"/>
                  <a:pt x="942023" y="2357438"/>
                  <a:pt x="906780" y="2340293"/>
                </a:cubicBezTo>
                <a:cubicBezTo>
                  <a:pt x="871538" y="2323148"/>
                  <a:pt x="839153" y="2304098"/>
                  <a:pt x="809625" y="2286000"/>
                </a:cubicBezTo>
                <a:cubicBezTo>
                  <a:pt x="779145" y="2266950"/>
                  <a:pt x="752475" y="2246948"/>
                  <a:pt x="726758" y="2226945"/>
                </a:cubicBezTo>
                <a:cubicBezTo>
                  <a:pt x="701993" y="2206943"/>
                  <a:pt x="679133" y="2186940"/>
                  <a:pt x="659130" y="2165985"/>
                </a:cubicBezTo>
                <a:cubicBezTo>
                  <a:pt x="619125" y="2125028"/>
                  <a:pt x="590550" y="2085023"/>
                  <a:pt x="571500" y="2049780"/>
                </a:cubicBezTo>
                <a:cubicBezTo>
                  <a:pt x="568643" y="2045018"/>
                  <a:pt x="566738" y="2041208"/>
                  <a:pt x="563880" y="2036445"/>
                </a:cubicBezTo>
                <a:cubicBezTo>
                  <a:pt x="561975" y="2032635"/>
                  <a:pt x="560070" y="2027873"/>
                  <a:pt x="558165" y="2024063"/>
                </a:cubicBezTo>
                <a:cubicBezTo>
                  <a:pt x="554355" y="2015490"/>
                  <a:pt x="550545" y="2007870"/>
                  <a:pt x="547688" y="2001203"/>
                </a:cubicBezTo>
                <a:cubicBezTo>
                  <a:pt x="541973" y="1986915"/>
                  <a:pt x="537210" y="1973580"/>
                  <a:pt x="534353" y="1964055"/>
                </a:cubicBezTo>
                <a:cubicBezTo>
                  <a:pt x="528638" y="1943100"/>
                  <a:pt x="525780" y="1931670"/>
                  <a:pt x="525780" y="1931670"/>
                </a:cubicBezTo>
                <a:cubicBezTo>
                  <a:pt x="525780" y="1931670"/>
                  <a:pt x="526733" y="1943100"/>
                  <a:pt x="528638" y="1965008"/>
                </a:cubicBezTo>
                <a:cubicBezTo>
                  <a:pt x="529590" y="1975485"/>
                  <a:pt x="533400" y="1988820"/>
                  <a:pt x="536258" y="2005013"/>
                </a:cubicBezTo>
                <a:cubicBezTo>
                  <a:pt x="538163" y="2012633"/>
                  <a:pt x="541020" y="2021205"/>
                  <a:pt x="542925" y="2030730"/>
                </a:cubicBezTo>
                <a:cubicBezTo>
                  <a:pt x="543878" y="2035493"/>
                  <a:pt x="544830" y="2040255"/>
                  <a:pt x="546735" y="2045018"/>
                </a:cubicBezTo>
                <a:cubicBezTo>
                  <a:pt x="548640" y="2049780"/>
                  <a:pt x="550545" y="2054543"/>
                  <a:pt x="552450" y="2059305"/>
                </a:cubicBezTo>
                <a:cubicBezTo>
                  <a:pt x="566738" y="2099310"/>
                  <a:pt x="590550" y="2145983"/>
                  <a:pt x="626745" y="2195513"/>
                </a:cubicBezTo>
                <a:cubicBezTo>
                  <a:pt x="644843" y="2220278"/>
                  <a:pt x="665798" y="2245043"/>
                  <a:pt x="689610" y="2269808"/>
                </a:cubicBezTo>
                <a:cubicBezTo>
                  <a:pt x="713423" y="2294573"/>
                  <a:pt x="740093" y="2319338"/>
                  <a:pt x="769620" y="2343150"/>
                </a:cubicBezTo>
                <a:cubicBezTo>
                  <a:pt x="799148" y="2366963"/>
                  <a:pt x="831533" y="2390775"/>
                  <a:pt x="866775" y="2413635"/>
                </a:cubicBezTo>
                <a:cubicBezTo>
                  <a:pt x="902018" y="2435543"/>
                  <a:pt x="939165" y="2458403"/>
                  <a:pt x="978218" y="2478405"/>
                </a:cubicBezTo>
                <a:cubicBezTo>
                  <a:pt x="998220" y="2488883"/>
                  <a:pt x="1018223" y="2498408"/>
                  <a:pt x="1039178" y="2508885"/>
                </a:cubicBezTo>
                <a:cubicBezTo>
                  <a:pt x="1060133" y="2518410"/>
                  <a:pt x="1081088" y="2528888"/>
                  <a:pt x="1102995" y="2537460"/>
                </a:cubicBezTo>
                <a:cubicBezTo>
                  <a:pt x="1146810" y="2556510"/>
                  <a:pt x="1191578" y="2574608"/>
                  <a:pt x="1238250" y="2590800"/>
                </a:cubicBezTo>
                <a:cubicBezTo>
                  <a:pt x="1258253" y="2597468"/>
                  <a:pt x="1278255" y="2605088"/>
                  <a:pt x="1298258" y="2611755"/>
                </a:cubicBezTo>
                <a:cubicBezTo>
                  <a:pt x="1257300" y="2611755"/>
                  <a:pt x="1215390" y="2614613"/>
                  <a:pt x="1173480" y="2620328"/>
                </a:cubicBezTo>
                <a:cubicBezTo>
                  <a:pt x="1105853" y="2629853"/>
                  <a:pt x="1038225" y="2646998"/>
                  <a:pt x="971550" y="2660333"/>
                </a:cubicBezTo>
                <a:cubicBezTo>
                  <a:pt x="904875" y="2673668"/>
                  <a:pt x="838200" y="2682240"/>
                  <a:pt x="774383" y="2687003"/>
                </a:cubicBezTo>
                <a:cubicBezTo>
                  <a:pt x="709613" y="2690813"/>
                  <a:pt x="647700" y="2690813"/>
                  <a:pt x="588645" y="2687003"/>
                </a:cubicBezTo>
                <a:cubicBezTo>
                  <a:pt x="469583" y="2679383"/>
                  <a:pt x="363855" y="2659380"/>
                  <a:pt x="276225" y="2634615"/>
                </a:cubicBezTo>
                <a:cubicBezTo>
                  <a:pt x="232410" y="2622233"/>
                  <a:pt x="193358" y="2609850"/>
                  <a:pt x="159068" y="2597468"/>
                </a:cubicBezTo>
                <a:cubicBezTo>
                  <a:pt x="141923" y="2590800"/>
                  <a:pt x="126683" y="2585085"/>
                  <a:pt x="111443" y="2579370"/>
                </a:cubicBezTo>
                <a:cubicBezTo>
                  <a:pt x="97155" y="2573655"/>
                  <a:pt x="83820" y="2567940"/>
                  <a:pt x="72390" y="2562225"/>
                </a:cubicBezTo>
                <a:cubicBezTo>
                  <a:pt x="66675" y="2559368"/>
                  <a:pt x="60960" y="2557463"/>
                  <a:pt x="55245" y="2555558"/>
                </a:cubicBezTo>
                <a:cubicBezTo>
                  <a:pt x="50483" y="2552700"/>
                  <a:pt x="45720" y="2550795"/>
                  <a:pt x="40958" y="2548890"/>
                </a:cubicBezTo>
                <a:cubicBezTo>
                  <a:pt x="32385" y="2545080"/>
                  <a:pt x="24765" y="2541270"/>
                  <a:pt x="18098" y="2538413"/>
                </a:cubicBezTo>
                <a:cubicBezTo>
                  <a:pt x="7620" y="2533650"/>
                  <a:pt x="952" y="2530793"/>
                  <a:pt x="0" y="2529840"/>
                </a:cubicBezTo>
                <a:cubicBezTo>
                  <a:pt x="952" y="2530793"/>
                  <a:pt x="6667" y="2534603"/>
                  <a:pt x="17145" y="2541270"/>
                </a:cubicBezTo>
                <a:cubicBezTo>
                  <a:pt x="22860" y="2545080"/>
                  <a:pt x="29528" y="2549843"/>
                  <a:pt x="38100" y="2555558"/>
                </a:cubicBezTo>
                <a:cubicBezTo>
                  <a:pt x="41910" y="2558415"/>
                  <a:pt x="46673" y="2561273"/>
                  <a:pt x="51435" y="2564130"/>
                </a:cubicBezTo>
                <a:cubicBezTo>
                  <a:pt x="56198" y="2566988"/>
                  <a:pt x="61913" y="2569845"/>
                  <a:pt x="66675" y="2573655"/>
                </a:cubicBezTo>
                <a:cubicBezTo>
                  <a:pt x="78105" y="2580323"/>
                  <a:pt x="90488" y="2587943"/>
                  <a:pt x="103823" y="2595563"/>
                </a:cubicBezTo>
                <a:cubicBezTo>
                  <a:pt x="118110" y="2603183"/>
                  <a:pt x="133350" y="2610803"/>
                  <a:pt x="149543" y="2619375"/>
                </a:cubicBezTo>
                <a:cubicBezTo>
                  <a:pt x="182880" y="2635568"/>
                  <a:pt x="220980" y="2653665"/>
                  <a:pt x="263843" y="2669858"/>
                </a:cubicBezTo>
                <a:cubicBezTo>
                  <a:pt x="350520" y="2704148"/>
                  <a:pt x="459105" y="2732723"/>
                  <a:pt x="581978" y="2747963"/>
                </a:cubicBezTo>
                <a:cubicBezTo>
                  <a:pt x="643890" y="2754630"/>
                  <a:pt x="708660" y="2757488"/>
                  <a:pt x="776288" y="2755583"/>
                </a:cubicBezTo>
                <a:cubicBezTo>
                  <a:pt x="843915" y="2752725"/>
                  <a:pt x="913448" y="2745105"/>
                  <a:pt x="983933" y="2730818"/>
                </a:cubicBezTo>
                <a:cubicBezTo>
                  <a:pt x="1053465" y="2716530"/>
                  <a:pt x="1119188" y="2699385"/>
                  <a:pt x="1182053" y="2687955"/>
                </a:cubicBezTo>
                <a:cubicBezTo>
                  <a:pt x="1244918" y="2677478"/>
                  <a:pt x="1306830" y="2673668"/>
                  <a:pt x="1365885" y="2674620"/>
                </a:cubicBezTo>
                <a:cubicBezTo>
                  <a:pt x="1424940" y="2675573"/>
                  <a:pt x="1481138" y="2680335"/>
                  <a:pt x="1534478" y="2687003"/>
                </a:cubicBezTo>
                <a:cubicBezTo>
                  <a:pt x="1540193" y="2687955"/>
                  <a:pt x="1545908" y="2688908"/>
                  <a:pt x="1550670" y="2689860"/>
                </a:cubicBezTo>
                <a:cubicBezTo>
                  <a:pt x="1646873" y="2717483"/>
                  <a:pt x="1744980" y="2743200"/>
                  <a:pt x="1837373" y="2779395"/>
                </a:cubicBezTo>
                <a:cubicBezTo>
                  <a:pt x="1886903" y="2798445"/>
                  <a:pt x="1932623" y="2821305"/>
                  <a:pt x="1974533" y="2847023"/>
                </a:cubicBezTo>
                <a:cubicBezTo>
                  <a:pt x="1995488" y="2860358"/>
                  <a:pt x="2015490" y="2874645"/>
                  <a:pt x="2034540" y="2888933"/>
                </a:cubicBezTo>
                <a:cubicBezTo>
                  <a:pt x="2053590" y="2904173"/>
                  <a:pt x="2071688" y="2919413"/>
                  <a:pt x="2087880" y="2936558"/>
                </a:cubicBezTo>
                <a:cubicBezTo>
                  <a:pt x="2104073" y="2953703"/>
                  <a:pt x="2119313" y="2970848"/>
                  <a:pt x="2132648" y="2988945"/>
                </a:cubicBezTo>
                <a:cubicBezTo>
                  <a:pt x="2145983" y="3007043"/>
                  <a:pt x="2157413" y="3026093"/>
                  <a:pt x="2166938" y="3045143"/>
                </a:cubicBezTo>
                <a:cubicBezTo>
                  <a:pt x="2176463" y="3064193"/>
                  <a:pt x="2184083" y="3085148"/>
                  <a:pt x="2190750" y="3105150"/>
                </a:cubicBezTo>
                <a:cubicBezTo>
                  <a:pt x="2197418" y="3126105"/>
                  <a:pt x="2201228" y="3147060"/>
                  <a:pt x="2205038" y="3168968"/>
                </a:cubicBezTo>
                <a:cubicBezTo>
                  <a:pt x="2211705" y="3212783"/>
                  <a:pt x="2214563" y="3257550"/>
                  <a:pt x="2213610" y="3301365"/>
                </a:cubicBezTo>
                <a:cubicBezTo>
                  <a:pt x="2213610" y="3346133"/>
                  <a:pt x="2211705" y="3389948"/>
                  <a:pt x="2209800" y="3433763"/>
                </a:cubicBezTo>
                <a:cubicBezTo>
                  <a:pt x="2206943" y="3489008"/>
                  <a:pt x="2205038" y="3542348"/>
                  <a:pt x="2204085" y="3593783"/>
                </a:cubicBezTo>
                <a:cubicBezTo>
                  <a:pt x="2197418" y="3590925"/>
                  <a:pt x="2189798" y="3587115"/>
                  <a:pt x="2183130" y="3585210"/>
                </a:cubicBezTo>
                <a:cubicBezTo>
                  <a:pt x="2166938" y="3579495"/>
                  <a:pt x="2153603" y="3574733"/>
                  <a:pt x="2138363" y="3569018"/>
                </a:cubicBezTo>
                <a:cubicBezTo>
                  <a:pt x="2123123" y="3563303"/>
                  <a:pt x="2107883" y="3558540"/>
                  <a:pt x="2092643" y="3553778"/>
                </a:cubicBezTo>
                <a:cubicBezTo>
                  <a:pt x="2061210" y="3543300"/>
                  <a:pt x="2028825" y="3533775"/>
                  <a:pt x="1994535" y="3526155"/>
                </a:cubicBezTo>
                <a:cubicBezTo>
                  <a:pt x="1960245" y="3518535"/>
                  <a:pt x="1923098" y="3511868"/>
                  <a:pt x="1884998" y="3509963"/>
                </a:cubicBezTo>
                <a:cubicBezTo>
                  <a:pt x="1865948" y="3509010"/>
                  <a:pt x="1845945" y="3509010"/>
                  <a:pt x="1826895" y="3509963"/>
                </a:cubicBezTo>
                <a:cubicBezTo>
                  <a:pt x="1806893" y="3510915"/>
                  <a:pt x="1787843" y="3513773"/>
                  <a:pt x="1769745" y="3516630"/>
                </a:cubicBezTo>
                <a:cubicBezTo>
                  <a:pt x="1732598" y="3522345"/>
                  <a:pt x="1696403" y="3529965"/>
                  <a:pt x="1662113" y="3535680"/>
                </a:cubicBezTo>
                <a:cubicBezTo>
                  <a:pt x="1627823" y="3541395"/>
                  <a:pt x="1596390" y="3543300"/>
                  <a:pt x="1564005" y="3541395"/>
                </a:cubicBezTo>
                <a:cubicBezTo>
                  <a:pt x="1532573" y="3539490"/>
                  <a:pt x="1501140" y="3534728"/>
                  <a:pt x="1470660" y="3526155"/>
                </a:cubicBezTo>
                <a:cubicBezTo>
                  <a:pt x="1441133" y="3517583"/>
                  <a:pt x="1412558" y="3507105"/>
                  <a:pt x="1385888" y="3492818"/>
                </a:cubicBezTo>
                <a:cubicBezTo>
                  <a:pt x="1359218" y="3479483"/>
                  <a:pt x="1334453" y="3462338"/>
                  <a:pt x="1309688" y="3443288"/>
                </a:cubicBezTo>
                <a:cubicBezTo>
                  <a:pt x="1284923" y="3425190"/>
                  <a:pt x="1261110" y="3405188"/>
                  <a:pt x="1236345" y="3386138"/>
                </a:cubicBezTo>
                <a:cubicBezTo>
                  <a:pt x="1223963" y="3376613"/>
                  <a:pt x="1211580" y="3367088"/>
                  <a:pt x="1199198" y="3358515"/>
                </a:cubicBezTo>
                <a:cubicBezTo>
                  <a:pt x="1185863" y="3349943"/>
                  <a:pt x="1173480" y="3341370"/>
                  <a:pt x="1161098" y="3333750"/>
                </a:cubicBezTo>
                <a:cubicBezTo>
                  <a:pt x="1109663" y="3302318"/>
                  <a:pt x="1059180" y="3279458"/>
                  <a:pt x="1011555" y="3264218"/>
                </a:cubicBezTo>
                <a:cubicBezTo>
                  <a:pt x="963930" y="3248025"/>
                  <a:pt x="919163" y="3238500"/>
                  <a:pt x="880110" y="3232785"/>
                </a:cubicBezTo>
                <a:cubicBezTo>
                  <a:pt x="861060" y="3229928"/>
                  <a:pt x="842010" y="3228023"/>
                  <a:pt x="825818" y="3227070"/>
                </a:cubicBezTo>
                <a:cubicBezTo>
                  <a:pt x="808673" y="3226118"/>
                  <a:pt x="793433" y="3225165"/>
                  <a:pt x="780098" y="3226118"/>
                </a:cubicBezTo>
                <a:cubicBezTo>
                  <a:pt x="773430" y="3226118"/>
                  <a:pt x="766763" y="3226118"/>
                  <a:pt x="761048" y="3226118"/>
                </a:cubicBezTo>
                <a:cubicBezTo>
                  <a:pt x="755333" y="3226118"/>
                  <a:pt x="749618" y="3227070"/>
                  <a:pt x="743903" y="3227070"/>
                </a:cubicBezTo>
                <a:cubicBezTo>
                  <a:pt x="733425" y="3228023"/>
                  <a:pt x="724853" y="3228023"/>
                  <a:pt x="717233" y="3228975"/>
                </a:cubicBezTo>
                <a:cubicBezTo>
                  <a:pt x="702945" y="3230880"/>
                  <a:pt x="695325" y="3230880"/>
                  <a:pt x="695325" y="3230880"/>
                </a:cubicBezTo>
                <a:cubicBezTo>
                  <a:pt x="695325" y="3230880"/>
                  <a:pt x="702945" y="3231833"/>
                  <a:pt x="717233" y="3232785"/>
                </a:cubicBezTo>
                <a:cubicBezTo>
                  <a:pt x="723900" y="3233738"/>
                  <a:pt x="733425" y="3234690"/>
                  <a:pt x="742950" y="3235643"/>
                </a:cubicBezTo>
                <a:cubicBezTo>
                  <a:pt x="747713" y="3236595"/>
                  <a:pt x="753428" y="3237548"/>
                  <a:pt x="759143" y="3237548"/>
                </a:cubicBezTo>
                <a:cubicBezTo>
                  <a:pt x="764858" y="3238500"/>
                  <a:pt x="771525" y="3239453"/>
                  <a:pt x="778193" y="3241358"/>
                </a:cubicBezTo>
                <a:cubicBezTo>
                  <a:pt x="791528" y="3243263"/>
                  <a:pt x="805815" y="3247073"/>
                  <a:pt x="822008" y="3250883"/>
                </a:cubicBezTo>
                <a:cubicBezTo>
                  <a:pt x="838200" y="3254693"/>
                  <a:pt x="854393" y="3259455"/>
                  <a:pt x="872490" y="3265170"/>
                </a:cubicBezTo>
                <a:cubicBezTo>
                  <a:pt x="908685" y="3276600"/>
                  <a:pt x="948690" y="3291840"/>
                  <a:pt x="990600" y="3312795"/>
                </a:cubicBezTo>
                <a:cubicBezTo>
                  <a:pt x="1032510" y="3333750"/>
                  <a:pt x="1076325" y="3360420"/>
                  <a:pt x="1119188" y="3393758"/>
                </a:cubicBezTo>
                <a:cubicBezTo>
                  <a:pt x="1141095" y="3409950"/>
                  <a:pt x="1162050" y="3428048"/>
                  <a:pt x="1183005" y="3449003"/>
                </a:cubicBezTo>
                <a:cubicBezTo>
                  <a:pt x="1204913" y="3469005"/>
                  <a:pt x="1226820" y="3490913"/>
                  <a:pt x="1252538" y="3513773"/>
                </a:cubicBezTo>
                <a:cubicBezTo>
                  <a:pt x="1277303" y="3535680"/>
                  <a:pt x="1305878" y="3558540"/>
                  <a:pt x="1337310" y="3577590"/>
                </a:cubicBezTo>
                <a:cubicBezTo>
                  <a:pt x="1368743" y="3596640"/>
                  <a:pt x="1403985" y="3612833"/>
                  <a:pt x="1441133" y="3624263"/>
                </a:cubicBezTo>
                <a:cubicBezTo>
                  <a:pt x="1478280" y="3635693"/>
                  <a:pt x="1517333" y="3643313"/>
                  <a:pt x="1557338" y="3646170"/>
                </a:cubicBezTo>
                <a:cubicBezTo>
                  <a:pt x="1597343" y="3649028"/>
                  <a:pt x="1639253" y="3646170"/>
                  <a:pt x="1677353" y="3640455"/>
                </a:cubicBezTo>
                <a:cubicBezTo>
                  <a:pt x="1716405" y="3634740"/>
                  <a:pt x="1751648" y="3626168"/>
                  <a:pt x="1784985" y="3620453"/>
                </a:cubicBezTo>
                <a:cubicBezTo>
                  <a:pt x="1818323" y="3614738"/>
                  <a:pt x="2022158" y="3589973"/>
                  <a:pt x="2187893" y="3732848"/>
                </a:cubicBezTo>
                <a:cubicBezTo>
                  <a:pt x="2226945" y="3767138"/>
                  <a:pt x="2184083" y="4052888"/>
                  <a:pt x="2179320" y="4099560"/>
                </a:cubicBezTo>
                <a:cubicBezTo>
                  <a:pt x="2174558" y="4147185"/>
                  <a:pt x="2167890" y="4191953"/>
                  <a:pt x="2156460" y="4232910"/>
                </a:cubicBezTo>
                <a:cubicBezTo>
                  <a:pt x="2145030" y="4273868"/>
                  <a:pt x="2127885" y="4310063"/>
                  <a:pt x="2107883" y="4342448"/>
                </a:cubicBezTo>
                <a:cubicBezTo>
                  <a:pt x="2087880" y="4374833"/>
                  <a:pt x="2064068" y="4402455"/>
                  <a:pt x="2041208" y="4426268"/>
                </a:cubicBezTo>
                <a:cubicBezTo>
                  <a:pt x="2031683" y="4436745"/>
                  <a:pt x="2021205" y="4447223"/>
                  <a:pt x="2011680" y="4455795"/>
                </a:cubicBezTo>
                <a:lnTo>
                  <a:pt x="2564130" y="4455795"/>
                </a:lnTo>
                <a:cubicBezTo>
                  <a:pt x="2544128" y="4418648"/>
                  <a:pt x="2525078" y="4376738"/>
                  <a:pt x="2511743" y="4330065"/>
                </a:cubicBezTo>
                <a:cubicBezTo>
                  <a:pt x="2500313" y="4292918"/>
                  <a:pt x="2493645" y="4252913"/>
                  <a:pt x="2488883" y="4210050"/>
                </a:cubicBezTo>
                <a:cubicBezTo>
                  <a:pt x="2484120" y="4167188"/>
                  <a:pt x="2482215" y="4122420"/>
                  <a:pt x="2479358" y="4075748"/>
                </a:cubicBezTo>
                <a:cubicBezTo>
                  <a:pt x="2475548" y="3998595"/>
                  <a:pt x="2470785" y="3925253"/>
                  <a:pt x="2466023" y="3856673"/>
                </a:cubicBezTo>
                <a:cubicBezTo>
                  <a:pt x="2466023" y="3844290"/>
                  <a:pt x="2465070" y="3832860"/>
                  <a:pt x="2464118" y="3820478"/>
                </a:cubicBezTo>
                <a:cubicBezTo>
                  <a:pt x="2472690" y="3754755"/>
                  <a:pt x="2485073" y="3686175"/>
                  <a:pt x="2506980" y="3620453"/>
                </a:cubicBezTo>
                <a:cubicBezTo>
                  <a:pt x="2510790" y="3609975"/>
                  <a:pt x="2514600" y="3599498"/>
                  <a:pt x="2518410" y="3589020"/>
                </a:cubicBezTo>
                <a:cubicBezTo>
                  <a:pt x="2525078" y="3574733"/>
                  <a:pt x="2532698" y="3559493"/>
                  <a:pt x="2540318" y="3543300"/>
                </a:cubicBezTo>
                <a:cubicBezTo>
                  <a:pt x="2542223" y="3539490"/>
                  <a:pt x="2543175" y="3536633"/>
                  <a:pt x="2545080" y="3532823"/>
                </a:cubicBezTo>
                <a:cubicBezTo>
                  <a:pt x="2550795" y="3522345"/>
                  <a:pt x="2557463" y="3511868"/>
                  <a:pt x="2563178" y="3501390"/>
                </a:cubicBezTo>
                <a:cubicBezTo>
                  <a:pt x="2576513" y="3480435"/>
                  <a:pt x="2591753" y="3460433"/>
                  <a:pt x="2607945" y="3441383"/>
                </a:cubicBezTo>
                <a:cubicBezTo>
                  <a:pt x="2607945" y="3441383"/>
                  <a:pt x="2607945" y="3441383"/>
                  <a:pt x="2608898" y="3441383"/>
                </a:cubicBezTo>
                <a:cubicBezTo>
                  <a:pt x="2626043" y="3428048"/>
                  <a:pt x="2646998" y="3417570"/>
                  <a:pt x="2669858" y="3406140"/>
                </a:cubicBezTo>
                <a:cubicBezTo>
                  <a:pt x="2693670" y="3395663"/>
                  <a:pt x="2718435" y="3383280"/>
                  <a:pt x="2743200" y="3372803"/>
                </a:cubicBezTo>
                <a:cubicBezTo>
                  <a:pt x="2792730" y="3350895"/>
                  <a:pt x="2845118" y="3329940"/>
                  <a:pt x="2899410" y="3319463"/>
                </a:cubicBezTo>
                <a:cubicBezTo>
                  <a:pt x="2926080" y="3314700"/>
                  <a:pt x="2953703" y="3311843"/>
                  <a:pt x="2981325" y="3313748"/>
                </a:cubicBezTo>
                <a:cubicBezTo>
                  <a:pt x="2995613" y="3313748"/>
                  <a:pt x="3008948" y="3316605"/>
                  <a:pt x="3023235" y="3317558"/>
                </a:cubicBezTo>
                <a:cubicBezTo>
                  <a:pt x="3029903" y="3318510"/>
                  <a:pt x="3037523" y="3320415"/>
                  <a:pt x="3044190" y="3321368"/>
                </a:cubicBezTo>
                <a:cubicBezTo>
                  <a:pt x="3050858" y="3323273"/>
                  <a:pt x="3058478" y="3324225"/>
                  <a:pt x="3065145" y="3326130"/>
                </a:cubicBezTo>
                <a:cubicBezTo>
                  <a:pt x="3122295" y="3341370"/>
                  <a:pt x="3177540" y="3366135"/>
                  <a:pt x="3231833" y="3390900"/>
                </a:cubicBezTo>
                <a:cubicBezTo>
                  <a:pt x="3286125" y="3415665"/>
                  <a:pt x="3340418" y="3441383"/>
                  <a:pt x="3394710" y="3460433"/>
                </a:cubicBezTo>
                <a:cubicBezTo>
                  <a:pt x="3449003" y="3480435"/>
                  <a:pt x="3504248" y="3492818"/>
                  <a:pt x="3557588" y="3495675"/>
                </a:cubicBezTo>
                <a:cubicBezTo>
                  <a:pt x="3584258" y="3497580"/>
                  <a:pt x="3609975" y="3495675"/>
                  <a:pt x="3633788" y="3492818"/>
                </a:cubicBezTo>
                <a:cubicBezTo>
                  <a:pt x="3657600" y="3489960"/>
                  <a:pt x="3680460" y="3485198"/>
                  <a:pt x="3701415" y="3481388"/>
                </a:cubicBezTo>
                <a:cubicBezTo>
                  <a:pt x="3743325" y="3471863"/>
                  <a:pt x="3779520" y="3461385"/>
                  <a:pt x="3811905" y="3452813"/>
                </a:cubicBezTo>
                <a:cubicBezTo>
                  <a:pt x="3844290" y="3444240"/>
                  <a:pt x="3871913" y="3437573"/>
                  <a:pt x="3894773" y="3432810"/>
                </a:cubicBezTo>
                <a:cubicBezTo>
                  <a:pt x="3917633" y="3429000"/>
                  <a:pt x="3935730" y="3426143"/>
                  <a:pt x="3948113" y="3425190"/>
                </a:cubicBezTo>
                <a:cubicBezTo>
                  <a:pt x="3960495" y="3424238"/>
                  <a:pt x="3967163" y="3423285"/>
                  <a:pt x="3967163" y="3423285"/>
                </a:cubicBezTo>
                <a:cubicBezTo>
                  <a:pt x="3967163" y="3423285"/>
                  <a:pt x="3960495" y="3422333"/>
                  <a:pt x="3948113" y="3421380"/>
                </a:cubicBezTo>
                <a:cubicBezTo>
                  <a:pt x="3935730" y="3420428"/>
                  <a:pt x="3917633" y="3419475"/>
                  <a:pt x="3892868" y="3419475"/>
                </a:cubicBezTo>
                <a:cubicBezTo>
                  <a:pt x="3869055" y="3420428"/>
                  <a:pt x="3839528" y="3422333"/>
                  <a:pt x="3806190" y="3426143"/>
                </a:cubicBezTo>
                <a:cubicBezTo>
                  <a:pt x="3772853" y="3429953"/>
                  <a:pt x="3734753" y="3435668"/>
                  <a:pt x="3693795" y="3439478"/>
                </a:cubicBezTo>
                <a:cubicBezTo>
                  <a:pt x="3652838" y="3443288"/>
                  <a:pt x="3608070" y="3446145"/>
                  <a:pt x="3563303" y="3437573"/>
                </a:cubicBezTo>
                <a:cubicBezTo>
                  <a:pt x="3517583" y="3430905"/>
                  <a:pt x="3469958" y="3414713"/>
                  <a:pt x="3421380" y="3393758"/>
                </a:cubicBezTo>
                <a:cubicBezTo>
                  <a:pt x="3372803" y="3371850"/>
                  <a:pt x="3322320" y="3345180"/>
                  <a:pt x="3267075" y="3317558"/>
                </a:cubicBezTo>
                <a:cubicBezTo>
                  <a:pt x="3209925" y="3288983"/>
                  <a:pt x="3148965" y="3259455"/>
                  <a:pt x="3078480" y="3242310"/>
                </a:cubicBezTo>
                <a:cubicBezTo>
                  <a:pt x="3073718" y="3241358"/>
                  <a:pt x="3068955" y="3240405"/>
                  <a:pt x="3064193" y="3239453"/>
                </a:cubicBezTo>
                <a:cubicBezTo>
                  <a:pt x="3054668" y="3237548"/>
                  <a:pt x="3045143" y="3234690"/>
                  <a:pt x="3035618" y="3234690"/>
                </a:cubicBezTo>
                <a:cubicBezTo>
                  <a:pt x="3018473" y="3232785"/>
                  <a:pt x="3001328" y="3229928"/>
                  <a:pt x="2983230" y="3230880"/>
                </a:cubicBezTo>
                <a:cubicBezTo>
                  <a:pt x="2947988" y="3228975"/>
                  <a:pt x="2913698" y="3233738"/>
                  <a:pt x="2881313" y="3241358"/>
                </a:cubicBezTo>
                <a:cubicBezTo>
                  <a:pt x="2875598" y="3242310"/>
                  <a:pt x="2869883" y="3244215"/>
                  <a:pt x="2864168" y="3246120"/>
                </a:cubicBezTo>
                <a:cubicBezTo>
                  <a:pt x="2875598" y="3239453"/>
                  <a:pt x="2887028" y="3232785"/>
                  <a:pt x="2897505" y="3227070"/>
                </a:cubicBezTo>
                <a:cubicBezTo>
                  <a:pt x="2905125" y="3225165"/>
                  <a:pt x="2911793" y="3222308"/>
                  <a:pt x="2919413" y="3220403"/>
                </a:cubicBezTo>
                <a:cubicBezTo>
                  <a:pt x="2966085" y="3207068"/>
                  <a:pt x="3015615" y="3195638"/>
                  <a:pt x="3065145" y="3187065"/>
                </a:cubicBezTo>
                <a:cubicBezTo>
                  <a:pt x="3115628" y="3178493"/>
                  <a:pt x="3167063" y="3171825"/>
                  <a:pt x="3220403" y="3165158"/>
                </a:cubicBezTo>
                <a:cubicBezTo>
                  <a:pt x="3326130" y="3152775"/>
                  <a:pt x="3431858" y="3143250"/>
                  <a:pt x="3533775" y="3125153"/>
                </a:cubicBezTo>
                <a:cubicBezTo>
                  <a:pt x="3585210" y="3115628"/>
                  <a:pt x="3634740" y="3104198"/>
                  <a:pt x="3683318" y="3089910"/>
                </a:cubicBezTo>
                <a:cubicBezTo>
                  <a:pt x="3731895" y="3075623"/>
                  <a:pt x="3777615" y="3058478"/>
                  <a:pt x="3821430" y="3038475"/>
                </a:cubicBezTo>
                <a:cubicBezTo>
                  <a:pt x="3865245" y="3019425"/>
                  <a:pt x="3907155" y="2998470"/>
                  <a:pt x="3946208" y="2975610"/>
                </a:cubicBezTo>
                <a:cubicBezTo>
                  <a:pt x="3966210" y="2965133"/>
                  <a:pt x="3984308" y="2952750"/>
                  <a:pt x="4003358" y="2942273"/>
                </a:cubicBezTo>
                <a:cubicBezTo>
                  <a:pt x="4021455" y="2930843"/>
                  <a:pt x="4039553" y="2919413"/>
                  <a:pt x="4057650" y="2907983"/>
                </a:cubicBezTo>
                <a:cubicBezTo>
                  <a:pt x="4128135" y="2861310"/>
                  <a:pt x="4190048" y="2815590"/>
                  <a:pt x="4246245" y="2771775"/>
                </a:cubicBezTo>
                <a:cubicBezTo>
                  <a:pt x="4357688" y="2685098"/>
                  <a:pt x="4445318" y="2612708"/>
                  <a:pt x="4507230" y="2563178"/>
                </a:cubicBezTo>
                <a:cubicBezTo>
                  <a:pt x="4568190" y="2512695"/>
                  <a:pt x="4601528" y="2485073"/>
                  <a:pt x="4601528" y="2485073"/>
                </a:cubicBezTo>
                <a:cubicBezTo>
                  <a:pt x="4601528" y="2485073"/>
                  <a:pt x="4563428" y="2512695"/>
                  <a:pt x="4496753" y="2555558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02008DC-E6FB-4988-AB23-434B500C9F3E}"/>
              </a:ext>
            </a:extLst>
          </p:cNvPr>
          <p:cNvSpPr/>
          <p:nvPr/>
        </p:nvSpPr>
        <p:spPr>
          <a:xfrm>
            <a:off x="6939824" y="2992379"/>
            <a:ext cx="977367" cy="867786"/>
          </a:xfrm>
          <a:custGeom>
            <a:avLst/>
            <a:gdLst>
              <a:gd name="connsiteX0" fmla="*/ 675084 w 947261"/>
              <a:gd name="connsiteY0" fmla="*/ 0 h 841057"/>
              <a:gd name="connsiteX1" fmla="*/ 272177 w 947261"/>
              <a:gd name="connsiteY1" fmla="*/ 0 h 841057"/>
              <a:gd name="connsiteX2" fmla="*/ 210264 w 947261"/>
              <a:gd name="connsiteY2" fmla="*/ 36195 h 841057"/>
              <a:gd name="connsiteX3" fmla="*/ 9287 w 947261"/>
              <a:gd name="connsiteY3" fmla="*/ 384810 h 841057"/>
              <a:gd name="connsiteX4" fmla="*/ 9287 w 947261"/>
              <a:gd name="connsiteY4" fmla="*/ 456248 h 841057"/>
              <a:gd name="connsiteX5" fmla="*/ 210264 w 947261"/>
              <a:gd name="connsiteY5" fmla="*/ 804863 h 841057"/>
              <a:gd name="connsiteX6" fmla="*/ 272177 w 947261"/>
              <a:gd name="connsiteY6" fmla="*/ 841057 h 841057"/>
              <a:gd name="connsiteX7" fmla="*/ 675084 w 947261"/>
              <a:gd name="connsiteY7" fmla="*/ 841057 h 841057"/>
              <a:gd name="connsiteX8" fmla="*/ 736997 w 947261"/>
              <a:gd name="connsiteY8" fmla="*/ 804863 h 841057"/>
              <a:gd name="connsiteX9" fmla="*/ 937974 w 947261"/>
              <a:gd name="connsiteY9" fmla="*/ 456248 h 841057"/>
              <a:gd name="connsiteX10" fmla="*/ 937974 w 947261"/>
              <a:gd name="connsiteY10" fmla="*/ 384810 h 841057"/>
              <a:gd name="connsiteX11" fmla="*/ 736997 w 947261"/>
              <a:gd name="connsiteY11" fmla="*/ 36195 h 841057"/>
              <a:gd name="connsiteX12" fmla="*/ 675084 w 947261"/>
              <a:gd name="connsiteY12" fmla="*/ 0 h 84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7261" h="841057">
                <a:moveTo>
                  <a:pt x="675084" y="0"/>
                </a:moveTo>
                <a:lnTo>
                  <a:pt x="272177" y="0"/>
                </a:lnTo>
                <a:cubicBezTo>
                  <a:pt x="246459" y="0"/>
                  <a:pt x="222647" y="13335"/>
                  <a:pt x="210264" y="36195"/>
                </a:cubicBezTo>
                <a:lnTo>
                  <a:pt x="9287" y="384810"/>
                </a:lnTo>
                <a:cubicBezTo>
                  <a:pt x="-3096" y="406718"/>
                  <a:pt x="-3096" y="434340"/>
                  <a:pt x="9287" y="456248"/>
                </a:cubicBezTo>
                <a:lnTo>
                  <a:pt x="210264" y="804863"/>
                </a:lnTo>
                <a:cubicBezTo>
                  <a:pt x="222647" y="826770"/>
                  <a:pt x="246459" y="841057"/>
                  <a:pt x="272177" y="841057"/>
                </a:cubicBezTo>
                <a:lnTo>
                  <a:pt x="675084" y="841057"/>
                </a:lnTo>
                <a:cubicBezTo>
                  <a:pt x="700802" y="841057"/>
                  <a:pt x="724614" y="827723"/>
                  <a:pt x="736997" y="804863"/>
                </a:cubicBezTo>
                <a:lnTo>
                  <a:pt x="937974" y="456248"/>
                </a:lnTo>
                <a:cubicBezTo>
                  <a:pt x="950357" y="434340"/>
                  <a:pt x="950357" y="406718"/>
                  <a:pt x="937974" y="384810"/>
                </a:cubicBezTo>
                <a:lnTo>
                  <a:pt x="736997" y="36195"/>
                </a:lnTo>
                <a:cubicBezTo>
                  <a:pt x="724614" y="13335"/>
                  <a:pt x="700802" y="0"/>
                  <a:pt x="675084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56C6950-E2DA-443B-8E7C-EB0F91462A79}"/>
              </a:ext>
            </a:extLst>
          </p:cNvPr>
          <p:cNvSpPr/>
          <p:nvPr/>
        </p:nvSpPr>
        <p:spPr>
          <a:xfrm>
            <a:off x="5915432" y="2218062"/>
            <a:ext cx="977367" cy="866805"/>
          </a:xfrm>
          <a:custGeom>
            <a:avLst/>
            <a:gdLst>
              <a:gd name="connsiteX0" fmla="*/ 675084 w 947261"/>
              <a:gd name="connsiteY0" fmla="*/ 0 h 840105"/>
              <a:gd name="connsiteX1" fmla="*/ 272177 w 947261"/>
              <a:gd name="connsiteY1" fmla="*/ 0 h 840105"/>
              <a:gd name="connsiteX2" fmla="*/ 210264 w 947261"/>
              <a:gd name="connsiteY2" fmla="*/ 36195 h 840105"/>
              <a:gd name="connsiteX3" fmla="*/ 9287 w 947261"/>
              <a:gd name="connsiteY3" fmla="*/ 383858 h 840105"/>
              <a:gd name="connsiteX4" fmla="*/ 9287 w 947261"/>
              <a:gd name="connsiteY4" fmla="*/ 455295 h 840105"/>
              <a:gd name="connsiteX5" fmla="*/ 210264 w 947261"/>
              <a:gd name="connsiteY5" fmla="*/ 803910 h 840105"/>
              <a:gd name="connsiteX6" fmla="*/ 272177 w 947261"/>
              <a:gd name="connsiteY6" fmla="*/ 840105 h 840105"/>
              <a:gd name="connsiteX7" fmla="*/ 675084 w 947261"/>
              <a:gd name="connsiteY7" fmla="*/ 840105 h 840105"/>
              <a:gd name="connsiteX8" fmla="*/ 736997 w 947261"/>
              <a:gd name="connsiteY8" fmla="*/ 803910 h 840105"/>
              <a:gd name="connsiteX9" fmla="*/ 937974 w 947261"/>
              <a:gd name="connsiteY9" fmla="*/ 455295 h 840105"/>
              <a:gd name="connsiteX10" fmla="*/ 937974 w 947261"/>
              <a:gd name="connsiteY10" fmla="*/ 383858 h 840105"/>
              <a:gd name="connsiteX11" fmla="*/ 736997 w 947261"/>
              <a:gd name="connsiteY11" fmla="*/ 35243 h 840105"/>
              <a:gd name="connsiteX12" fmla="*/ 675084 w 947261"/>
              <a:gd name="connsiteY12" fmla="*/ 0 h 84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7261" h="840105">
                <a:moveTo>
                  <a:pt x="675084" y="0"/>
                </a:moveTo>
                <a:lnTo>
                  <a:pt x="272177" y="0"/>
                </a:lnTo>
                <a:cubicBezTo>
                  <a:pt x="246459" y="0"/>
                  <a:pt x="222647" y="13335"/>
                  <a:pt x="210264" y="36195"/>
                </a:cubicBezTo>
                <a:lnTo>
                  <a:pt x="9287" y="383858"/>
                </a:lnTo>
                <a:cubicBezTo>
                  <a:pt x="-3096" y="405765"/>
                  <a:pt x="-3096" y="433388"/>
                  <a:pt x="9287" y="455295"/>
                </a:cubicBezTo>
                <a:lnTo>
                  <a:pt x="210264" y="803910"/>
                </a:lnTo>
                <a:cubicBezTo>
                  <a:pt x="222647" y="825818"/>
                  <a:pt x="246459" y="840105"/>
                  <a:pt x="272177" y="840105"/>
                </a:cubicBezTo>
                <a:lnTo>
                  <a:pt x="675084" y="840105"/>
                </a:lnTo>
                <a:cubicBezTo>
                  <a:pt x="700802" y="840105"/>
                  <a:pt x="724614" y="826770"/>
                  <a:pt x="736997" y="803910"/>
                </a:cubicBezTo>
                <a:lnTo>
                  <a:pt x="937974" y="455295"/>
                </a:lnTo>
                <a:cubicBezTo>
                  <a:pt x="950357" y="433388"/>
                  <a:pt x="950357" y="405765"/>
                  <a:pt x="937974" y="383858"/>
                </a:cubicBezTo>
                <a:lnTo>
                  <a:pt x="736997" y="35243"/>
                </a:lnTo>
                <a:cubicBezTo>
                  <a:pt x="724614" y="13335"/>
                  <a:pt x="700802" y="0"/>
                  <a:pt x="675084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F2641D-4A9E-4CDA-81BA-CA231A3FB666}"/>
              </a:ext>
            </a:extLst>
          </p:cNvPr>
          <p:cNvSpPr/>
          <p:nvPr/>
        </p:nvSpPr>
        <p:spPr>
          <a:xfrm>
            <a:off x="6705809" y="4192722"/>
            <a:ext cx="504162" cy="456005"/>
          </a:xfrm>
          <a:custGeom>
            <a:avLst/>
            <a:gdLst>
              <a:gd name="connsiteX0" fmla="*/ 333375 w 488632"/>
              <a:gd name="connsiteY0" fmla="*/ 0 h 441959"/>
              <a:gd name="connsiteX1" fmla="*/ 155258 w 488632"/>
              <a:gd name="connsiteY1" fmla="*/ 0 h 441959"/>
              <a:gd name="connsiteX2" fmla="*/ 98108 w 488632"/>
              <a:gd name="connsiteY2" fmla="*/ 33338 h 441959"/>
              <a:gd name="connsiteX3" fmla="*/ 8573 w 488632"/>
              <a:gd name="connsiteY3" fmla="*/ 187642 h 441959"/>
              <a:gd name="connsiteX4" fmla="*/ 8573 w 488632"/>
              <a:gd name="connsiteY4" fmla="*/ 254317 h 441959"/>
              <a:gd name="connsiteX5" fmla="*/ 98108 w 488632"/>
              <a:gd name="connsiteY5" fmla="*/ 408622 h 441959"/>
              <a:gd name="connsiteX6" fmla="*/ 155258 w 488632"/>
              <a:gd name="connsiteY6" fmla="*/ 441960 h 441959"/>
              <a:gd name="connsiteX7" fmla="*/ 333375 w 488632"/>
              <a:gd name="connsiteY7" fmla="*/ 441960 h 441959"/>
              <a:gd name="connsiteX8" fmla="*/ 390525 w 488632"/>
              <a:gd name="connsiteY8" fmla="*/ 408622 h 441959"/>
              <a:gd name="connsiteX9" fmla="*/ 480060 w 488632"/>
              <a:gd name="connsiteY9" fmla="*/ 254317 h 441959"/>
              <a:gd name="connsiteX10" fmla="*/ 480060 w 488632"/>
              <a:gd name="connsiteY10" fmla="*/ 187642 h 441959"/>
              <a:gd name="connsiteX11" fmla="*/ 390525 w 488632"/>
              <a:gd name="connsiteY11" fmla="*/ 33338 h 441959"/>
              <a:gd name="connsiteX12" fmla="*/ 333375 w 488632"/>
              <a:gd name="connsiteY12" fmla="*/ 0 h 44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8632" h="441959">
                <a:moveTo>
                  <a:pt x="333375" y="0"/>
                </a:moveTo>
                <a:lnTo>
                  <a:pt x="155258" y="0"/>
                </a:lnTo>
                <a:cubicBezTo>
                  <a:pt x="131445" y="0"/>
                  <a:pt x="109538" y="12382"/>
                  <a:pt x="98108" y="33338"/>
                </a:cubicBezTo>
                <a:lnTo>
                  <a:pt x="8573" y="187642"/>
                </a:lnTo>
                <a:cubicBezTo>
                  <a:pt x="-2858" y="208597"/>
                  <a:pt x="-2858" y="233363"/>
                  <a:pt x="8573" y="254317"/>
                </a:cubicBezTo>
                <a:lnTo>
                  <a:pt x="98108" y="408622"/>
                </a:lnTo>
                <a:cubicBezTo>
                  <a:pt x="109538" y="429578"/>
                  <a:pt x="131445" y="441960"/>
                  <a:pt x="155258" y="441960"/>
                </a:cubicBezTo>
                <a:lnTo>
                  <a:pt x="333375" y="441960"/>
                </a:lnTo>
                <a:cubicBezTo>
                  <a:pt x="357188" y="441960"/>
                  <a:pt x="379095" y="429578"/>
                  <a:pt x="390525" y="408622"/>
                </a:cubicBezTo>
                <a:lnTo>
                  <a:pt x="480060" y="254317"/>
                </a:lnTo>
                <a:cubicBezTo>
                  <a:pt x="491490" y="233363"/>
                  <a:pt x="491490" y="208597"/>
                  <a:pt x="480060" y="187642"/>
                </a:cubicBezTo>
                <a:lnTo>
                  <a:pt x="390525" y="33338"/>
                </a:lnTo>
                <a:cubicBezTo>
                  <a:pt x="379095" y="12382"/>
                  <a:pt x="357188" y="0"/>
                  <a:pt x="333375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14C6520-C17F-42AC-A25A-2FC8A5FC1D38}"/>
              </a:ext>
            </a:extLst>
          </p:cNvPr>
          <p:cNvSpPr/>
          <p:nvPr/>
        </p:nvSpPr>
        <p:spPr>
          <a:xfrm>
            <a:off x="5477922" y="4034366"/>
            <a:ext cx="761962" cy="689182"/>
          </a:xfrm>
          <a:custGeom>
            <a:avLst/>
            <a:gdLst>
              <a:gd name="connsiteX0" fmla="*/ 333375 w 488632"/>
              <a:gd name="connsiteY0" fmla="*/ 0 h 441959"/>
              <a:gd name="connsiteX1" fmla="*/ 155257 w 488632"/>
              <a:gd name="connsiteY1" fmla="*/ 0 h 441959"/>
              <a:gd name="connsiteX2" fmla="*/ 98107 w 488632"/>
              <a:gd name="connsiteY2" fmla="*/ 33338 h 441959"/>
              <a:gd name="connsiteX3" fmla="*/ 8572 w 488632"/>
              <a:gd name="connsiteY3" fmla="*/ 187642 h 441959"/>
              <a:gd name="connsiteX4" fmla="*/ 8572 w 488632"/>
              <a:gd name="connsiteY4" fmla="*/ 254317 h 441959"/>
              <a:gd name="connsiteX5" fmla="*/ 98107 w 488632"/>
              <a:gd name="connsiteY5" fmla="*/ 408622 h 441959"/>
              <a:gd name="connsiteX6" fmla="*/ 155257 w 488632"/>
              <a:gd name="connsiteY6" fmla="*/ 441960 h 441959"/>
              <a:gd name="connsiteX7" fmla="*/ 333375 w 488632"/>
              <a:gd name="connsiteY7" fmla="*/ 441960 h 441959"/>
              <a:gd name="connsiteX8" fmla="*/ 390525 w 488632"/>
              <a:gd name="connsiteY8" fmla="*/ 408622 h 441959"/>
              <a:gd name="connsiteX9" fmla="*/ 480060 w 488632"/>
              <a:gd name="connsiteY9" fmla="*/ 254317 h 441959"/>
              <a:gd name="connsiteX10" fmla="*/ 480060 w 488632"/>
              <a:gd name="connsiteY10" fmla="*/ 187642 h 441959"/>
              <a:gd name="connsiteX11" fmla="*/ 390525 w 488632"/>
              <a:gd name="connsiteY11" fmla="*/ 33338 h 441959"/>
              <a:gd name="connsiteX12" fmla="*/ 333375 w 488632"/>
              <a:gd name="connsiteY12" fmla="*/ 0 h 44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8632" h="441959">
                <a:moveTo>
                  <a:pt x="333375" y="0"/>
                </a:moveTo>
                <a:lnTo>
                  <a:pt x="155257" y="0"/>
                </a:lnTo>
                <a:cubicBezTo>
                  <a:pt x="131445" y="0"/>
                  <a:pt x="109537" y="12382"/>
                  <a:pt x="98107" y="33338"/>
                </a:cubicBezTo>
                <a:lnTo>
                  <a:pt x="8572" y="187642"/>
                </a:lnTo>
                <a:cubicBezTo>
                  <a:pt x="-2857" y="208597"/>
                  <a:pt x="-2857" y="233363"/>
                  <a:pt x="8572" y="254317"/>
                </a:cubicBezTo>
                <a:lnTo>
                  <a:pt x="98107" y="408622"/>
                </a:lnTo>
                <a:cubicBezTo>
                  <a:pt x="109537" y="429577"/>
                  <a:pt x="131445" y="441960"/>
                  <a:pt x="155257" y="441960"/>
                </a:cubicBezTo>
                <a:lnTo>
                  <a:pt x="333375" y="441960"/>
                </a:lnTo>
                <a:cubicBezTo>
                  <a:pt x="357187" y="441960"/>
                  <a:pt x="379095" y="429577"/>
                  <a:pt x="390525" y="408622"/>
                </a:cubicBezTo>
                <a:lnTo>
                  <a:pt x="480060" y="254317"/>
                </a:lnTo>
                <a:cubicBezTo>
                  <a:pt x="491490" y="233363"/>
                  <a:pt x="491490" y="208597"/>
                  <a:pt x="480060" y="187642"/>
                </a:cubicBezTo>
                <a:lnTo>
                  <a:pt x="390525" y="33338"/>
                </a:lnTo>
                <a:cubicBezTo>
                  <a:pt x="379095" y="12382"/>
                  <a:pt x="357187" y="0"/>
                  <a:pt x="333375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32A2DF3-D502-4CFD-AFAF-E0F0904BE54D}"/>
              </a:ext>
            </a:extLst>
          </p:cNvPr>
          <p:cNvSpPr/>
          <p:nvPr/>
        </p:nvSpPr>
        <p:spPr>
          <a:xfrm>
            <a:off x="6409860" y="5052029"/>
            <a:ext cx="932610" cy="843530"/>
          </a:xfrm>
          <a:custGeom>
            <a:avLst/>
            <a:gdLst>
              <a:gd name="connsiteX0" fmla="*/ 333375 w 488632"/>
              <a:gd name="connsiteY0" fmla="*/ 0 h 441960"/>
              <a:gd name="connsiteX1" fmla="*/ 155258 w 488632"/>
              <a:gd name="connsiteY1" fmla="*/ 0 h 441960"/>
              <a:gd name="connsiteX2" fmla="*/ 98108 w 488632"/>
              <a:gd name="connsiteY2" fmla="*/ 33338 h 441960"/>
              <a:gd name="connsiteX3" fmla="*/ 8572 w 488632"/>
              <a:gd name="connsiteY3" fmla="*/ 187642 h 441960"/>
              <a:gd name="connsiteX4" fmla="*/ 8572 w 488632"/>
              <a:gd name="connsiteY4" fmla="*/ 254317 h 441960"/>
              <a:gd name="connsiteX5" fmla="*/ 98108 w 488632"/>
              <a:gd name="connsiteY5" fmla="*/ 408623 h 441960"/>
              <a:gd name="connsiteX6" fmla="*/ 155258 w 488632"/>
              <a:gd name="connsiteY6" fmla="*/ 441960 h 441960"/>
              <a:gd name="connsiteX7" fmla="*/ 333375 w 488632"/>
              <a:gd name="connsiteY7" fmla="*/ 441960 h 441960"/>
              <a:gd name="connsiteX8" fmla="*/ 390525 w 488632"/>
              <a:gd name="connsiteY8" fmla="*/ 408623 h 441960"/>
              <a:gd name="connsiteX9" fmla="*/ 480060 w 488632"/>
              <a:gd name="connsiteY9" fmla="*/ 254317 h 441960"/>
              <a:gd name="connsiteX10" fmla="*/ 480060 w 488632"/>
              <a:gd name="connsiteY10" fmla="*/ 187642 h 441960"/>
              <a:gd name="connsiteX11" fmla="*/ 390525 w 488632"/>
              <a:gd name="connsiteY11" fmla="*/ 33338 h 441960"/>
              <a:gd name="connsiteX12" fmla="*/ 333375 w 488632"/>
              <a:gd name="connsiteY12" fmla="*/ 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8632" h="441960">
                <a:moveTo>
                  <a:pt x="333375" y="0"/>
                </a:moveTo>
                <a:lnTo>
                  <a:pt x="155258" y="0"/>
                </a:lnTo>
                <a:cubicBezTo>
                  <a:pt x="131445" y="0"/>
                  <a:pt x="109537" y="12383"/>
                  <a:pt x="98108" y="33338"/>
                </a:cubicBezTo>
                <a:lnTo>
                  <a:pt x="8572" y="187642"/>
                </a:lnTo>
                <a:cubicBezTo>
                  <a:pt x="-2857" y="208598"/>
                  <a:pt x="-2857" y="233363"/>
                  <a:pt x="8572" y="254317"/>
                </a:cubicBezTo>
                <a:lnTo>
                  <a:pt x="98108" y="408623"/>
                </a:lnTo>
                <a:cubicBezTo>
                  <a:pt x="109537" y="429578"/>
                  <a:pt x="131445" y="441960"/>
                  <a:pt x="155258" y="441960"/>
                </a:cubicBezTo>
                <a:lnTo>
                  <a:pt x="333375" y="441960"/>
                </a:lnTo>
                <a:cubicBezTo>
                  <a:pt x="357187" y="441960"/>
                  <a:pt x="379095" y="429578"/>
                  <a:pt x="390525" y="408623"/>
                </a:cubicBezTo>
                <a:lnTo>
                  <a:pt x="480060" y="254317"/>
                </a:lnTo>
                <a:cubicBezTo>
                  <a:pt x="491490" y="233363"/>
                  <a:pt x="491490" y="208598"/>
                  <a:pt x="480060" y="187642"/>
                </a:cubicBezTo>
                <a:lnTo>
                  <a:pt x="390525" y="33338"/>
                </a:lnTo>
                <a:cubicBezTo>
                  <a:pt x="378143" y="12383"/>
                  <a:pt x="356235" y="0"/>
                  <a:pt x="333375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64CBB2C-E825-4376-AFD3-2FA0478354AD}"/>
              </a:ext>
            </a:extLst>
          </p:cNvPr>
          <p:cNvSpPr/>
          <p:nvPr/>
        </p:nvSpPr>
        <p:spPr>
          <a:xfrm>
            <a:off x="7701337" y="4890488"/>
            <a:ext cx="977367" cy="867786"/>
          </a:xfrm>
          <a:custGeom>
            <a:avLst/>
            <a:gdLst>
              <a:gd name="connsiteX0" fmla="*/ 675084 w 947261"/>
              <a:gd name="connsiteY0" fmla="*/ 0 h 841057"/>
              <a:gd name="connsiteX1" fmla="*/ 272177 w 947261"/>
              <a:gd name="connsiteY1" fmla="*/ 0 h 841057"/>
              <a:gd name="connsiteX2" fmla="*/ 210265 w 947261"/>
              <a:gd name="connsiteY2" fmla="*/ 36195 h 841057"/>
              <a:gd name="connsiteX3" fmla="*/ 9287 w 947261"/>
              <a:gd name="connsiteY3" fmla="*/ 384810 h 841057"/>
              <a:gd name="connsiteX4" fmla="*/ 9287 w 947261"/>
              <a:gd name="connsiteY4" fmla="*/ 456247 h 841057"/>
              <a:gd name="connsiteX5" fmla="*/ 210265 w 947261"/>
              <a:gd name="connsiteY5" fmla="*/ 804863 h 841057"/>
              <a:gd name="connsiteX6" fmla="*/ 272177 w 947261"/>
              <a:gd name="connsiteY6" fmla="*/ 841057 h 841057"/>
              <a:gd name="connsiteX7" fmla="*/ 675084 w 947261"/>
              <a:gd name="connsiteY7" fmla="*/ 841057 h 841057"/>
              <a:gd name="connsiteX8" fmla="*/ 736997 w 947261"/>
              <a:gd name="connsiteY8" fmla="*/ 804863 h 841057"/>
              <a:gd name="connsiteX9" fmla="*/ 937975 w 947261"/>
              <a:gd name="connsiteY9" fmla="*/ 456247 h 841057"/>
              <a:gd name="connsiteX10" fmla="*/ 937975 w 947261"/>
              <a:gd name="connsiteY10" fmla="*/ 384810 h 841057"/>
              <a:gd name="connsiteX11" fmla="*/ 736997 w 947261"/>
              <a:gd name="connsiteY11" fmla="*/ 36195 h 841057"/>
              <a:gd name="connsiteX12" fmla="*/ 675084 w 947261"/>
              <a:gd name="connsiteY12" fmla="*/ 0 h 84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7261" h="841057">
                <a:moveTo>
                  <a:pt x="675084" y="0"/>
                </a:moveTo>
                <a:lnTo>
                  <a:pt x="272177" y="0"/>
                </a:lnTo>
                <a:cubicBezTo>
                  <a:pt x="246459" y="0"/>
                  <a:pt x="222647" y="13335"/>
                  <a:pt x="210265" y="36195"/>
                </a:cubicBezTo>
                <a:lnTo>
                  <a:pt x="9287" y="384810"/>
                </a:lnTo>
                <a:cubicBezTo>
                  <a:pt x="-3096" y="406717"/>
                  <a:pt x="-3096" y="434340"/>
                  <a:pt x="9287" y="456247"/>
                </a:cubicBezTo>
                <a:lnTo>
                  <a:pt x="210265" y="804863"/>
                </a:lnTo>
                <a:cubicBezTo>
                  <a:pt x="222647" y="826770"/>
                  <a:pt x="246459" y="841057"/>
                  <a:pt x="272177" y="841057"/>
                </a:cubicBezTo>
                <a:lnTo>
                  <a:pt x="675084" y="841057"/>
                </a:lnTo>
                <a:cubicBezTo>
                  <a:pt x="700802" y="841057"/>
                  <a:pt x="724615" y="827722"/>
                  <a:pt x="736997" y="804863"/>
                </a:cubicBezTo>
                <a:lnTo>
                  <a:pt x="937975" y="456247"/>
                </a:lnTo>
                <a:cubicBezTo>
                  <a:pt x="950357" y="434340"/>
                  <a:pt x="950357" y="406717"/>
                  <a:pt x="937975" y="384810"/>
                </a:cubicBezTo>
                <a:lnTo>
                  <a:pt x="736997" y="36195"/>
                </a:lnTo>
                <a:cubicBezTo>
                  <a:pt x="723662" y="13335"/>
                  <a:pt x="700802" y="0"/>
                  <a:pt x="675084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ACA9601-5AA5-44F2-B5D9-AAB9FF83A248}"/>
              </a:ext>
            </a:extLst>
          </p:cNvPr>
          <p:cNvSpPr/>
          <p:nvPr/>
        </p:nvSpPr>
        <p:spPr>
          <a:xfrm>
            <a:off x="4768867" y="3520525"/>
            <a:ext cx="424580" cy="424270"/>
          </a:xfrm>
          <a:custGeom>
            <a:avLst/>
            <a:gdLst>
              <a:gd name="connsiteX0" fmla="*/ 325517 w 651033"/>
              <a:gd name="connsiteY0" fmla="*/ 0 h 650557"/>
              <a:gd name="connsiteX1" fmla="*/ 325517 w 651033"/>
              <a:gd name="connsiteY1" fmla="*/ 0 h 650557"/>
              <a:gd name="connsiteX2" fmla="*/ 43577 w 651033"/>
              <a:gd name="connsiteY2" fmla="*/ 162878 h 650557"/>
              <a:gd name="connsiteX3" fmla="*/ 43577 w 651033"/>
              <a:gd name="connsiteY3" fmla="*/ 162878 h 650557"/>
              <a:gd name="connsiteX4" fmla="*/ 43577 w 651033"/>
              <a:gd name="connsiteY4" fmla="*/ 487680 h 650557"/>
              <a:gd name="connsiteX5" fmla="*/ 43577 w 651033"/>
              <a:gd name="connsiteY5" fmla="*/ 487680 h 650557"/>
              <a:gd name="connsiteX6" fmla="*/ 325517 w 651033"/>
              <a:gd name="connsiteY6" fmla="*/ 650558 h 650557"/>
              <a:gd name="connsiteX7" fmla="*/ 325517 w 651033"/>
              <a:gd name="connsiteY7" fmla="*/ 650558 h 650557"/>
              <a:gd name="connsiteX8" fmla="*/ 607457 w 651033"/>
              <a:gd name="connsiteY8" fmla="*/ 487680 h 650557"/>
              <a:gd name="connsiteX9" fmla="*/ 607457 w 651033"/>
              <a:gd name="connsiteY9" fmla="*/ 487680 h 650557"/>
              <a:gd name="connsiteX10" fmla="*/ 607457 w 651033"/>
              <a:gd name="connsiteY10" fmla="*/ 162878 h 650557"/>
              <a:gd name="connsiteX11" fmla="*/ 607457 w 651033"/>
              <a:gd name="connsiteY11" fmla="*/ 162878 h 650557"/>
              <a:gd name="connsiteX12" fmla="*/ 325517 w 651033"/>
              <a:gd name="connsiteY12" fmla="*/ 0 h 65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1033" h="650557">
                <a:moveTo>
                  <a:pt x="325517" y="0"/>
                </a:moveTo>
                <a:lnTo>
                  <a:pt x="325517" y="0"/>
                </a:lnTo>
                <a:cubicBezTo>
                  <a:pt x="209312" y="0"/>
                  <a:pt x="101679" y="61913"/>
                  <a:pt x="43577" y="162878"/>
                </a:cubicBezTo>
                <a:lnTo>
                  <a:pt x="43577" y="162878"/>
                </a:lnTo>
                <a:cubicBezTo>
                  <a:pt x="-14526" y="263843"/>
                  <a:pt x="-14526" y="387668"/>
                  <a:pt x="43577" y="487680"/>
                </a:cubicBezTo>
                <a:lnTo>
                  <a:pt x="43577" y="487680"/>
                </a:lnTo>
                <a:cubicBezTo>
                  <a:pt x="101679" y="588645"/>
                  <a:pt x="209312" y="650558"/>
                  <a:pt x="325517" y="650558"/>
                </a:cubicBezTo>
                <a:lnTo>
                  <a:pt x="325517" y="650558"/>
                </a:lnTo>
                <a:cubicBezTo>
                  <a:pt x="441722" y="650558"/>
                  <a:pt x="549354" y="588645"/>
                  <a:pt x="607457" y="487680"/>
                </a:cubicBezTo>
                <a:lnTo>
                  <a:pt x="607457" y="487680"/>
                </a:lnTo>
                <a:cubicBezTo>
                  <a:pt x="665559" y="386715"/>
                  <a:pt x="665559" y="262890"/>
                  <a:pt x="607457" y="162878"/>
                </a:cubicBezTo>
                <a:lnTo>
                  <a:pt x="607457" y="162878"/>
                </a:lnTo>
                <a:cubicBezTo>
                  <a:pt x="549354" y="61913"/>
                  <a:pt x="441722" y="0"/>
                  <a:pt x="325517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7BC1EDE-C587-4855-AF2E-D5485C23FDB7}"/>
              </a:ext>
            </a:extLst>
          </p:cNvPr>
          <p:cNvSpPr/>
          <p:nvPr/>
        </p:nvSpPr>
        <p:spPr>
          <a:xfrm>
            <a:off x="4852370" y="1966753"/>
            <a:ext cx="989486" cy="873152"/>
          </a:xfrm>
          <a:custGeom>
            <a:avLst/>
            <a:gdLst>
              <a:gd name="connsiteX0" fmla="*/ 530543 w 737234"/>
              <a:gd name="connsiteY0" fmla="*/ 0 h 650557"/>
              <a:gd name="connsiteX1" fmla="*/ 206692 w 737234"/>
              <a:gd name="connsiteY1" fmla="*/ 0 h 650557"/>
              <a:gd name="connsiteX2" fmla="*/ 167640 w 737234"/>
              <a:gd name="connsiteY2" fmla="*/ 21908 h 650557"/>
              <a:gd name="connsiteX3" fmla="*/ 5715 w 737234"/>
              <a:gd name="connsiteY3" fmla="*/ 302895 h 650557"/>
              <a:gd name="connsiteX4" fmla="*/ 5715 w 737234"/>
              <a:gd name="connsiteY4" fmla="*/ 347663 h 650557"/>
              <a:gd name="connsiteX5" fmla="*/ 167640 w 737234"/>
              <a:gd name="connsiteY5" fmla="*/ 628650 h 650557"/>
              <a:gd name="connsiteX6" fmla="*/ 206692 w 737234"/>
              <a:gd name="connsiteY6" fmla="*/ 650558 h 650557"/>
              <a:gd name="connsiteX7" fmla="*/ 530543 w 737234"/>
              <a:gd name="connsiteY7" fmla="*/ 650558 h 650557"/>
              <a:gd name="connsiteX8" fmla="*/ 569595 w 737234"/>
              <a:gd name="connsiteY8" fmla="*/ 628650 h 650557"/>
              <a:gd name="connsiteX9" fmla="*/ 731520 w 737234"/>
              <a:gd name="connsiteY9" fmla="*/ 347663 h 650557"/>
              <a:gd name="connsiteX10" fmla="*/ 731520 w 737234"/>
              <a:gd name="connsiteY10" fmla="*/ 302895 h 650557"/>
              <a:gd name="connsiteX11" fmla="*/ 569595 w 737234"/>
              <a:gd name="connsiteY11" fmla="*/ 21908 h 650557"/>
              <a:gd name="connsiteX12" fmla="*/ 530543 w 737234"/>
              <a:gd name="connsiteY12" fmla="*/ 0 h 65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7234" h="650557">
                <a:moveTo>
                  <a:pt x="530543" y="0"/>
                </a:moveTo>
                <a:lnTo>
                  <a:pt x="206692" y="0"/>
                </a:lnTo>
                <a:cubicBezTo>
                  <a:pt x="190500" y="0"/>
                  <a:pt x="176213" y="8573"/>
                  <a:pt x="167640" y="21908"/>
                </a:cubicBezTo>
                <a:lnTo>
                  <a:pt x="5715" y="302895"/>
                </a:lnTo>
                <a:cubicBezTo>
                  <a:pt x="-1905" y="316230"/>
                  <a:pt x="-1905" y="333375"/>
                  <a:pt x="5715" y="347663"/>
                </a:cubicBezTo>
                <a:lnTo>
                  <a:pt x="167640" y="628650"/>
                </a:lnTo>
                <a:cubicBezTo>
                  <a:pt x="175260" y="641985"/>
                  <a:pt x="190500" y="650558"/>
                  <a:pt x="206692" y="650558"/>
                </a:cubicBezTo>
                <a:lnTo>
                  <a:pt x="530543" y="650558"/>
                </a:lnTo>
                <a:cubicBezTo>
                  <a:pt x="546735" y="650558"/>
                  <a:pt x="561022" y="641985"/>
                  <a:pt x="569595" y="628650"/>
                </a:cubicBezTo>
                <a:lnTo>
                  <a:pt x="731520" y="347663"/>
                </a:lnTo>
                <a:cubicBezTo>
                  <a:pt x="739140" y="334328"/>
                  <a:pt x="739140" y="317183"/>
                  <a:pt x="731520" y="302895"/>
                </a:cubicBezTo>
                <a:lnTo>
                  <a:pt x="569595" y="21908"/>
                </a:lnTo>
                <a:cubicBezTo>
                  <a:pt x="561022" y="8573"/>
                  <a:pt x="545783" y="0"/>
                  <a:pt x="53054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C3354F-B04B-4FC5-88F1-02806A0D7212}"/>
              </a:ext>
            </a:extLst>
          </p:cNvPr>
          <p:cNvSpPr/>
          <p:nvPr/>
        </p:nvSpPr>
        <p:spPr>
          <a:xfrm>
            <a:off x="5168384" y="5712851"/>
            <a:ext cx="792150" cy="709506"/>
          </a:xfrm>
          <a:custGeom>
            <a:avLst/>
            <a:gdLst>
              <a:gd name="connsiteX0" fmla="*/ 467439 w 671036"/>
              <a:gd name="connsiteY0" fmla="*/ 0 h 601027"/>
              <a:gd name="connsiteX1" fmla="*/ 203597 w 671036"/>
              <a:gd name="connsiteY1" fmla="*/ 0 h 601027"/>
              <a:gd name="connsiteX2" fmla="*/ 141684 w 671036"/>
              <a:gd name="connsiteY2" fmla="*/ 36195 h 601027"/>
              <a:gd name="connsiteX3" fmla="*/ 9287 w 671036"/>
              <a:gd name="connsiteY3" fmla="*/ 264795 h 601027"/>
              <a:gd name="connsiteX4" fmla="*/ 9287 w 671036"/>
              <a:gd name="connsiteY4" fmla="*/ 336232 h 601027"/>
              <a:gd name="connsiteX5" fmla="*/ 141684 w 671036"/>
              <a:gd name="connsiteY5" fmla="*/ 564832 h 601027"/>
              <a:gd name="connsiteX6" fmla="*/ 203597 w 671036"/>
              <a:gd name="connsiteY6" fmla="*/ 601028 h 601027"/>
              <a:gd name="connsiteX7" fmla="*/ 467439 w 671036"/>
              <a:gd name="connsiteY7" fmla="*/ 601028 h 601027"/>
              <a:gd name="connsiteX8" fmla="*/ 529352 w 671036"/>
              <a:gd name="connsiteY8" fmla="*/ 564832 h 601027"/>
              <a:gd name="connsiteX9" fmla="*/ 661749 w 671036"/>
              <a:gd name="connsiteY9" fmla="*/ 336232 h 601027"/>
              <a:gd name="connsiteX10" fmla="*/ 661749 w 671036"/>
              <a:gd name="connsiteY10" fmla="*/ 264795 h 601027"/>
              <a:gd name="connsiteX11" fmla="*/ 529352 w 671036"/>
              <a:gd name="connsiteY11" fmla="*/ 36195 h 601027"/>
              <a:gd name="connsiteX12" fmla="*/ 467439 w 671036"/>
              <a:gd name="connsiteY12" fmla="*/ 0 h 6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1036" h="601027">
                <a:moveTo>
                  <a:pt x="467439" y="0"/>
                </a:moveTo>
                <a:lnTo>
                  <a:pt x="203597" y="0"/>
                </a:lnTo>
                <a:cubicBezTo>
                  <a:pt x="177879" y="0"/>
                  <a:pt x="154067" y="13335"/>
                  <a:pt x="141684" y="36195"/>
                </a:cubicBezTo>
                <a:lnTo>
                  <a:pt x="9287" y="264795"/>
                </a:lnTo>
                <a:cubicBezTo>
                  <a:pt x="-3096" y="286703"/>
                  <a:pt x="-3096" y="314325"/>
                  <a:pt x="9287" y="336232"/>
                </a:cubicBezTo>
                <a:lnTo>
                  <a:pt x="141684" y="564832"/>
                </a:lnTo>
                <a:cubicBezTo>
                  <a:pt x="154067" y="586740"/>
                  <a:pt x="177879" y="601028"/>
                  <a:pt x="203597" y="601028"/>
                </a:cubicBezTo>
                <a:lnTo>
                  <a:pt x="467439" y="601028"/>
                </a:lnTo>
                <a:cubicBezTo>
                  <a:pt x="493157" y="601028"/>
                  <a:pt x="516969" y="587693"/>
                  <a:pt x="529352" y="564832"/>
                </a:cubicBezTo>
                <a:lnTo>
                  <a:pt x="661749" y="336232"/>
                </a:lnTo>
                <a:cubicBezTo>
                  <a:pt x="674132" y="314325"/>
                  <a:pt x="674132" y="286703"/>
                  <a:pt x="661749" y="264795"/>
                </a:cubicBezTo>
                <a:lnTo>
                  <a:pt x="529352" y="36195"/>
                </a:lnTo>
                <a:cubicBezTo>
                  <a:pt x="516017" y="13335"/>
                  <a:pt x="493157" y="0"/>
                  <a:pt x="467439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1ED9199-5586-425E-8A76-D575433856CD}"/>
              </a:ext>
            </a:extLst>
          </p:cNvPr>
          <p:cNvSpPr/>
          <p:nvPr/>
        </p:nvSpPr>
        <p:spPr>
          <a:xfrm>
            <a:off x="3392225" y="3676428"/>
            <a:ext cx="1064388" cy="953342"/>
          </a:xfrm>
          <a:custGeom>
            <a:avLst/>
            <a:gdLst>
              <a:gd name="connsiteX0" fmla="*/ 467439 w 671036"/>
              <a:gd name="connsiteY0" fmla="*/ 0 h 601027"/>
              <a:gd name="connsiteX1" fmla="*/ 203597 w 671036"/>
              <a:gd name="connsiteY1" fmla="*/ 0 h 601027"/>
              <a:gd name="connsiteX2" fmla="*/ 141684 w 671036"/>
              <a:gd name="connsiteY2" fmla="*/ 36195 h 601027"/>
              <a:gd name="connsiteX3" fmla="*/ 9287 w 671036"/>
              <a:gd name="connsiteY3" fmla="*/ 264795 h 601027"/>
              <a:gd name="connsiteX4" fmla="*/ 9287 w 671036"/>
              <a:gd name="connsiteY4" fmla="*/ 336232 h 601027"/>
              <a:gd name="connsiteX5" fmla="*/ 141684 w 671036"/>
              <a:gd name="connsiteY5" fmla="*/ 564832 h 601027"/>
              <a:gd name="connsiteX6" fmla="*/ 203597 w 671036"/>
              <a:gd name="connsiteY6" fmla="*/ 601027 h 601027"/>
              <a:gd name="connsiteX7" fmla="*/ 467439 w 671036"/>
              <a:gd name="connsiteY7" fmla="*/ 601027 h 601027"/>
              <a:gd name="connsiteX8" fmla="*/ 529352 w 671036"/>
              <a:gd name="connsiteY8" fmla="*/ 564832 h 601027"/>
              <a:gd name="connsiteX9" fmla="*/ 661749 w 671036"/>
              <a:gd name="connsiteY9" fmla="*/ 336232 h 601027"/>
              <a:gd name="connsiteX10" fmla="*/ 661749 w 671036"/>
              <a:gd name="connsiteY10" fmla="*/ 264795 h 601027"/>
              <a:gd name="connsiteX11" fmla="*/ 529352 w 671036"/>
              <a:gd name="connsiteY11" fmla="*/ 36195 h 601027"/>
              <a:gd name="connsiteX12" fmla="*/ 467439 w 671036"/>
              <a:gd name="connsiteY12" fmla="*/ 0 h 6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1036" h="601027">
                <a:moveTo>
                  <a:pt x="467439" y="0"/>
                </a:moveTo>
                <a:lnTo>
                  <a:pt x="203597" y="0"/>
                </a:lnTo>
                <a:cubicBezTo>
                  <a:pt x="177879" y="0"/>
                  <a:pt x="154067" y="13335"/>
                  <a:pt x="141684" y="36195"/>
                </a:cubicBezTo>
                <a:lnTo>
                  <a:pt x="9287" y="264795"/>
                </a:lnTo>
                <a:cubicBezTo>
                  <a:pt x="-3096" y="286702"/>
                  <a:pt x="-3096" y="314325"/>
                  <a:pt x="9287" y="336232"/>
                </a:cubicBezTo>
                <a:lnTo>
                  <a:pt x="141684" y="564832"/>
                </a:lnTo>
                <a:cubicBezTo>
                  <a:pt x="154067" y="586740"/>
                  <a:pt x="177879" y="601027"/>
                  <a:pt x="203597" y="601027"/>
                </a:cubicBezTo>
                <a:lnTo>
                  <a:pt x="467439" y="601027"/>
                </a:lnTo>
                <a:cubicBezTo>
                  <a:pt x="493157" y="601027"/>
                  <a:pt x="516969" y="587692"/>
                  <a:pt x="529352" y="564832"/>
                </a:cubicBezTo>
                <a:lnTo>
                  <a:pt x="661749" y="336232"/>
                </a:lnTo>
                <a:cubicBezTo>
                  <a:pt x="674132" y="314325"/>
                  <a:pt x="674132" y="286702"/>
                  <a:pt x="661749" y="264795"/>
                </a:cubicBezTo>
                <a:lnTo>
                  <a:pt x="529352" y="36195"/>
                </a:lnTo>
                <a:cubicBezTo>
                  <a:pt x="516017" y="13335"/>
                  <a:pt x="493157" y="0"/>
                  <a:pt x="467439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56CE181-4229-4BBE-B049-5C6DDED384D7}"/>
              </a:ext>
            </a:extLst>
          </p:cNvPr>
          <p:cNvSpPr/>
          <p:nvPr/>
        </p:nvSpPr>
        <p:spPr>
          <a:xfrm>
            <a:off x="3973952" y="2542350"/>
            <a:ext cx="929404" cy="826642"/>
          </a:xfrm>
          <a:custGeom>
            <a:avLst/>
            <a:gdLst>
              <a:gd name="connsiteX0" fmla="*/ 416242 w 585787"/>
              <a:gd name="connsiteY0" fmla="*/ 0 h 521017"/>
              <a:gd name="connsiteX1" fmla="*/ 168592 w 585787"/>
              <a:gd name="connsiteY1" fmla="*/ 0 h 521017"/>
              <a:gd name="connsiteX2" fmla="*/ 129540 w 585787"/>
              <a:gd name="connsiteY2" fmla="*/ 22860 h 521017"/>
              <a:gd name="connsiteX3" fmla="*/ 5715 w 585787"/>
              <a:gd name="connsiteY3" fmla="*/ 238125 h 521017"/>
              <a:gd name="connsiteX4" fmla="*/ 5715 w 585787"/>
              <a:gd name="connsiteY4" fmla="*/ 282892 h 521017"/>
              <a:gd name="connsiteX5" fmla="*/ 129540 w 585787"/>
              <a:gd name="connsiteY5" fmla="*/ 498158 h 521017"/>
              <a:gd name="connsiteX6" fmla="*/ 168592 w 585787"/>
              <a:gd name="connsiteY6" fmla="*/ 521017 h 521017"/>
              <a:gd name="connsiteX7" fmla="*/ 417195 w 585787"/>
              <a:gd name="connsiteY7" fmla="*/ 521017 h 521017"/>
              <a:gd name="connsiteX8" fmla="*/ 456248 w 585787"/>
              <a:gd name="connsiteY8" fmla="*/ 498158 h 521017"/>
              <a:gd name="connsiteX9" fmla="*/ 580072 w 585787"/>
              <a:gd name="connsiteY9" fmla="*/ 282892 h 521017"/>
              <a:gd name="connsiteX10" fmla="*/ 580072 w 585787"/>
              <a:gd name="connsiteY10" fmla="*/ 238125 h 521017"/>
              <a:gd name="connsiteX11" fmla="*/ 456248 w 585787"/>
              <a:gd name="connsiteY11" fmla="*/ 22860 h 521017"/>
              <a:gd name="connsiteX12" fmla="*/ 416242 w 585787"/>
              <a:gd name="connsiteY12" fmla="*/ 0 h 52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5787" h="521017">
                <a:moveTo>
                  <a:pt x="416242" y="0"/>
                </a:moveTo>
                <a:lnTo>
                  <a:pt x="168592" y="0"/>
                </a:lnTo>
                <a:cubicBezTo>
                  <a:pt x="152400" y="0"/>
                  <a:pt x="137160" y="8573"/>
                  <a:pt x="129540" y="22860"/>
                </a:cubicBezTo>
                <a:lnTo>
                  <a:pt x="5715" y="238125"/>
                </a:lnTo>
                <a:cubicBezTo>
                  <a:pt x="-1905" y="252413"/>
                  <a:pt x="-1905" y="269558"/>
                  <a:pt x="5715" y="282892"/>
                </a:cubicBezTo>
                <a:lnTo>
                  <a:pt x="129540" y="498158"/>
                </a:lnTo>
                <a:cubicBezTo>
                  <a:pt x="137160" y="512445"/>
                  <a:pt x="152400" y="521017"/>
                  <a:pt x="168592" y="521017"/>
                </a:cubicBezTo>
                <a:lnTo>
                  <a:pt x="417195" y="521017"/>
                </a:lnTo>
                <a:cubicBezTo>
                  <a:pt x="433387" y="521017"/>
                  <a:pt x="448627" y="512445"/>
                  <a:pt x="456248" y="498158"/>
                </a:cubicBezTo>
                <a:lnTo>
                  <a:pt x="580072" y="282892"/>
                </a:lnTo>
                <a:cubicBezTo>
                  <a:pt x="587692" y="268605"/>
                  <a:pt x="587692" y="251460"/>
                  <a:pt x="580072" y="238125"/>
                </a:cubicBezTo>
                <a:lnTo>
                  <a:pt x="456248" y="22860"/>
                </a:lnTo>
                <a:cubicBezTo>
                  <a:pt x="447675" y="9525"/>
                  <a:pt x="432435" y="0"/>
                  <a:pt x="416242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59068FA-4908-48C5-B0A5-B8357AEB6574}"/>
              </a:ext>
            </a:extLst>
          </p:cNvPr>
          <p:cNvSpPr/>
          <p:nvPr/>
        </p:nvSpPr>
        <p:spPr>
          <a:xfrm>
            <a:off x="5205287" y="5172268"/>
            <a:ext cx="504162" cy="456005"/>
          </a:xfrm>
          <a:custGeom>
            <a:avLst/>
            <a:gdLst>
              <a:gd name="connsiteX0" fmla="*/ 333375 w 488632"/>
              <a:gd name="connsiteY0" fmla="*/ 0 h 441959"/>
              <a:gd name="connsiteX1" fmla="*/ 155258 w 488632"/>
              <a:gd name="connsiteY1" fmla="*/ 0 h 441959"/>
              <a:gd name="connsiteX2" fmla="*/ 98107 w 488632"/>
              <a:gd name="connsiteY2" fmla="*/ 33338 h 441959"/>
              <a:gd name="connsiteX3" fmla="*/ 8572 w 488632"/>
              <a:gd name="connsiteY3" fmla="*/ 187642 h 441959"/>
              <a:gd name="connsiteX4" fmla="*/ 8572 w 488632"/>
              <a:gd name="connsiteY4" fmla="*/ 254317 h 441959"/>
              <a:gd name="connsiteX5" fmla="*/ 98107 w 488632"/>
              <a:gd name="connsiteY5" fmla="*/ 408622 h 441959"/>
              <a:gd name="connsiteX6" fmla="*/ 155258 w 488632"/>
              <a:gd name="connsiteY6" fmla="*/ 441960 h 441959"/>
              <a:gd name="connsiteX7" fmla="*/ 333375 w 488632"/>
              <a:gd name="connsiteY7" fmla="*/ 441960 h 441959"/>
              <a:gd name="connsiteX8" fmla="*/ 390525 w 488632"/>
              <a:gd name="connsiteY8" fmla="*/ 408622 h 441959"/>
              <a:gd name="connsiteX9" fmla="*/ 480060 w 488632"/>
              <a:gd name="connsiteY9" fmla="*/ 254317 h 441959"/>
              <a:gd name="connsiteX10" fmla="*/ 480060 w 488632"/>
              <a:gd name="connsiteY10" fmla="*/ 187642 h 441959"/>
              <a:gd name="connsiteX11" fmla="*/ 391478 w 488632"/>
              <a:gd name="connsiteY11" fmla="*/ 32385 h 441959"/>
              <a:gd name="connsiteX12" fmla="*/ 333375 w 488632"/>
              <a:gd name="connsiteY12" fmla="*/ 0 h 44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8632" h="441959">
                <a:moveTo>
                  <a:pt x="333375" y="0"/>
                </a:moveTo>
                <a:lnTo>
                  <a:pt x="155258" y="0"/>
                </a:lnTo>
                <a:cubicBezTo>
                  <a:pt x="131445" y="0"/>
                  <a:pt x="109537" y="12382"/>
                  <a:pt x="98107" y="33338"/>
                </a:cubicBezTo>
                <a:lnTo>
                  <a:pt x="8572" y="187642"/>
                </a:lnTo>
                <a:cubicBezTo>
                  <a:pt x="-2857" y="208597"/>
                  <a:pt x="-2857" y="233363"/>
                  <a:pt x="8572" y="254317"/>
                </a:cubicBezTo>
                <a:lnTo>
                  <a:pt x="98107" y="408622"/>
                </a:lnTo>
                <a:cubicBezTo>
                  <a:pt x="109537" y="429578"/>
                  <a:pt x="131445" y="441960"/>
                  <a:pt x="155258" y="441960"/>
                </a:cubicBezTo>
                <a:lnTo>
                  <a:pt x="333375" y="441960"/>
                </a:lnTo>
                <a:cubicBezTo>
                  <a:pt x="357187" y="441960"/>
                  <a:pt x="379095" y="429578"/>
                  <a:pt x="390525" y="408622"/>
                </a:cubicBezTo>
                <a:lnTo>
                  <a:pt x="480060" y="254317"/>
                </a:lnTo>
                <a:cubicBezTo>
                  <a:pt x="491490" y="233363"/>
                  <a:pt x="491490" y="208597"/>
                  <a:pt x="480060" y="187642"/>
                </a:cubicBezTo>
                <a:lnTo>
                  <a:pt x="391478" y="32385"/>
                </a:lnTo>
                <a:cubicBezTo>
                  <a:pt x="379095" y="12382"/>
                  <a:pt x="357187" y="0"/>
                  <a:pt x="333375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A88D24A-33AD-44BA-B2A2-70965569CA0B}"/>
              </a:ext>
            </a:extLst>
          </p:cNvPr>
          <p:cNvSpPr/>
          <p:nvPr/>
        </p:nvSpPr>
        <p:spPr>
          <a:xfrm>
            <a:off x="4653046" y="4122454"/>
            <a:ext cx="404410" cy="403919"/>
          </a:xfrm>
          <a:custGeom>
            <a:avLst/>
            <a:gdLst>
              <a:gd name="connsiteX0" fmla="*/ 195977 w 391953"/>
              <a:gd name="connsiteY0" fmla="*/ 0 h 391477"/>
              <a:gd name="connsiteX1" fmla="*/ 195977 w 391953"/>
              <a:gd name="connsiteY1" fmla="*/ 0 h 391477"/>
              <a:gd name="connsiteX2" fmla="*/ 26432 w 391953"/>
              <a:gd name="connsiteY2" fmla="*/ 98108 h 391477"/>
              <a:gd name="connsiteX3" fmla="*/ 26432 w 391953"/>
              <a:gd name="connsiteY3" fmla="*/ 98108 h 391477"/>
              <a:gd name="connsiteX4" fmla="*/ 26432 w 391953"/>
              <a:gd name="connsiteY4" fmla="*/ 293370 h 391477"/>
              <a:gd name="connsiteX5" fmla="*/ 26432 w 391953"/>
              <a:gd name="connsiteY5" fmla="*/ 293370 h 391477"/>
              <a:gd name="connsiteX6" fmla="*/ 195977 w 391953"/>
              <a:gd name="connsiteY6" fmla="*/ 391478 h 391477"/>
              <a:gd name="connsiteX7" fmla="*/ 195977 w 391953"/>
              <a:gd name="connsiteY7" fmla="*/ 391478 h 391477"/>
              <a:gd name="connsiteX8" fmla="*/ 365522 w 391953"/>
              <a:gd name="connsiteY8" fmla="*/ 293370 h 391477"/>
              <a:gd name="connsiteX9" fmla="*/ 365522 w 391953"/>
              <a:gd name="connsiteY9" fmla="*/ 293370 h 391477"/>
              <a:gd name="connsiteX10" fmla="*/ 365522 w 391953"/>
              <a:gd name="connsiteY10" fmla="*/ 98108 h 391477"/>
              <a:gd name="connsiteX11" fmla="*/ 365522 w 391953"/>
              <a:gd name="connsiteY11" fmla="*/ 98108 h 391477"/>
              <a:gd name="connsiteX12" fmla="*/ 195977 w 391953"/>
              <a:gd name="connsiteY12" fmla="*/ 0 h 3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953" h="391477">
                <a:moveTo>
                  <a:pt x="195977" y="0"/>
                </a:moveTo>
                <a:lnTo>
                  <a:pt x="195977" y="0"/>
                </a:lnTo>
                <a:cubicBezTo>
                  <a:pt x="126444" y="0"/>
                  <a:pt x="61674" y="37148"/>
                  <a:pt x="26432" y="98108"/>
                </a:cubicBezTo>
                <a:lnTo>
                  <a:pt x="26432" y="98108"/>
                </a:lnTo>
                <a:cubicBezTo>
                  <a:pt x="-8811" y="158115"/>
                  <a:pt x="-8811" y="233363"/>
                  <a:pt x="26432" y="293370"/>
                </a:cubicBezTo>
                <a:lnTo>
                  <a:pt x="26432" y="293370"/>
                </a:lnTo>
                <a:cubicBezTo>
                  <a:pt x="61674" y="353378"/>
                  <a:pt x="125492" y="391478"/>
                  <a:pt x="195977" y="391478"/>
                </a:cubicBezTo>
                <a:lnTo>
                  <a:pt x="195977" y="391478"/>
                </a:lnTo>
                <a:cubicBezTo>
                  <a:pt x="265509" y="391478"/>
                  <a:pt x="330279" y="354330"/>
                  <a:pt x="365522" y="293370"/>
                </a:cubicBezTo>
                <a:lnTo>
                  <a:pt x="365522" y="293370"/>
                </a:lnTo>
                <a:cubicBezTo>
                  <a:pt x="400764" y="233363"/>
                  <a:pt x="400764" y="158115"/>
                  <a:pt x="365522" y="98108"/>
                </a:cubicBezTo>
                <a:lnTo>
                  <a:pt x="365522" y="98108"/>
                </a:lnTo>
                <a:cubicBezTo>
                  <a:pt x="330279" y="37148"/>
                  <a:pt x="266462" y="0"/>
                  <a:pt x="195977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A5830AF-9FD4-4699-AD76-2F5FFE45D18B}"/>
              </a:ext>
            </a:extLst>
          </p:cNvPr>
          <p:cNvSpPr/>
          <p:nvPr/>
        </p:nvSpPr>
        <p:spPr>
          <a:xfrm>
            <a:off x="7585187" y="3814215"/>
            <a:ext cx="850922" cy="755784"/>
          </a:xfrm>
          <a:custGeom>
            <a:avLst/>
            <a:gdLst>
              <a:gd name="connsiteX0" fmla="*/ 432197 w 609123"/>
              <a:gd name="connsiteY0" fmla="*/ 0 h 541019"/>
              <a:gd name="connsiteX1" fmla="*/ 176927 w 609123"/>
              <a:gd name="connsiteY1" fmla="*/ 0 h 541019"/>
              <a:gd name="connsiteX2" fmla="*/ 134065 w 609123"/>
              <a:gd name="connsiteY2" fmla="*/ 24765 h 541019"/>
              <a:gd name="connsiteX3" fmla="*/ 6429 w 609123"/>
              <a:gd name="connsiteY3" fmla="*/ 245745 h 541019"/>
              <a:gd name="connsiteX4" fmla="*/ 6429 w 609123"/>
              <a:gd name="connsiteY4" fmla="*/ 295275 h 541019"/>
              <a:gd name="connsiteX5" fmla="*/ 134065 w 609123"/>
              <a:gd name="connsiteY5" fmla="*/ 516255 h 541019"/>
              <a:gd name="connsiteX6" fmla="*/ 176927 w 609123"/>
              <a:gd name="connsiteY6" fmla="*/ 541020 h 541019"/>
              <a:gd name="connsiteX7" fmla="*/ 432197 w 609123"/>
              <a:gd name="connsiteY7" fmla="*/ 541020 h 541019"/>
              <a:gd name="connsiteX8" fmla="*/ 475059 w 609123"/>
              <a:gd name="connsiteY8" fmla="*/ 516255 h 541019"/>
              <a:gd name="connsiteX9" fmla="*/ 602694 w 609123"/>
              <a:gd name="connsiteY9" fmla="*/ 295275 h 541019"/>
              <a:gd name="connsiteX10" fmla="*/ 602694 w 609123"/>
              <a:gd name="connsiteY10" fmla="*/ 245745 h 541019"/>
              <a:gd name="connsiteX11" fmla="*/ 475059 w 609123"/>
              <a:gd name="connsiteY11" fmla="*/ 24765 h 541019"/>
              <a:gd name="connsiteX12" fmla="*/ 432197 w 609123"/>
              <a:gd name="connsiteY12" fmla="*/ 0 h 541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9123" h="541019">
                <a:moveTo>
                  <a:pt x="432197" y="0"/>
                </a:moveTo>
                <a:lnTo>
                  <a:pt x="176927" y="0"/>
                </a:lnTo>
                <a:cubicBezTo>
                  <a:pt x="159782" y="0"/>
                  <a:pt x="142637" y="9525"/>
                  <a:pt x="134065" y="24765"/>
                </a:cubicBezTo>
                <a:lnTo>
                  <a:pt x="6429" y="245745"/>
                </a:lnTo>
                <a:cubicBezTo>
                  <a:pt x="-2143" y="260985"/>
                  <a:pt x="-2143" y="280035"/>
                  <a:pt x="6429" y="295275"/>
                </a:cubicBezTo>
                <a:lnTo>
                  <a:pt x="134065" y="516255"/>
                </a:lnTo>
                <a:cubicBezTo>
                  <a:pt x="142637" y="531495"/>
                  <a:pt x="158829" y="541020"/>
                  <a:pt x="176927" y="541020"/>
                </a:cubicBezTo>
                <a:lnTo>
                  <a:pt x="432197" y="541020"/>
                </a:lnTo>
                <a:cubicBezTo>
                  <a:pt x="449342" y="541020"/>
                  <a:pt x="466487" y="531495"/>
                  <a:pt x="475059" y="516255"/>
                </a:cubicBezTo>
                <a:lnTo>
                  <a:pt x="602694" y="295275"/>
                </a:lnTo>
                <a:cubicBezTo>
                  <a:pt x="611267" y="280035"/>
                  <a:pt x="611267" y="260985"/>
                  <a:pt x="602694" y="245745"/>
                </a:cubicBezTo>
                <a:lnTo>
                  <a:pt x="475059" y="24765"/>
                </a:lnTo>
                <a:cubicBezTo>
                  <a:pt x="466487" y="9525"/>
                  <a:pt x="450294" y="0"/>
                  <a:pt x="432197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578FD7F-A4E4-42CE-8FCF-F80CF906D08B}"/>
              </a:ext>
            </a:extLst>
          </p:cNvPr>
          <p:cNvSpPr/>
          <p:nvPr/>
        </p:nvSpPr>
        <p:spPr>
          <a:xfrm>
            <a:off x="4395169" y="3565570"/>
            <a:ext cx="312521" cy="314488"/>
          </a:xfrm>
          <a:custGeom>
            <a:avLst/>
            <a:gdLst>
              <a:gd name="connsiteX0" fmla="*/ 151448 w 302894"/>
              <a:gd name="connsiteY0" fmla="*/ 0 h 304800"/>
              <a:gd name="connsiteX1" fmla="*/ 151448 w 302894"/>
              <a:gd name="connsiteY1" fmla="*/ 0 h 304800"/>
              <a:gd name="connsiteX2" fmla="*/ 20002 w 302894"/>
              <a:gd name="connsiteY2" fmla="*/ 76200 h 304800"/>
              <a:gd name="connsiteX3" fmla="*/ 20002 w 302894"/>
              <a:gd name="connsiteY3" fmla="*/ 76200 h 304800"/>
              <a:gd name="connsiteX4" fmla="*/ 20002 w 302894"/>
              <a:gd name="connsiteY4" fmla="*/ 228600 h 304800"/>
              <a:gd name="connsiteX5" fmla="*/ 20002 w 302894"/>
              <a:gd name="connsiteY5" fmla="*/ 228600 h 304800"/>
              <a:gd name="connsiteX6" fmla="*/ 151448 w 302894"/>
              <a:gd name="connsiteY6" fmla="*/ 304800 h 304800"/>
              <a:gd name="connsiteX7" fmla="*/ 151448 w 302894"/>
              <a:gd name="connsiteY7" fmla="*/ 304800 h 304800"/>
              <a:gd name="connsiteX8" fmla="*/ 282893 w 302894"/>
              <a:gd name="connsiteY8" fmla="*/ 228600 h 304800"/>
              <a:gd name="connsiteX9" fmla="*/ 282893 w 302894"/>
              <a:gd name="connsiteY9" fmla="*/ 228600 h 304800"/>
              <a:gd name="connsiteX10" fmla="*/ 282893 w 302894"/>
              <a:gd name="connsiteY10" fmla="*/ 76200 h 304800"/>
              <a:gd name="connsiteX11" fmla="*/ 282893 w 302894"/>
              <a:gd name="connsiteY11" fmla="*/ 76200 h 304800"/>
              <a:gd name="connsiteX12" fmla="*/ 151448 w 302894"/>
              <a:gd name="connsiteY12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2894" h="304800">
                <a:moveTo>
                  <a:pt x="151448" y="0"/>
                </a:moveTo>
                <a:lnTo>
                  <a:pt x="151448" y="0"/>
                </a:lnTo>
                <a:cubicBezTo>
                  <a:pt x="97155" y="0"/>
                  <a:pt x="46673" y="28575"/>
                  <a:pt x="20002" y="76200"/>
                </a:cubicBezTo>
                <a:lnTo>
                  <a:pt x="20002" y="76200"/>
                </a:lnTo>
                <a:cubicBezTo>
                  <a:pt x="-6667" y="122872"/>
                  <a:pt x="-6667" y="180975"/>
                  <a:pt x="20002" y="228600"/>
                </a:cubicBezTo>
                <a:lnTo>
                  <a:pt x="20002" y="228600"/>
                </a:lnTo>
                <a:cubicBezTo>
                  <a:pt x="46673" y="275272"/>
                  <a:pt x="97155" y="304800"/>
                  <a:pt x="151448" y="304800"/>
                </a:cubicBezTo>
                <a:lnTo>
                  <a:pt x="151448" y="304800"/>
                </a:lnTo>
                <a:cubicBezTo>
                  <a:pt x="205740" y="304800"/>
                  <a:pt x="256223" y="276225"/>
                  <a:pt x="282893" y="228600"/>
                </a:cubicBezTo>
                <a:lnTo>
                  <a:pt x="282893" y="228600"/>
                </a:lnTo>
                <a:cubicBezTo>
                  <a:pt x="309563" y="181928"/>
                  <a:pt x="309563" y="123825"/>
                  <a:pt x="282893" y="76200"/>
                </a:cubicBezTo>
                <a:lnTo>
                  <a:pt x="282893" y="76200"/>
                </a:lnTo>
                <a:cubicBezTo>
                  <a:pt x="256223" y="28575"/>
                  <a:pt x="205740" y="0"/>
                  <a:pt x="1514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AE5425C-C4E4-4A3E-BE55-D4E0E5BA70F8}"/>
              </a:ext>
            </a:extLst>
          </p:cNvPr>
          <p:cNvSpPr/>
          <p:nvPr/>
        </p:nvSpPr>
        <p:spPr>
          <a:xfrm>
            <a:off x="4872474" y="5090425"/>
            <a:ext cx="301219" cy="302693"/>
          </a:xfrm>
          <a:custGeom>
            <a:avLst/>
            <a:gdLst>
              <a:gd name="connsiteX0" fmla="*/ 145971 w 291941"/>
              <a:gd name="connsiteY0" fmla="*/ 0 h 293369"/>
              <a:gd name="connsiteX1" fmla="*/ 145971 w 291941"/>
              <a:gd name="connsiteY1" fmla="*/ 0 h 293369"/>
              <a:gd name="connsiteX2" fmla="*/ 19288 w 291941"/>
              <a:gd name="connsiteY2" fmla="*/ 73342 h 293369"/>
              <a:gd name="connsiteX3" fmla="*/ 19288 w 291941"/>
              <a:gd name="connsiteY3" fmla="*/ 73342 h 293369"/>
              <a:gd name="connsiteX4" fmla="*/ 19288 w 291941"/>
              <a:gd name="connsiteY4" fmla="*/ 220027 h 293369"/>
              <a:gd name="connsiteX5" fmla="*/ 19288 w 291941"/>
              <a:gd name="connsiteY5" fmla="*/ 220027 h 293369"/>
              <a:gd name="connsiteX6" fmla="*/ 145971 w 291941"/>
              <a:gd name="connsiteY6" fmla="*/ 293370 h 293369"/>
              <a:gd name="connsiteX7" fmla="*/ 145971 w 291941"/>
              <a:gd name="connsiteY7" fmla="*/ 293370 h 293369"/>
              <a:gd name="connsiteX8" fmla="*/ 272653 w 291941"/>
              <a:gd name="connsiteY8" fmla="*/ 220027 h 293369"/>
              <a:gd name="connsiteX9" fmla="*/ 272653 w 291941"/>
              <a:gd name="connsiteY9" fmla="*/ 220027 h 293369"/>
              <a:gd name="connsiteX10" fmla="*/ 272653 w 291941"/>
              <a:gd name="connsiteY10" fmla="*/ 73342 h 293369"/>
              <a:gd name="connsiteX11" fmla="*/ 272653 w 291941"/>
              <a:gd name="connsiteY11" fmla="*/ 73342 h 293369"/>
              <a:gd name="connsiteX12" fmla="*/ 145971 w 291941"/>
              <a:gd name="connsiteY12" fmla="*/ 0 h 29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1941" h="293369">
                <a:moveTo>
                  <a:pt x="145971" y="0"/>
                </a:moveTo>
                <a:lnTo>
                  <a:pt x="145971" y="0"/>
                </a:lnTo>
                <a:cubicBezTo>
                  <a:pt x="93583" y="0"/>
                  <a:pt x="45006" y="27622"/>
                  <a:pt x="19288" y="73342"/>
                </a:cubicBezTo>
                <a:lnTo>
                  <a:pt x="19288" y="73342"/>
                </a:lnTo>
                <a:cubicBezTo>
                  <a:pt x="-6429" y="119063"/>
                  <a:pt x="-6429" y="174307"/>
                  <a:pt x="19288" y="220027"/>
                </a:cubicBezTo>
                <a:lnTo>
                  <a:pt x="19288" y="220027"/>
                </a:lnTo>
                <a:cubicBezTo>
                  <a:pt x="45006" y="265747"/>
                  <a:pt x="93583" y="293370"/>
                  <a:pt x="145971" y="293370"/>
                </a:cubicBezTo>
                <a:lnTo>
                  <a:pt x="145971" y="293370"/>
                </a:lnTo>
                <a:cubicBezTo>
                  <a:pt x="198358" y="293370"/>
                  <a:pt x="246936" y="265747"/>
                  <a:pt x="272653" y="220027"/>
                </a:cubicBezTo>
                <a:lnTo>
                  <a:pt x="272653" y="220027"/>
                </a:lnTo>
                <a:cubicBezTo>
                  <a:pt x="298371" y="174307"/>
                  <a:pt x="298371" y="119063"/>
                  <a:pt x="272653" y="73342"/>
                </a:cubicBezTo>
                <a:lnTo>
                  <a:pt x="272653" y="73342"/>
                </a:lnTo>
                <a:cubicBezTo>
                  <a:pt x="246936" y="27622"/>
                  <a:pt x="198358" y="0"/>
                  <a:pt x="145971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CCE9FA4-64B8-40C7-A11F-B8191E84D849}"/>
              </a:ext>
            </a:extLst>
          </p:cNvPr>
          <p:cNvSpPr/>
          <p:nvPr/>
        </p:nvSpPr>
        <p:spPr>
          <a:xfrm>
            <a:off x="5236179" y="3827824"/>
            <a:ext cx="301219" cy="302694"/>
          </a:xfrm>
          <a:custGeom>
            <a:avLst/>
            <a:gdLst>
              <a:gd name="connsiteX0" fmla="*/ 145971 w 291941"/>
              <a:gd name="connsiteY0" fmla="*/ 0 h 293370"/>
              <a:gd name="connsiteX1" fmla="*/ 145971 w 291941"/>
              <a:gd name="connsiteY1" fmla="*/ 0 h 293370"/>
              <a:gd name="connsiteX2" fmla="*/ 19288 w 291941"/>
              <a:gd name="connsiteY2" fmla="*/ 73342 h 293370"/>
              <a:gd name="connsiteX3" fmla="*/ 19288 w 291941"/>
              <a:gd name="connsiteY3" fmla="*/ 73342 h 293370"/>
              <a:gd name="connsiteX4" fmla="*/ 19288 w 291941"/>
              <a:gd name="connsiteY4" fmla="*/ 220028 h 293370"/>
              <a:gd name="connsiteX5" fmla="*/ 19288 w 291941"/>
              <a:gd name="connsiteY5" fmla="*/ 220028 h 293370"/>
              <a:gd name="connsiteX6" fmla="*/ 145971 w 291941"/>
              <a:gd name="connsiteY6" fmla="*/ 293370 h 293370"/>
              <a:gd name="connsiteX7" fmla="*/ 145971 w 291941"/>
              <a:gd name="connsiteY7" fmla="*/ 293370 h 293370"/>
              <a:gd name="connsiteX8" fmla="*/ 272653 w 291941"/>
              <a:gd name="connsiteY8" fmla="*/ 220028 h 293370"/>
              <a:gd name="connsiteX9" fmla="*/ 272653 w 291941"/>
              <a:gd name="connsiteY9" fmla="*/ 220028 h 293370"/>
              <a:gd name="connsiteX10" fmla="*/ 272653 w 291941"/>
              <a:gd name="connsiteY10" fmla="*/ 73342 h 293370"/>
              <a:gd name="connsiteX11" fmla="*/ 272653 w 291941"/>
              <a:gd name="connsiteY11" fmla="*/ 73342 h 293370"/>
              <a:gd name="connsiteX12" fmla="*/ 145971 w 291941"/>
              <a:gd name="connsiteY12" fmla="*/ 0 h 29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1941" h="293370">
                <a:moveTo>
                  <a:pt x="145971" y="0"/>
                </a:moveTo>
                <a:lnTo>
                  <a:pt x="145971" y="0"/>
                </a:lnTo>
                <a:cubicBezTo>
                  <a:pt x="93583" y="0"/>
                  <a:pt x="45006" y="27623"/>
                  <a:pt x="19288" y="73342"/>
                </a:cubicBezTo>
                <a:lnTo>
                  <a:pt x="19288" y="73342"/>
                </a:lnTo>
                <a:cubicBezTo>
                  <a:pt x="-6429" y="119063"/>
                  <a:pt x="-6429" y="174308"/>
                  <a:pt x="19288" y="220028"/>
                </a:cubicBezTo>
                <a:lnTo>
                  <a:pt x="19288" y="220028"/>
                </a:lnTo>
                <a:cubicBezTo>
                  <a:pt x="45006" y="265748"/>
                  <a:pt x="93583" y="293370"/>
                  <a:pt x="145971" y="293370"/>
                </a:cubicBezTo>
                <a:lnTo>
                  <a:pt x="145971" y="293370"/>
                </a:lnTo>
                <a:cubicBezTo>
                  <a:pt x="198358" y="293370"/>
                  <a:pt x="246936" y="265748"/>
                  <a:pt x="272653" y="220028"/>
                </a:cubicBezTo>
                <a:lnTo>
                  <a:pt x="272653" y="220028"/>
                </a:lnTo>
                <a:cubicBezTo>
                  <a:pt x="298371" y="174308"/>
                  <a:pt x="298371" y="119063"/>
                  <a:pt x="272653" y="73342"/>
                </a:cubicBezTo>
                <a:lnTo>
                  <a:pt x="272653" y="73342"/>
                </a:lnTo>
                <a:cubicBezTo>
                  <a:pt x="245983" y="27623"/>
                  <a:pt x="198358" y="0"/>
                  <a:pt x="145971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BFD6818-DD09-4B8A-A3C8-B9F5322F94F7}"/>
              </a:ext>
            </a:extLst>
          </p:cNvPr>
          <p:cNvSpPr/>
          <p:nvPr/>
        </p:nvSpPr>
        <p:spPr>
          <a:xfrm>
            <a:off x="7113090" y="4611512"/>
            <a:ext cx="224071" cy="224072"/>
          </a:xfrm>
          <a:custGeom>
            <a:avLst/>
            <a:gdLst>
              <a:gd name="connsiteX0" fmla="*/ 217170 w 217169"/>
              <a:gd name="connsiteY0" fmla="*/ 108585 h 217170"/>
              <a:gd name="connsiteX1" fmla="*/ 108585 w 217169"/>
              <a:gd name="connsiteY1" fmla="*/ 217170 h 217170"/>
              <a:gd name="connsiteX2" fmla="*/ 0 w 217169"/>
              <a:gd name="connsiteY2" fmla="*/ 108585 h 217170"/>
              <a:gd name="connsiteX3" fmla="*/ 108585 w 217169"/>
              <a:gd name="connsiteY3" fmla="*/ 0 h 217170"/>
              <a:gd name="connsiteX4" fmla="*/ 217170 w 217169"/>
              <a:gd name="connsiteY4" fmla="*/ 108585 h 21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169" h="217170">
                <a:moveTo>
                  <a:pt x="217170" y="108585"/>
                </a:moveTo>
                <a:cubicBezTo>
                  <a:pt x="217170" y="168555"/>
                  <a:pt x="168555" y="217170"/>
                  <a:pt x="108585" y="217170"/>
                </a:cubicBezTo>
                <a:cubicBezTo>
                  <a:pt x="48615" y="217170"/>
                  <a:pt x="0" y="168555"/>
                  <a:pt x="0" y="108585"/>
                </a:cubicBezTo>
                <a:cubicBezTo>
                  <a:pt x="0" y="48615"/>
                  <a:pt x="48615" y="0"/>
                  <a:pt x="108585" y="0"/>
                </a:cubicBezTo>
                <a:cubicBezTo>
                  <a:pt x="168555" y="0"/>
                  <a:pt x="217170" y="48615"/>
                  <a:pt x="217170" y="108585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775D62C-3758-4E8A-93AA-A5A77ADEB795}"/>
              </a:ext>
            </a:extLst>
          </p:cNvPr>
          <p:cNvSpPr/>
          <p:nvPr/>
        </p:nvSpPr>
        <p:spPr>
          <a:xfrm>
            <a:off x="7038968" y="2223247"/>
            <a:ext cx="224071" cy="224072"/>
          </a:xfrm>
          <a:custGeom>
            <a:avLst/>
            <a:gdLst>
              <a:gd name="connsiteX0" fmla="*/ 217170 w 217169"/>
              <a:gd name="connsiteY0" fmla="*/ 108585 h 217169"/>
              <a:gd name="connsiteX1" fmla="*/ 108585 w 217169"/>
              <a:gd name="connsiteY1" fmla="*/ 217170 h 217169"/>
              <a:gd name="connsiteX2" fmla="*/ 0 w 217169"/>
              <a:gd name="connsiteY2" fmla="*/ 108585 h 217169"/>
              <a:gd name="connsiteX3" fmla="*/ 108585 w 217169"/>
              <a:gd name="connsiteY3" fmla="*/ 0 h 217169"/>
              <a:gd name="connsiteX4" fmla="*/ 217170 w 217169"/>
              <a:gd name="connsiteY4" fmla="*/ 108585 h 21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169" h="217169">
                <a:moveTo>
                  <a:pt x="217170" y="108585"/>
                </a:moveTo>
                <a:cubicBezTo>
                  <a:pt x="217170" y="168555"/>
                  <a:pt x="168555" y="217170"/>
                  <a:pt x="108585" y="217170"/>
                </a:cubicBezTo>
                <a:cubicBezTo>
                  <a:pt x="48615" y="217170"/>
                  <a:pt x="0" y="168555"/>
                  <a:pt x="0" y="108585"/>
                </a:cubicBezTo>
                <a:cubicBezTo>
                  <a:pt x="0" y="48615"/>
                  <a:pt x="48615" y="0"/>
                  <a:pt x="108585" y="0"/>
                </a:cubicBezTo>
                <a:cubicBezTo>
                  <a:pt x="168555" y="0"/>
                  <a:pt x="217170" y="48615"/>
                  <a:pt x="217170" y="10858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4E6A276-00B4-471F-AFCA-E2DE9219FD82}"/>
              </a:ext>
            </a:extLst>
          </p:cNvPr>
          <p:cNvSpPr/>
          <p:nvPr/>
        </p:nvSpPr>
        <p:spPr>
          <a:xfrm>
            <a:off x="6792178" y="3791795"/>
            <a:ext cx="281073" cy="281072"/>
          </a:xfrm>
          <a:custGeom>
            <a:avLst/>
            <a:gdLst>
              <a:gd name="connsiteX0" fmla="*/ 272415 w 272415"/>
              <a:gd name="connsiteY0" fmla="*/ 136208 h 272415"/>
              <a:gd name="connsiteX1" fmla="*/ 136208 w 272415"/>
              <a:gd name="connsiteY1" fmla="*/ 272415 h 272415"/>
              <a:gd name="connsiteX2" fmla="*/ 0 w 272415"/>
              <a:gd name="connsiteY2" fmla="*/ 136208 h 272415"/>
              <a:gd name="connsiteX3" fmla="*/ 136208 w 272415"/>
              <a:gd name="connsiteY3" fmla="*/ 0 h 272415"/>
              <a:gd name="connsiteX4" fmla="*/ 272415 w 272415"/>
              <a:gd name="connsiteY4" fmla="*/ 136208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8"/>
                </a:moveTo>
                <a:cubicBezTo>
                  <a:pt x="272415" y="211433"/>
                  <a:pt x="211433" y="272415"/>
                  <a:pt x="136208" y="272415"/>
                </a:cubicBezTo>
                <a:cubicBezTo>
                  <a:pt x="60982" y="272415"/>
                  <a:pt x="0" y="211433"/>
                  <a:pt x="0" y="136208"/>
                </a:cubicBezTo>
                <a:cubicBezTo>
                  <a:pt x="0" y="60982"/>
                  <a:pt x="60982" y="0"/>
                  <a:pt x="136208" y="0"/>
                </a:cubicBezTo>
                <a:cubicBezTo>
                  <a:pt x="211433" y="0"/>
                  <a:pt x="272415" y="60982"/>
                  <a:pt x="272415" y="13620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5A844AB-4A14-4F28-BCD2-5D5878DA5D95}"/>
              </a:ext>
            </a:extLst>
          </p:cNvPr>
          <p:cNvSpPr/>
          <p:nvPr/>
        </p:nvSpPr>
        <p:spPr>
          <a:xfrm>
            <a:off x="4939960" y="2874782"/>
            <a:ext cx="281073" cy="281072"/>
          </a:xfrm>
          <a:custGeom>
            <a:avLst/>
            <a:gdLst>
              <a:gd name="connsiteX0" fmla="*/ 272415 w 272415"/>
              <a:gd name="connsiteY0" fmla="*/ 136207 h 272415"/>
              <a:gd name="connsiteX1" fmla="*/ 136207 w 272415"/>
              <a:gd name="connsiteY1" fmla="*/ 272415 h 272415"/>
              <a:gd name="connsiteX2" fmla="*/ 0 w 272415"/>
              <a:gd name="connsiteY2" fmla="*/ 136208 h 272415"/>
              <a:gd name="connsiteX3" fmla="*/ 136207 w 272415"/>
              <a:gd name="connsiteY3" fmla="*/ 0 h 272415"/>
              <a:gd name="connsiteX4" fmla="*/ 272415 w 272415"/>
              <a:gd name="connsiteY4" fmla="*/ 136207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7"/>
                </a:moveTo>
                <a:cubicBezTo>
                  <a:pt x="272415" y="211433"/>
                  <a:pt x="211433" y="272415"/>
                  <a:pt x="136207" y="272415"/>
                </a:cubicBezTo>
                <a:cubicBezTo>
                  <a:pt x="60982" y="272415"/>
                  <a:pt x="0" y="211433"/>
                  <a:pt x="0" y="136208"/>
                </a:cubicBezTo>
                <a:cubicBezTo>
                  <a:pt x="0" y="60982"/>
                  <a:pt x="60982" y="0"/>
                  <a:pt x="136207" y="0"/>
                </a:cubicBezTo>
                <a:cubicBezTo>
                  <a:pt x="211433" y="0"/>
                  <a:pt x="272415" y="60982"/>
                  <a:pt x="272415" y="136207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10D165A-D9D2-46B7-B353-A6DC4D057276}"/>
              </a:ext>
            </a:extLst>
          </p:cNvPr>
          <p:cNvSpPr/>
          <p:nvPr/>
        </p:nvSpPr>
        <p:spPr>
          <a:xfrm>
            <a:off x="5543046" y="3177906"/>
            <a:ext cx="281073" cy="281072"/>
          </a:xfrm>
          <a:custGeom>
            <a:avLst/>
            <a:gdLst>
              <a:gd name="connsiteX0" fmla="*/ 272415 w 272415"/>
              <a:gd name="connsiteY0" fmla="*/ 136208 h 272415"/>
              <a:gd name="connsiteX1" fmla="*/ 136207 w 272415"/>
              <a:gd name="connsiteY1" fmla="*/ 272415 h 272415"/>
              <a:gd name="connsiteX2" fmla="*/ 0 w 272415"/>
              <a:gd name="connsiteY2" fmla="*/ 136208 h 272415"/>
              <a:gd name="connsiteX3" fmla="*/ 136207 w 272415"/>
              <a:gd name="connsiteY3" fmla="*/ 0 h 272415"/>
              <a:gd name="connsiteX4" fmla="*/ 272415 w 272415"/>
              <a:gd name="connsiteY4" fmla="*/ 136208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8"/>
                </a:moveTo>
                <a:cubicBezTo>
                  <a:pt x="272415" y="211433"/>
                  <a:pt x="211433" y="272415"/>
                  <a:pt x="136207" y="272415"/>
                </a:cubicBezTo>
                <a:cubicBezTo>
                  <a:pt x="60982" y="272415"/>
                  <a:pt x="0" y="211433"/>
                  <a:pt x="0" y="136208"/>
                </a:cubicBezTo>
                <a:cubicBezTo>
                  <a:pt x="0" y="60982"/>
                  <a:pt x="60982" y="0"/>
                  <a:pt x="136207" y="0"/>
                </a:cubicBezTo>
                <a:cubicBezTo>
                  <a:pt x="211433" y="0"/>
                  <a:pt x="272415" y="60982"/>
                  <a:pt x="272415" y="13620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A50100F-2A1C-4BAB-9926-486F2195777C}"/>
              </a:ext>
            </a:extLst>
          </p:cNvPr>
          <p:cNvSpPr/>
          <p:nvPr/>
        </p:nvSpPr>
        <p:spPr>
          <a:xfrm>
            <a:off x="6368718" y="3505765"/>
            <a:ext cx="281073" cy="281072"/>
          </a:xfrm>
          <a:custGeom>
            <a:avLst/>
            <a:gdLst>
              <a:gd name="connsiteX0" fmla="*/ 272415 w 272415"/>
              <a:gd name="connsiteY0" fmla="*/ 136208 h 272415"/>
              <a:gd name="connsiteX1" fmla="*/ 136208 w 272415"/>
              <a:gd name="connsiteY1" fmla="*/ 272415 h 272415"/>
              <a:gd name="connsiteX2" fmla="*/ 0 w 272415"/>
              <a:gd name="connsiteY2" fmla="*/ 136208 h 272415"/>
              <a:gd name="connsiteX3" fmla="*/ 136208 w 272415"/>
              <a:gd name="connsiteY3" fmla="*/ 0 h 272415"/>
              <a:gd name="connsiteX4" fmla="*/ 272415 w 272415"/>
              <a:gd name="connsiteY4" fmla="*/ 136208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8"/>
                </a:moveTo>
                <a:cubicBezTo>
                  <a:pt x="272415" y="211433"/>
                  <a:pt x="211433" y="272415"/>
                  <a:pt x="136208" y="272415"/>
                </a:cubicBezTo>
                <a:cubicBezTo>
                  <a:pt x="60982" y="272415"/>
                  <a:pt x="0" y="211433"/>
                  <a:pt x="0" y="136208"/>
                </a:cubicBezTo>
                <a:cubicBezTo>
                  <a:pt x="0" y="60982"/>
                  <a:pt x="60982" y="0"/>
                  <a:pt x="136208" y="0"/>
                </a:cubicBezTo>
                <a:cubicBezTo>
                  <a:pt x="211433" y="0"/>
                  <a:pt x="272415" y="60982"/>
                  <a:pt x="272415" y="13620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3AEDEC0-A8F4-4406-B15E-8CA66B6CD75E}"/>
              </a:ext>
            </a:extLst>
          </p:cNvPr>
          <p:cNvSpPr/>
          <p:nvPr/>
        </p:nvSpPr>
        <p:spPr>
          <a:xfrm>
            <a:off x="7115625" y="2467957"/>
            <a:ext cx="281073" cy="281072"/>
          </a:xfrm>
          <a:custGeom>
            <a:avLst/>
            <a:gdLst>
              <a:gd name="connsiteX0" fmla="*/ 272415 w 272415"/>
              <a:gd name="connsiteY0" fmla="*/ 136208 h 272415"/>
              <a:gd name="connsiteX1" fmla="*/ 136208 w 272415"/>
              <a:gd name="connsiteY1" fmla="*/ 272415 h 272415"/>
              <a:gd name="connsiteX2" fmla="*/ 0 w 272415"/>
              <a:gd name="connsiteY2" fmla="*/ 136208 h 272415"/>
              <a:gd name="connsiteX3" fmla="*/ 136208 w 272415"/>
              <a:gd name="connsiteY3" fmla="*/ 0 h 272415"/>
              <a:gd name="connsiteX4" fmla="*/ 272415 w 272415"/>
              <a:gd name="connsiteY4" fmla="*/ 136208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8"/>
                </a:moveTo>
                <a:cubicBezTo>
                  <a:pt x="272415" y="211433"/>
                  <a:pt x="211433" y="272415"/>
                  <a:pt x="136208" y="272415"/>
                </a:cubicBezTo>
                <a:cubicBezTo>
                  <a:pt x="60982" y="272415"/>
                  <a:pt x="0" y="211433"/>
                  <a:pt x="0" y="136208"/>
                </a:cubicBezTo>
                <a:cubicBezTo>
                  <a:pt x="0" y="60982"/>
                  <a:pt x="60982" y="0"/>
                  <a:pt x="136208" y="0"/>
                </a:cubicBezTo>
                <a:cubicBezTo>
                  <a:pt x="211433" y="0"/>
                  <a:pt x="272415" y="60982"/>
                  <a:pt x="272415" y="13620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2022A47-39DD-4B0E-9797-68D2E1E133E1}"/>
              </a:ext>
            </a:extLst>
          </p:cNvPr>
          <p:cNvSpPr/>
          <p:nvPr/>
        </p:nvSpPr>
        <p:spPr>
          <a:xfrm>
            <a:off x="7347495" y="4653473"/>
            <a:ext cx="281073" cy="281072"/>
          </a:xfrm>
          <a:custGeom>
            <a:avLst/>
            <a:gdLst>
              <a:gd name="connsiteX0" fmla="*/ 272415 w 272415"/>
              <a:gd name="connsiteY0" fmla="*/ 136207 h 272415"/>
              <a:gd name="connsiteX1" fmla="*/ 136208 w 272415"/>
              <a:gd name="connsiteY1" fmla="*/ 272415 h 272415"/>
              <a:gd name="connsiteX2" fmla="*/ 0 w 272415"/>
              <a:gd name="connsiteY2" fmla="*/ 136207 h 272415"/>
              <a:gd name="connsiteX3" fmla="*/ 136208 w 272415"/>
              <a:gd name="connsiteY3" fmla="*/ 0 h 272415"/>
              <a:gd name="connsiteX4" fmla="*/ 272415 w 272415"/>
              <a:gd name="connsiteY4" fmla="*/ 136207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7"/>
                </a:moveTo>
                <a:cubicBezTo>
                  <a:pt x="272415" y="211433"/>
                  <a:pt x="211433" y="272415"/>
                  <a:pt x="136208" y="272415"/>
                </a:cubicBezTo>
                <a:cubicBezTo>
                  <a:pt x="60982" y="272415"/>
                  <a:pt x="0" y="211433"/>
                  <a:pt x="0" y="136207"/>
                </a:cubicBezTo>
                <a:cubicBezTo>
                  <a:pt x="0" y="60982"/>
                  <a:pt x="60982" y="0"/>
                  <a:pt x="136208" y="0"/>
                </a:cubicBezTo>
                <a:cubicBezTo>
                  <a:pt x="211433" y="0"/>
                  <a:pt x="272415" y="60982"/>
                  <a:pt x="272415" y="136207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3B35CC8-9396-499A-B61E-18CD5126A0B0}"/>
              </a:ext>
            </a:extLst>
          </p:cNvPr>
          <p:cNvSpPr/>
          <p:nvPr/>
        </p:nvSpPr>
        <p:spPr>
          <a:xfrm>
            <a:off x="7699763" y="4616083"/>
            <a:ext cx="226038" cy="226037"/>
          </a:xfrm>
          <a:custGeom>
            <a:avLst/>
            <a:gdLst>
              <a:gd name="connsiteX0" fmla="*/ 219075 w 219075"/>
              <a:gd name="connsiteY0" fmla="*/ 109537 h 219075"/>
              <a:gd name="connsiteX1" fmla="*/ 109538 w 219075"/>
              <a:gd name="connsiteY1" fmla="*/ 219075 h 219075"/>
              <a:gd name="connsiteX2" fmla="*/ 0 w 219075"/>
              <a:gd name="connsiteY2" fmla="*/ 109537 h 219075"/>
              <a:gd name="connsiteX3" fmla="*/ 109538 w 219075"/>
              <a:gd name="connsiteY3" fmla="*/ 0 h 219075"/>
              <a:gd name="connsiteX4" fmla="*/ 219075 w 219075"/>
              <a:gd name="connsiteY4" fmla="*/ 109537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7"/>
                </a:moveTo>
                <a:cubicBezTo>
                  <a:pt x="219075" y="170033"/>
                  <a:pt x="170034" y="219075"/>
                  <a:pt x="109538" y="219075"/>
                </a:cubicBezTo>
                <a:cubicBezTo>
                  <a:pt x="49042" y="219075"/>
                  <a:pt x="0" y="170033"/>
                  <a:pt x="0" y="109537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4" y="0"/>
                  <a:pt x="219075" y="49042"/>
                  <a:pt x="219075" y="109537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F4AD156-6D84-4121-8F7D-360A59139BF3}"/>
              </a:ext>
            </a:extLst>
          </p:cNvPr>
          <p:cNvSpPr/>
          <p:nvPr/>
        </p:nvSpPr>
        <p:spPr>
          <a:xfrm>
            <a:off x="4888940" y="3285518"/>
            <a:ext cx="226038" cy="226037"/>
          </a:xfrm>
          <a:custGeom>
            <a:avLst/>
            <a:gdLst>
              <a:gd name="connsiteX0" fmla="*/ 219075 w 219075"/>
              <a:gd name="connsiteY0" fmla="*/ 109538 h 219075"/>
              <a:gd name="connsiteX1" fmla="*/ 109538 w 219075"/>
              <a:gd name="connsiteY1" fmla="*/ 219075 h 219075"/>
              <a:gd name="connsiteX2" fmla="*/ 0 w 219075"/>
              <a:gd name="connsiteY2" fmla="*/ 109538 h 219075"/>
              <a:gd name="connsiteX3" fmla="*/ 109538 w 219075"/>
              <a:gd name="connsiteY3" fmla="*/ 0 h 219075"/>
              <a:gd name="connsiteX4" fmla="*/ 219075 w 219075"/>
              <a:gd name="connsiteY4" fmla="*/ 109538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8"/>
                </a:moveTo>
                <a:cubicBezTo>
                  <a:pt x="219075" y="170033"/>
                  <a:pt x="170033" y="219075"/>
                  <a:pt x="109538" y="219075"/>
                </a:cubicBezTo>
                <a:cubicBezTo>
                  <a:pt x="49042" y="219075"/>
                  <a:pt x="0" y="170033"/>
                  <a:pt x="0" y="109538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3" y="0"/>
                  <a:pt x="219075" y="49042"/>
                  <a:pt x="219075" y="10953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E29A4CC-6B28-4F72-BB3F-A7AF39B83A05}"/>
              </a:ext>
            </a:extLst>
          </p:cNvPr>
          <p:cNvSpPr/>
          <p:nvPr/>
        </p:nvSpPr>
        <p:spPr>
          <a:xfrm>
            <a:off x="5882103" y="3393134"/>
            <a:ext cx="226038" cy="226037"/>
          </a:xfrm>
          <a:custGeom>
            <a:avLst/>
            <a:gdLst>
              <a:gd name="connsiteX0" fmla="*/ 219075 w 219075"/>
              <a:gd name="connsiteY0" fmla="*/ 109538 h 219075"/>
              <a:gd name="connsiteX1" fmla="*/ 109538 w 219075"/>
              <a:gd name="connsiteY1" fmla="*/ 219075 h 219075"/>
              <a:gd name="connsiteX2" fmla="*/ 0 w 219075"/>
              <a:gd name="connsiteY2" fmla="*/ 109538 h 219075"/>
              <a:gd name="connsiteX3" fmla="*/ 109538 w 219075"/>
              <a:gd name="connsiteY3" fmla="*/ 0 h 219075"/>
              <a:gd name="connsiteX4" fmla="*/ 219075 w 219075"/>
              <a:gd name="connsiteY4" fmla="*/ 109538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8"/>
                </a:moveTo>
                <a:cubicBezTo>
                  <a:pt x="219075" y="170033"/>
                  <a:pt x="170033" y="219075"/>
                  <a:pt x="109538" y="219075"/>
                </a:cubicBezTo>
                <a:cubicBezTo>
                  <a:pt x="49042" y="219075"/>
                  <a:pt x="0" y="170033"/>
                  <a:pt x="0" y="109538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3" y="0"/>
                  <a:pt x="219075" y="49042"/>
                  <a:pt x="219075" y="10953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CC0ABCF-978F-4574-A4D9-44B44192EC12}"/>
              </a:ext>
            </a:extLst>
          </p:cNvPr>
          <p:cNvSpPr/>
          <p:nvPr/>
        </p:nvSpPr>
        <p:spPr>
          <a:xfrm>
            <a:off x="6494513" y="3907719"/>
            <a:ext cx="226038" cy="226037"/>
          </a:xfrm>
          <a:custGeom>
            <a:avLst/>
            <a:gdLst>
              <a:gd name="connsiteX0" fmla="*/ 219075 w 219075"/>
              <a:gd name="connsiteY0" fmla="*/ 109538 h 219075"/>
              <a:gd name="connsiteX1" fmla="*/ 109538 w 219075"/>
              <a:gd name="connsiteY1" fmla="*/ 219075 h 219075"/>
              <a:gd name="connsiteX2" fmla="*/ 0 w 219075"/>
              <a:gd name="connsiteY2" fmla="*/ 109538 h 219075"/>
              <a:gd name="connsiteX3" fmla="*/ 109538 w 219075"/>
              <a:gd name="connsiteY3" fmla="*/ 0 h 219075"/>
              <a:gd name="connsiteX4" fmla="*/ 219075 w 219075"/>
              <a:gd name="connsiteY4" fmla="*/ 109538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8"/>
                </a:moveTo>
                <a:cubicBezTo>
                  <a:pt x="219075" y="170033"/>
                  <a:pt x="170034" y="219075"/>
                  <a:pt x="109538" y="219075"/>
                </a:cubicBezTo>
                <a:cubicBezTo>
                  <a:pt x="49042" y="219075"/>
                  <a:pt x="0" y="170033"/>
                  <a:pt x="0" y="109538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4" y="0"/>
                  <a:pt x="219075" y="49042"/>
                  <a:pt x="219075" y="10953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2A548BDB-B9EB-4AA0-AF05-051D8CAC2D21}"/>
              </a:ext>
            </a:extLst>
          </p:cNvPr>
          <p:cNvSpPr/>
          <p:nvPr/>
        </p:nvSpPr>
        <p:spPr>
          <a:xfrm>
            <a:off x="5368114" y="3440307"/>
            <a:ext cx="226038" cy="226037"/>
          </a:xfrm>
          <a:custGeom>
            <a:avLst/>
            <a:gdLst>
              <a:gd name="connsiteX0" fmla="*/ 219075 w 219075"/>
              <a:gd name="connsiteY0" fmla="*/ 109538 h 219075"/>
              <a:gd name="connsiteX1" fmla="*/ 109538 w 219075"/>
              <a:gd name="connsiteY1" fmla="*/ 219075 h 219075"/>
              <a:gd name="connsiteX2" fmla="*/ 0 w 219075"/>
              <a:gd name="connsiteY2" fmla="*/ 109538 h 219075"/>
              <a:gd name="connsiteX3" fmla="*/ 109538 w 219075"/>
              <a:gd name="connsiteY3" fmla="*/ 0 h 219075"/>
              <a:gd name="connsiteX4" fmla="*/ 219075 w 219075"/>
              <a:gd name="connsiteY4" fmla="*/ 109538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8"/>
                </a:moveTo>
                <a:cubicBezTo>
                  <a:pt x="219075" y="170033"/>
                  <a:pt x="170033" y="219075"/>
                  <a:pt x="109538" y="219075"/>
                </a:cubicBezTo>
                <a:cubicBezTo>
                  <a:pt x="49042" y="219075"/>
                  <a:pt x="0" y="170033"/>
                  <a:pt x="0" y="109538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3" y="0"/>
                  <a:pt x="219075" y="49042"/>
                  <a:pt x="219075" y="10953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377D26E-8EC8-4A34-84DA-9E954F79B1AD}"/>
              </a:ext>
            </a:extLst>
          </p:cNvPr>
          <p:cNvSpPr/>
          <p:nvPr/>
        </p:nvSpPr>
        <p:spPr>
          <a:xfrm>
            <a:off x="5882103" y="3167095"/>
            <a:ext cx="153312" cy="153311"/>
          </a:xfrm>
          <a:custGeom>
            <a:avLst/>
            <a:gdLst>
              <a:gd name="connsiteX0" fmla="*/ 148590 w 148590"/>
              <a:gd name="connsiteY0" fmla="*/ 74295 h 148589"/>
              <a:gd name="connsiteX1" fmla="*/ 74295 w 148590"/>
              <a:gd name="connsiteY1" fmla="*/ 148590 h 148589"/>
              <a:gd name="connsiteX2" fmla="*/ 0 w 148590"/>
              <a:gd name="connsiteY2" fmla="*/ 74295 h 148589"/>
              <a:gd name="connsiteX3" fmla="*/ 74295 w 148590"/>
              <a:gd name="connsiteY3" fmla="*/ 0 h 148589"/>
              <a:gd name="connsiteX4" fmla="*/ 148590 w 148590"/>
              <a:gd name="connsiteY4" fmla="*/ 74295 h 148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90" h="148589">
                <a:moveTo>
                  <a:pt x="148590" y="74295"/>
                </a:moveTo>
                <a:cubicBezTo>
                  <a:pt x="148590" y="115327"/>
                  <a:pt x="115327" y="148590"/>
                  <a:pt x="74295" y="148590"/>
                </a:cubicBezTo>
                <a:cubicBezTo>
                  <a:pt x="33263" y="148590"/>
                  <a:pt x="0" y="115327"/>
                  <a:pt x="0" y="74295"/>
                </a:cubicBezTo>
                <a:cubicBezTo>
                  <a:pt x="0" y="33263"/>
                  <a:pt x="33263" y="0"/>
                  <a:pt x="74295" y="0"/>
                </a:cubicBezTo>
                <a:cubicBezTo>
                  <a:pt x="115327" y="0"/>
                  <a:pt x="148590" y="33263"/>
                  <a:pt x="148590" y="7429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DF3A174-5912-4642-82E4-670EE149490F}"/>
              </a:ext>
            </a:extLst>
          </p:cNvPr>
          <p:cNvSpPr/>
          <p:nvPr/>
        </p:nvSpPr>
        <p:spPr>
          <a:xfrm>
            <a:off x="5239255" y="3230198"/>
            <a:ext cx="153312" cy="153311"/>
          </a:xfrm>
          <a:custGeom>
            <a:avLst/>
            <a:gdLst>
              <a:gd name="connsiteX0" fmla="*/ 148590 w 148590"/>
              <a:gd name="connsiteY0" fmla="*/ 74295 h 148589"/>
              <a:gd name="connsiteX1" fmla="*/ 74295 w 148590"/>
              <a:gd name="connsiteY1" fmla="*/ 148590 h 148589"/>
              <a:gd name="connsiteX2" fmla="*/ 0 w 148590"/>
              <a:gd name="connsiteY2" fmla="*/ 74295 h 148589"/>
              <a:gd name="connsiteX3" fmla="*/ 74295 w 148590"/>
              <a:gd name="connsiteY3" fmla="*/ 0 h 148589"/>
              <a:gd name="connsiteX4" fmla="*/ 148590 w 148590"/>
              <a:gd name="connsiteY4" fmla="*/ 74295 h 148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90" h="148589">
                <a:moveTo>
                  <a:pt x="148590" y="74295"/>
                </a:moveTo>
                <a:cubicBezTo>
                  <a:pt x="148590" y="115327"/>
                  <a:pt x="115327" y="148590"/>
                  <a:pt x="74295" y="148590"/>
                </a:cubicBezTo>
                <a:cubicBezTo>
                  <a:pt x="33263" y="148590"/>
                  <a:pt x="0" y="115327"/>
                  <a:pt x="0" y="74295"/>
                </a:cubicBezTo>
                <a:cubicBezTo>
                  <a:pt x="0" y="33263"/>
                  <a:pt x="33263" y="0"/>
                  <a:pt x="74295" y="0"/>
                </a:cubicBezTo>
                <a:cubicBezTo>
                  <a:pt x="115327" y="0"/>
                  <a:pt x="148590" y="33263"/>
                  <a:pt x="148590" y="7429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DB0FBDB-2337-4239-BC78-F1833E017FD7}"/>
              </a:ext>
            </a:extLst>
          </p:cNvPr>
          <p:cNvSpPr/>
          <p:nvPr/>
        </p:nvSpPr>
        <p:spPr>
          <a:xfrm>
            <a:off x="6690086" y="3257123"/>
            <a:ext cx="153312" cy="153313"/>
          </a:xfrm>
          <a:custGeom>
            <a:avLst/>
            <a:gdLst>
              <a:gd name="connsiteX0" fmla="*/ 148590 w 148590"/>
              <a:gd name="connsiteY0" fmla="*/ 74295 h 148590"/>
              <a:gd name="connsiteX1" fmla="*/ 74295 w 148590"/>
              <a:gd name="connsiteY1" fmla="*/ 148590 h 148590"/>
              <a:gd name="connsiteX2" fmla="*/ 0 w 148590"/>
              <a:gd name="connsiteY2" fmla="*/ 74295 h 148590"/>
              <a:gd name="connsiteX3" fmla="*/ 74295 w 148590"/>
              <a:gd name="connsiteY3" fmla="*/ 0 h 148590"/>
              <a:gd name="connsiteX4" fmla="*/ 148590 w 148590"/>
              <a:gd name="connsiteY4" fmla="*/ 7429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90" h="148590">
                <a:moveTo>
                  <a:pt x="148590" y="74295"/>
                </a:moveTo>
                <a:cubicBezTo>
                  <a:pt x="148590" y="115327"/>
                  <a:pt x="115327" y="148590"/>
                  <a:pt x="74295" y="148590"/>
                </a:cubicBezTo>
                <a:cubicBezTo>
                  <a:pt x="33263" y="148590"/>
                  <a:pt x="0" y="115327"/>
                  <a:pt x="0" y="74295"/>
                </a:cubicBezTo>
                <a:cubicBezTo>
                  <a:pt x="0" y="33263"/>
                  <a:pt x="33263" y="0"/>
                  <a:pt x="74295" y="0"/>
                </a:cubicBezTo>
                <a:cubicBezTo>
                  <a:pt x="115327" y="0"/>
                  <a:pt x="148590" y="33263"/>
                  <a:pt x="148590" y="74295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D052229-4FB5-4528-8BEE-443473769ADF}"/>
              </a:ext>
            </a:extLst>
          </p:cNvPr>
          <p:cNvSpPr/>
          <p:nvPr/>
        </p:nvSpPr>
        <p:spPr>
          <a:xfrm>
            <a:off x="5527323" y="2857523"/>
            <a:ext cx="261417" cy="261417"/>
          </a:xfrm>
          <a:custGeom>
            <a:avLst/>
            <a:gdLst>
              <a:gd name="connsiteX0" fmla="*/ 253365 w 253365"/>
              <a:gd name="connsiteY0" fmla="*/ 126683 h 253365"/>
              <a:gd name="connsiteX1" fmla="*/ 126683 w 253365"/>
              <a:gd name="connsiteY1" fmla="*/ 253365 h 253365"/>
              <a:gd name="connsiteX2" fmla="*/ 0 w 253365"/>
              <a:gd name="connsiteY2" fmla="*/ 126683 h 253365"/>
              <a:gd name="connsiteX3" fmla="*/ 126683 w 253365"/>
              <a:gd name="connsiteY3" fmla="*/ 0 h 253365"/>
              <a:gd name="connsiteX4" fmla="*/ 253365 w 253365"/>
              <a:gd name="connsiteY4" fmla="*/ 126683 h 25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365" h="253365">
                <a:moveTo>
                  <a:pt x="253365" y="126683"/>
                </a:moveTo>
                <a:cubicBezTo>
                  <a:pt x="253365" y="196647"/>
                  <a:pt x="196647" y="253365"/>
                  <a:pt x="126683" y="253365"/>
                </a:cubicBezTo>
                <a:cubicBezTo>
                  <a:pt x="56718" y="253365"/>
                  <a:pt x="0" y="196647"/>
                  <a:pt x="0" y="126683"/>
                </a:cubicBezTo>
                <a:cubicBezTo>
                  <a:pt x="0" y="56718"/>
                  <a:pt x="56718" y="0"/>
                  <a:pt x="126683" y="0"/>
                </a:cubicBezTo>
                <a:cubicBezTo>
                  <a:pt x="196647" y="0"/>
                  <a:pt x="253365" y="56718"/>
                  <a:pt x="253365" y="126683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79D66AD-F77D-4EF2-8C45-B905BC262DC2}"/>
              </a:ext>
            </a:extLst>
          </p:cNvPr>
          <p:cNvSpPr/>
          <p:nvPr/>
        </p:nvSpPr>
        <p:spPr>
          <a:xfrm>
            <a:off x="3741790" y="5172687"/>
            <a:ext cx="1126906" cy="1000560"/>
          </a:xfrm>
          <a:custGeom>
            <a:avLst/>
            <a:gdLst>
              <a:gd name="connsiteX0" fmla="*/ 675084 w 947261"/>
              <a:gd name="connsiteY0" fmla="*/ 0 h 841057"/>
              <a:gd name="connsiteX1" fmla="*/ 272177 w 947261"/>
              <a:gd name="connsiteY1" fmla="*/ 0 h 841057"/>
              <a:gd name="connsiteX2" fmla="*/ 210264 w 947261"/>
              <a:gd name="connsiteY2" fmla="*/ 36195 h 841057"/>
              <a:gd name="connsiteX3" fmla="*/ 9287 w 947261"/>
              <a:gd name="connsiteY3" fmla="*/ 384810 h 841057"/>
              <a:gd name="connsiteX4" fmla="*/ 9287 w 947261"/>
              <a:gd name="connsiteY4" fmla="*/ 456247 h 841057"/>
              <a:gd name="connsiteX5" fmla="*/ 210264 w 947261"/>
              <a:gd name="connsiteY5" fmla="*/ 804863 h 841057"/>
              <a:gd name="connsiteX6" fmla="*/ 272177 w 947261"/>
              <a:gd name="connsiteY6" fmla="*/ 841057 h 841057"/>
              <a:gd name="connsiteX7" fmla="*/ 675084 w 947261"/>
              <a:gd name="connsiteY7" fmla="*/ 841057 h 841057"/>
              <a:gd name="connsiteX8" fmla="*/ 736997 w 947261"/>
              <a:gd name="connsiteY8" fmla="*/ 804863 h 841057"/>
              <a:gd name="connsiteX9" fmla="*/ 937974 w 947261"/>
              <a:gd name="connsiteY9" fmla="*/ 456247 h 841057"/>
              <a:gd name="connsiteX10" fmla="*/ 937974 w 947261"/>
              <a:gd name="connsiteY10" fmla="*/ 384810 h 841057"/>
              <a:gd name="connsiteX11" fmla="*/ 736997 w 947261"/>
              <a:gd name="connsiteY11" fmla="*/ 36195 h 841057"/>
              <a:gd name="connsiteX12" fmla="*/ 675084 w 947261"/>
              <a:gd name="connsiteY12" fmla="*/ 0 h 84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7261" h="841057">
                <a:moveTo>
                  <a:pt x="675084" y="0"/>
                </a:moveTo>
                <a:lnTo>
                  <a:pt x="272177" y="0"/>
                </a:lnTo>
                <a:cubicBezTo>
                  <a:pt x="246459" y="0"/>
                  <a:pt x="222647" y="13335"/>
                  <a:pt x="210264" y="36195"/>
                </a:cubicBezTo>
                <a:lnTo>
                  <a:pt x="9287" y="384810"/>
                </a:lnTo>
                <a:cubicBezTo>
                  <a:pt x="-3096" y="406718"/>
                  <a:pt x="-3096" y="434340"/>
                  <a:pt x="9287" y="456247"/>
                </a:cubicBezTo>
                <a:lnTo>
                  <a:pt x="210264" y="804863"/>
                </a:lnTo>
                <a:cubicBezTo>
                  <a:pt x="222647" y="826770"/>
                  <a:pt x="246459" y="841057"/>
                  <a:pt x="272177" y="841057"/>
                </a:cubicBezTo>
                <a:lnTo>
                  <a:pt x="675084" y="841057"/>
                </a:lnTo>
                <a:cubicBezTo>
                  <a:pt x="700802" y="841057"/>
                  <a:pt x="724614" y="827722"/>
                  <a:pt x="736997" y="804863"/>
                </a:cubicBezTo>
                <a:lnTo>
                  <a:pt x="937974" y="456247"/>
                </a:lnTo>
                <a:cubicBezTo>
                  <a:pt x="950357" y="434340"/>
                  <a:pt x="950357" y="406718"/>
                  <a:pt x="937974" y="384810"/>
                </a:cubicBezTo>
                <a:lnTo>
                  <a:pt x="736997" y="36195"/>
                </a:lnTo>
                <a:cubicBezTo>
                  <a:pt x="724614" y="13335"/>
                  <a:pt x="700802" y="0"/>
                  <a:pt x="675084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6A5EDA8-B7E8-49F6-9513-6AA58BEF925A}"/>
              </a:ext>
            </a:extLst>
          </p:cNvPr>
          <p:cNvSpPr/>
          <p:nvPr/>
        </p:nvSpPr>
        <p:spPr>
          <a:xfrm>
            <a:off x="5190796" y="4197796"/>
            <a:ext cx="206382" cy="206382"/>
          </a:xfrm>
          <a:custGeom>
            <a:avLst/>
            <a:gdLst>
              <a:gd name="connsiteX0" fmla="*/ 200025 w 200025"/>
              <a:gd name="connsiteY0" fmla="*/ 100013 h 200025"/>
              <a:gd name="connsiteX1" fmla="*/ 100012 w 200025"/>
              <a:gd name="connsiteY1" fmla="*/ 200025 h 200025"/>
              <a:gd name="connsiteX2" fmla="*/ 0 w 200025"/>
              <a:gd name="connsiteY2" fmla="*/ 100013 h 200025"/>
              <a:gd name="connsiteX3" fmla="*/ 100012 w 200025"/>
              <a:gd name="connsiteY3" fmla="*/ 0 h 200025"/>
              <a:gd name="connsiteX4" fmla="*/ 200025 w 200025"/>
              <a:gd name="connsiteY4" fmla="*/ 100013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200025">
                <a:moveTo>
                  <a:pt x="200025" y="100013"/>
                </a:moveTo>
                <a:cubicBezTo>
                  <a:pt x="200025" y="155248"/>
                  <a:pt x="155248" y="200025"/>
                  <a:pt x="100012" y="200025"/>
                </a:cubicBezTo>
                <a:cubicBezTo>
                  <a:pt x="44777" y="200025"/>
                  <a:pt x="0" y="155248"/>
                  <a:pt x="0" y="100013"/>
                </a:cubicBezTo>
                <a:cubicBezTo>
                  <a:pt x="0" y="44777"/>
                  <a:pt x="44777" y="0"/>
                  <a:pt x="100012" y="0"/>
                </a:cubicBezTo>
                <a:cubicBezTo>
                  <a:pt x="155248" y="0"/>
                  <a:pt x="200025" y="44777"/>
                  <a:pt x="200025" y="10001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65CAC1F-02DF-4074-867F-C6FE84E77EAA}"/>
              </a:ext>
            </a:extLst>
          </p:cNvPr>
          <p:cNvGrpSpPr/>
          <p:nvPr/>
        </p:nvGrpSpPr>
        <p:grpSpPr>
          <a:xfrm>
            <a:off x="2808917" y="3397056"/>
            <a:ext cx="909420" cy="375356"/>
            <a:chOff x="3375983" y="2100505"/>
            <a:chExt cx="909420" cy="375356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D2DE59F-DBAF-476A-B7F0-AC9823FE31D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375356" cy="375356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419ED4C-7760-47E5-84EE-95ED4F41B7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5983" y="2105266"/>
              <a:ext cx="542130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83E7C93-317C-4217-B421-24CAB6653497}"/>
              </a:ext>
            </a:extLst>
          </p:cNvPr>
          <p:cNvGrpSpPr/>
          <p:nvPr/>
        </p:nvGrpSpPr>
        <p:grpSpPr>
          <a:xfrm>
            <a:off x="3018163" y="5138211"/>
            <a:ext cx="909420" cy="375356"/>
            <a:chOff x="3375983" y="2100505"/>
            <a:chExt cx="909420" cy="375356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8707F95-E6D1-4CFC-AA78-18606B992B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375356" cy="375356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CB46C42-E7E8-4825-B43E-4BB7D8233B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5983" y="2105266"/>
              <a:ext cx="542130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312211F-905B-4B87-A163-023F2074B2E5}"/>
              </a:ext>
            </a:extLst>
          </p:cNvPr>
          <p:cNvGrpSpPr/>
          <p:nvPr/>
        </p:nvGrpSpPr>
        <p:grpSpPr>
          <a:xfrm>
            <a:off x="3645522" y="1931565"/>
            <a:ext cx="1333057" cy="375356"/>
            <a:chOff x="2952346" y="2100505"/>
            <a:chExt cx="1333057" cy="375356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57D6C2E-DBC1-4936-B0FF-DA8AB26918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375356" cy="375356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9C29A20-E779-439E-A078-ED16F6F66E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52346" y="2105266"/>
              <a:ext cx="965767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B37AB12-FDF4-4838-8B67-1EA3C7CF3181}"/>
              </a:ext>
            </a:extLst>
          </p:cNvPr>
          <p:cNvGrpSpPr/>
          <p:nvPr/>
        </p:nvGrpSpPr>
        <p:grpSpPr>
          <a:xfrm flipH="1">
            <a:off x="6552151" y="1929099"/>
            <a:ext cx="1841326" cy="327462"/>
            <a:chOff x="2396183" y="2100505"/>
            <a:chExt cx="1841326" cy="327462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24EE212-CA26-4432-9C39-B4050AFC00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327462" cy="327462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9F96954-0AF1-4BF9-BD4A-4C76638E8D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6183" y="2105266"/>
              <a:ext cx="1521928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B65D8BA-C0F7-471C-8805-454A9228B019}"/>
              </a:ext>
            </a:extLst>
          </p:cNvPr>
          <p:cNvGrpSpPr/>
          <p:nvPr/>
        </p:nvGrpSpPr>
        <p:grpSpPr>
          <a:xfrm flipH="1">
            <a:off x="7837239" y="3200784"/>
            <a:ext cx="749579" cy="237758"/>
            <a:chOff x="3398226" y="2100505"/>
            <a:chExt cx="749579" cy="23775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B900FC7-DC30-4644-9F8A-66B988E692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237758" cy="237758"/>
            </a:xfrm>
            <a:prstGeom prst="line">
              <a:avLst/>
            </a:prstGeom>
            <a:ln w="28575">
              <a:solidFill>
                <a:schemeClr val="accent5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B7A9FC0-836A-4080-A764-5DF257C558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8226" y="2105266"/>
              <a:ext cx="519885" cy="0"/>
            </a:xfrm>
            <a:prstGeom prst="line">
              <a:avLst/>
            </a:prstGeom>
            <a:ln w="28575"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D34256F-4AA9-488D-9985-86640A8DD83E}"/>
              </a:ext>
            </a:extLst>
          </p:cNvPr>
          <p:cNvGrpSpPr/>
          <p:nvPr/>
        </p:nvGrpSpPr>
        <p:grpSpPr>
          <a:xfrm flipH="1">
            <a:off x="8393477" y="4838256"/>
            <a:ext cx="749579" cy="237758"/>
            <a:chOff x="3398226" y="2100505"/>
            <a:chExt cx="749579" cy="237758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B22D2CE-A57A-435F-A202-0E65B5A303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237758" cy="237758"/>
            </a:xfrm>
            <a:prstGeom prst="line">
              <a:avLst/>
            </a:prstGeom>
            <a:ln w="28575">
              <a:solidFill>
                <a:schemeClr val="accent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4B9660B-62D8-49C0-97FE-A7555530F8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8226" y="2105266"/>
              <a:ext cx="519885" cy="0"/>
            </a:xfrm>
            <a:prstGeom prst="line">
              <a:avLst/>
            </a:prstGeom>
            <a:ln w="28575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EA46B62-076E-48B0-BA5D-4109570C6EFD}"/>
              </a:ext>
            </a:extLst>
          </p:cNvPr>
          <p:cNvSpPr/>
          <p:nvPr/>
        </p:nvSpPr>
        <p:spPr>
          <a:xfrm>
            <a:off x="3666158" y="4784909"/>
            <a:ext cx="206382" cy="206382"/>
          </a:xfrm>
          <a:custGeom>
            <a:avLst/>
            <a:gdLst>
              <a:gd name="connsiteX0" fmla="*/ 200025 w 200025"/>
              <a:gd name="connsiteY0" fmla="*/ 100013 h 200025"/>
              <a:gd name="connsiteX1" fmla="*/ 100012 w 200025"/>
              <a:gd name="connsiteY1" fmla="*/ 200025 h 200025"/>
              <a:gd name="connsiteX2" fmla="*/ 0 w 200025"/>
              <a:gd name="connsiteY2" fmla="*/ 100013 h 200025"/>
              <a:gd name="connsiteX3" fmla="*/ 100012 w 200025"/>
              <a:gd name="connsiteY3" fmla="*/ 0 h 200025"/>
              <a:gd name="connsiteX4" fmla="*/ 200025 w 200025"/>
              <a:gd name="connsiteY4" fmla="*/ 100013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200025">
                <a:moveTo>
                  <a:pt x="200025" y="100013"/>
                </a:moveTo>
                <a:cubicBezTo>
                  <a:pt x="200025" y="155248"/>
                  <a:pt x="155248" y="200025"/>
                  <a:pt x="100012" y="200025"/>
                </a:cubicBezTo>
                <a:cubicBezTo>
                  <a:pt x="44777" y="200025"/>
                  <a:pt x="0" y="155248"/>
                  <a:pt x="0" y="100013"/>
                </a:cubicBezTo>
                <a:cubicBezTo>
                  <a:pt x="0" y="44777"/>
                  <a:pt x="44777" y="0"/>
                  <a:pt x="100012" y="0"/>
                </a:cubicBezTo>
                <a:cubicBezTo>
                  <a:pt x="155248" y="0"/>
                  <a:pt x="200025" y="44777"/>
                  <a:pt x="200025" y="10001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0A31028-875C-4975-B4F0-97819FD58834}"/>
              </a:ext>
            </a:extLst>
          </p:cNvPr>
          <p:cNvSpPr/>
          <p:nvPr/>
        </p:nvSpPr>
        <p:spPr>
          <a:xfrm>
            <a:off x="4235621" y="4649947"/>
            <a:ext cx="404410" cy="403919"/>
          </a:xfrm>
          <a:custGeom>
            <a:avLst/>
            <a:gdLst>
              <a:gd name="connsiteX0" fmla="*/ 195977 w 391953"/>
              <a:gd name="connsiteY0" fmla="*/ 0 h 391477"/>
              <a:gd name="connsiteX1" fmla="*/ 195977 w 391953"/>
              <a:gd name="connsiteY1" fmla="*/ 0 h 391477"/>
              <a:gd name="connsiteX2" fmla="*/ 26432 w 391953"/>
              <a:gd name="connsiteY2" fmla="*/ 98108 h 391477"/>
              <a:gd name="connsiteX3" fmla="*/ 26432 w 391953"/>
              <a:gd name="connsiteY3" fmla="*/ 98108 h 391477"/>
              <a:gd name="connsiteX4" fmla="*/ 26432 w 391953"/>
              <a:gd name="connsiteY4" fmla="*/ 293370 h 391477"/>
              <a:gd name="connsiteX5" fmla="*/ 26432 w 391953"/>
              <a:gd name="connsiteY5" fmla="*/ 293370 h 391477"/>
              <a:gd name="connsiteX6" fmla="*/ 195977 w 391953"/>
              <a:gd name="connsiteY6" fmla="*/ 391478 h 391477"/>
              <a:gd name="connsiteX7" fmla="*/ 195977 w 391953"/>
              <a:gd name="connsiteY7" fmla="*/ 391478 h 391477"/>
              <a:gd name="connsiteX8" fmla="*/ 365522 w 391953"/>
              <a:gd name="connsiteY8" fmla="*/ 293370 h 391477"/>
              <a:gd name="connsiteX9" fmla="*/ 365522 w 391953"/>
              <a:gd name="connsiteY9" fmla="*/ 293370 h 391477"/>
              <a:gd name="connsiteX10" fmla="*/ 365522 w 391953"/>
              <a:gd name="connsiteY10" fmla="*/ 98108 h 391477"/>
              <a:gd name="connsiteX11" fmla="*/ 365522 w 391953"/>
              <a:gd name="connsiteY11" fmla="*/ 98108 h 391477"/>
              <a:gd name="connsiteX12" fmla="*/ 195977 w 391953"/>
              <a:gd name="connsiteY12" fmla="*/ 0 h 3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953" h="391477">
                <a:moveTo>
                  <a:pt x="195977" y="0"/>
                </a:moveTo>
                <a:lnTo>
                  <a:pt x="195977" y="0"/>
                </a:lnTo>
                <a:cubicBezTo>
                  <a:pt x="126444" y="0"/>
                  <a:pt x="61674" y="37148"/>
                  <a:pt x="26432" y="98108"/>
                </a:cubicBezTo>
                <a:lnTo>
                  <a:pt x="26432" y="98108"/>
                </a:lnTo>
                <a:cubicBezTo>
                  <a:pt x="-8811" y="158115"/>
                  <a:pt x="-8811" y="233363"/>
                  <a:pt x="26432" y="293370"/>
                </a:cubicBezTo>
                <a:lnTo>
                  <a:pt x="26432" y="293370"/>
                </a:lnTo>
                <a:cubicBezTo>
                  <a:pt x="61674" y="353378"/>
                  <a:pt x="125492" y="391478"/>
                  <a:pt x="195977" y="391478"/>
                </a:cubicBezTo>
                <a:lnTo>
                  <a:pt x="195977" y="391478"/>
                </a:lnTo>
                <a:cubicBezTo>
                  <a:pt x="265509" y="391478"/>
                  <a:pt x="330279" y="354330"/>
                  <a:pt x="365522" y="293370"/>
                </a:cubicBezTo>
                <a:lnTo>
                  <a:pt x="365522" y="293370"/>
                </a:lnTo>
                <a:cubicBezTo>
                  <a:pt x="400764" y="233363"/>
                  <a:pt x="400764" y="158115"/>
                  <a:pt x="365522" y="98108"/>
                </a:cubicBezTo>
                <a:lnTo>
                  <a:pt x="365522" y="98108"/>
                </a:lnTo>
                <a:cubicBezTo>
                  <a:pt x="330279" y="37148"/>
                  <a:pt x="266462" y="0"/>
                  <a:pt x="195977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5058A879-C305-484B-9074-25C06DD54821}"/>
              </a:ext>
            </a:extLst>
          </p:cNvPr>
          <p:cNvSpPr/>
          <p:nvPr/>
        </p:nvSpPr>
        <p:spPr>
          <a:xfrm>
            <a:off x="7265237" y="3195665"/>
            <a:ext cx="326540" cy="461214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0" name="Graphic 1">
            <a:extLst>
              <a:ext uri="{FF2B5EF4-FFF2-40B4-BE49-F238E27FC236}">
                <a16:creationId xmlns:a16="http://schemas.microsoft.com/office/drawing/2014/main" id="{DC717D8D-633B-46AC-9CB7-A377ED761922}"/>
              </a:ext>
            </a:extLst>
          </p:cNvPr>
          <p:cNvGrpSpPr/>
          <p:nvPr/>
        </p:nvGrpSpPr>
        <p:grpSpPr>
          <a:xfrm>
            <a:off x="6173739" y="2420857"/>
            <a:ext cx="460752" cy="461214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5650D16-FE91-4825-A3D3-05DA65264BD6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D0D7E09-B409-4567-AA9E-0B5B95912F8A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D8B3C76-1287-4DD0-8CB7-73E3EA8FA227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C762096-5FD4-448C-9759-DA6E8B78A4E0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C0C140F-219A-43F2-828E-6BB1E7C0515A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E2B4C86E-FE41-48D5-BCCF-09308624C220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3C18F9A-DB5F-465A-8D7E-C015855BE0AC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02598C1-462A-4390-99BB-750596AAF451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A1FE720-133B-4489-9DDD-4270398674CE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E1E1C70-9B9A-44E3-AAE7-0D9F02220C35}"/>
              </a:ext>
            </a:extLst>
          </p:cNvPr>
          <p:cNvSpPr/>
          <p:nvPr/>
        </p:nvSpPr>
        <p:spPr>
          <a:xfrm>
            <a:off x="5116477" y="2278333"/>
            <a:ext cx="461272" cy="249992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1" name="Graphic 1">
            <a:extLst>
              <a:ext uri="{FF2B5EF4-FFF2-40B4-BE49-F238E27FC236}">
                <a16:creationId xmlns:a16="http://schemas.microsoft.com/office/drawing/2014/main" id="{178BACF5-4491-4AD9-8956-B5EC571C8A74}"/>
              </a:ext>
            </a:extLst>
          </p:cNvPr>
          <p:cNvGrpSpPr/>
          <p:nvPr/>
        </p:nvGrpSpPr>
        <p:grpSpPr>
          <a:xfrm>
            <a:off x="4106230" y="5474184"/>
            <a:ext cx="398026" cy="397566"/>
            <a:chOff x="3634739" y="2474595"/>
            <a:chExt cx="822007" cy="821054"/>
          </a:xfrm>
          <a:solidFill>
            <a:schemeClr val="bg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BA8411D-33A3-4F4C-8C18-BCD69BD94751}"/>
                </a:ext>
              </a:extLst>
            </p:cNvPr>
            <p:cNvSpPr/>
            <p:nvPr/>
          </p:nvSpPr>
          <p:spPr>
            <a:xfrm>
              <a:off x="3672702" y="2474595"/>
              <a:ext cx="784044" cy="784044"/>
            </a:xfrm>
            <a:custGeom>
              <a:avLst/>
              <a:gdLst>
                <a:gd name="connsiteX0" fmla="*/ 784045 w 784044"/>
                <a:gd name="connsiteY0" fmla="*/ 0 h 784044"/>
                <a:gd name="connsiteX1" fmla="*/ 584020 w 784044"/>
                <a:gd name="connsiteY1" fmla="*/ 683895 h 784044"/>
                <a:gd name="connsiteX2" fmla="*/ 115390 w 784044"/>
                <a:gd name="connsiteY2" fmla="*/ 698183 h 784044"/>
                <a:gd name="connsiteX3" fmla="*/ 180160 w 784044"/>
                <a:gd name="connsiteY3" fmla="*/ 633413 h 784044"/>
                <a:gd name="connsiteX4" fmla="*/ 387805 w 784044"/>
                <a:gd name="connsiteY4" fmla="*/ 609600 h 784044"/>
                <a:gd name="connsiteX5" fmla="*/ 383042 w 784044"/>
                <a:gd name="connsiteY5" fmla="*/ 568643 h 784044"/>
                <a:gd name="connsiteX6" fmla="*/ 226832 w 784044"/>
                <a:gd name="connsiteY6" fmla="*/ 586740 h 784044"/>
                <a:gd name="connsiteX7" fmla="*/ 302080 w 784044"/>
                <a:gd name="connsiteY7" fmla="*/ 511492 h 784044"/>
                <a:gd name="connsiteX8" fmla="*/ 509725 w 784044"/>
                <a:gd name="connsiteY8" fmla="*/ 487680 h 784044"/>
                <a:gd name="connsiteX9" fmla="*/ 504962 w 784044"/>
                <a:gd name="connsiteY9" fmla="*/ 446722 h 784044"/>
                <a:gd name="connsiteX10" fmla="*/ 348752 w 784044"/>
                <a:gd name="connsiteY10" fmla="*/ 464820 h 784044"/>
                <a:gd name="connsiteX11" fmla="*/ 504962 w 784044"/>
                <a:gd name="connsiteY11" fmla="*/ 308610 h 784044"/>
                <a:gd name="connsiteX12" fmla="*/ 475435 w 784044"/>
                <a:gd name="connsiteY12" fmla="*/ 279083 h 784044"/>
                <a:gd name="connsiteX13" fmla="*/ 323035 w 784044"/>
                <a:gd name="connsiteY13" fmla="*/ 431483 h 784044"/>
                <a:gd name="connsiteX14" fmla="*/ 344942 w 784044"/>
                <a:gd name="connsiteY14" fmla="*/ 293370 h 784044"/>
                <a:gd name="connsiteX15" fmla="*/ 303985 w 784044"/>
                <a:gd name="connsiteY15" fmla="*/ 286702 h 784044"/>
                <a:gd name="connsiteX16" fmla="*/ 273505 w 784044"/>
                <a:gd name="connsiteY16" fmla="*/ 481013 h 784044"/>
                <a:gd name="connsiteX17" fmla="*/ 201115 w 784044"/>
                <a:gd name="connsiteY17" fmla="*/ 553402 h 784044"/>
                <a:gd name="connsiteX18" fmla="*/ 223022 w 784044"/>
                <a:gd name="connsiteY18" fmla="*/ 415290 h 784044"/>
                <a:gd name="connsiteX19" fmla="*/ 182065 w 784044"/>
                <a:gd name="connsiteY19" fmla="*/ 408622 h 784044"/>
                <a:gd name="connsiteX20" fmla="*/ 151585 w 784044"/>
                <a:gd name="connsiteY20" fmla="*/ 602933 h 784044"/>
                <a:gd name="connsiteX21" fmla="*/ 85862 w 784044"/>
                <a:gd name="connsiteY21" fmla="*/ 668655 h 784044"/>
                <a:gd name="connsiteX22" fmla="*/ 100150 w 784044"/>
                <a:gd name="connsiteY22" fmla="*/ 200025 h 784044"/>
                <a:gd name="connsiteX23" fmla="*/ 784045 w 784044"/>
                <a:gd name="connsiteY23" fmla="*/ 0 h 78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4044" h="784044">
                  <a:moveTo>
                    <a:pt x="784045" y="0"/>
                  </a:moveTo>
                  <a:cubicBezTo>
                    <a:pt x="784045" y="0"/>
                    <a:pt x="717370" y="549593"/>
                    <a:pt x="584020" y="683895"/>
                  </a:cubicBezTo>
                  <a:cubicBezTo>
                    <a:pt x="455432" y="812483"/>
                    <a:pt x="249692" y="817245"/>
                    <a:pt x="115390" y="698183"/>
                  </a:cubicBezTo>
                  <a:lnTo>
                    <a:pt x="180160" y="633413"/>
                  </a:lnTo>
                  <a:lnTo>
                    <a:pt x="387805" y="609600"/>
                  </a:lnTo>
                  <a:lnTo>
                    <a:pt x="383042" y="568643"/>
                  </a:lnTo>
                  <a:lnTo>
                    <a:pt x="226832" y="586740"/>
                  </a:lnTo>
                  <a:lnTo>
                    <a:pt x="302080" y="511492"/>
                  </a:lnTo>
                  <a:lnTo>
                    <a:pt x="509725" y="487680"/>
                  </a:lnTo>
                  <a:lnTo>
                    <a:pt x="504962" y="446722"/>
                  </a:lnTo>
                  <a:lnTo>
                    <a:pt x="348752" y="464820"/>
                  </a:lnTo>
                  <a:lnTo>
                    <a:pt x="504962" y="308610"/>
                  </a:lnTo>
                  <a:lnTo>
                    <a:pt x="475435" y="279083"/>
                  </a:lnTo>
                  <a:lnTo>
                    <a:pt x="323035" y="431483"/>
                  </a:lnTo>
                  <a:lnTo>
                    <a:pt x="344942" y="293370"/>
                  </a:lnTo>
                  <a:lnTo>
                    <a:pt x="303985" y="286702"/>
                  </a:lnTo>
                  <a:lnTo>
                    <a:pt x="273505" y="481013"/>
                  </a:lnTo>
                  <a:lnTo>
                    <a:pt x="201115" y="553402"/>
                  </a:lnTo>
                  <a:lnTo>
                    <a:pt x="223022" y="415290"/>
                  </a:lnTo>
                  <a:lnTo>
                    <a:pt x="182065" y="408622"/>
                  </a:lnTo>
                  <a:lnTo>
                    <a:pt x="151585" y="602933"/>
                  </a:lnTo>
                  <a:lnTo>
                    <a:pt x="85862" y="668655"/>
                  </a:lnTo>
                  <a:cubicBezTo>
                    <a:pt x="-33200" y="534352"/>
                    <a:pt x="-28438" y="328613"/>
                    <a:pt x="100150" y="200025"/>
                  </a:cubicBezTo>
                  <a:cubicBezTo>
                    <a:pt x="233500" y="66675"/>
                    <a:pt x="784045" y="0"/>
                    <a:pt x="7840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1B45A1D-7AB8-40DC-9F6B-17A584EF8132}"/>
                </a:ext>
              </a:extLst>
            </p:cNvPr>
            <p:cNvSpPr/>
            <p:nvPr/>
          </p:nvSpPr>
          <p:spPr>
            <a:xfrm>
              <a:off x="3634739" y="3143250"/>
              <a:ext cx="153352" cy="152400"/>
            </a:xfrm>
            <a:custGeom>
              <a:avLst/>
              <a:gdLst>
                <a:gd name="connsiteX0" fmla="*/ 153353 w 153352"/>
                <a:gd name="connsiteY0" fmla="*/ 29528 h 152400"/>
                <a:gd name="connsiteX1" fmla="*/ 29527 w 153352"/>
                <a:gd name="connsiteY1" fmla="*/ 152400 h 152400"/>
                <a:gd name="connsiteX2" fmla="*/ 0 w 153352"/>
                <a:gd name="connsiteY2" fmla="*/ 122872 h 152400"/>
                <a:gd name="connsiteX3" fmla="*/ 122872 w 153352"/>
                <a:gd name="connsiteY3" fmla="*/ 0 h 152400"/>
                <a:gd name="connsiteX4" fmla="*/ 137160 w 153352"/>
                <a:gd name="connsiteY4" fmla="*/ 15240 h 152400"/>
                <a:gd name="connsiteX5" fmla="*/ 153353 w 153352"/>
                <a:gd name="connsiteY5" fmla="*/ 295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352" h="152400">
                  <a:moveTo>
                    <a:pt x="153353" y="29528"/>
                  </a:moveTo>
                  <a:lnTo>
                    <a:pt x="29527" y="152400"/>
                  </a:lnTo>
                  <a:lnTo>
                    <a:pt x="0" y="122872"/>
                  </a:lnTo>
                  <a:lnTo>
                    <a:pt x="122872" y="0"/>
                  </a:lnTo>
                  <a:cubicBezTo>
                    <a:pt x="127635" y="4763"/>
                    <a:pt x="132397" y="10478"/>
                    <a:pt x="137160" y="15240"/>
                  </a:cubicBezTo>
                  <a:cubicBezTo>
                    <a:pt x="142875" y="20003"/>
                    <a:pt x="147638" y="24765"/>
                    <a:pt x="153353" y="29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4" name="Graphic 1">
            <a:extLst>
              <a:ext uri="{FF2B5EF4-FFF2-40B4-BE49-F238E27FC236}">
                <a16:creationId xmlns:a16="http://schemas.microsoft.com/office/drawing/2014/main" id="{A3472B20-1D76-4B44-98C8-616CA278A0DF}"/>
              </a:ext>
            </a:extLst>
          </p:cNvPr>
          <p:cNvGrpSpPr/>
          <p:nvPr/>
        </p:nvGrpSpPr>
        <p:grpSpPr>
          <a:xfrm>
            <a:off x="3662680" y="3943016"/>
            <a:ext cx="523478" cy="420166"/>
            <a:chOff x="6348412" y="2426970"/>
            <a:chExt cx="1081087" cy="867727"/>
          </a:xfrm>
          <a:solidFill>
            <a:schemeClr val="bg2"/>
          </a:solidFill>
        </p:grpSpPr>
        <p:grpSp>
          <p:nvGrpSpPr>
            <p:cNvPr id="105" name="Graphic 1">
              <a:extLst>
                <a:ext uri="{FF2B5EF4-FFF2-40B4-BE49-F238E27FC236}">
                  <a16:creationId xmlns:a16="http://schemas.microsoft.com/office/drawing/2014/main" id="{80E8E2E4-380E-4300-81FD-E78A6DB4B501}"/>
                </a:ext>
              </a:extLst>
            </p:cNvPr>
            <p:cNvGrpSpPr/>
            <p:nvPr/>
          </p:nvGrpSpPr>
          <p:grpSpPr>
            <a:xfrm>
              <a:off x="6348412" y="2426970"/>
              <a:ext cx="1081087" cy="529589"/>
              <a:chOff x="6348412" y="2426970"/>
              <a:chExt cx="1081087" cy="529589"/>
            </a:xfrm>
            <a:grpFill/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CB504011-F4B0-4069-B4AB-95C1179C98EA}"/>
                  </a:ext>
                </a:extLst>
              </p:cNvPr>
              <p:cNvSpPr/>
              <p:nvPr/>
            </p:nvSpPr>
            <p:spPr>
              <a:xfrm>
                <a:off x="6348412" y="2426970"/>
                <a:ext cx="463867" cy="333375"/>
              </a:xfrm>
              <a:custGeom>
                <a:avLst/>
                <a:gdLst>
                  <a:gd name="connsiteX0" fmla="*/ 442913 w 463867"/>
                  <a:gd name="connsiteY0" fmla="*/ 189547 h 333375"/>
                  <a:gd name="connsiteX1" fmla="*/ 462915 w 463867"/>
                  <a:gd name="connsiteY1" fmla="*/ 194310 h 333375"/>
                  <a:gd name="connsiteX2" fmla="*/ 299085 w 463867"/>
                  <a:gd name="connsiteY2" fmla="*/ 333375 h 333375"/>
                  <a:gd name="connsiteX3" fmla="*/ 22860 w 463867"/>
                  <a:gd name="connsiteY3" fmla="*/ 184785 h 333375"/>
                  <a:gd name="connsiteX4" fmla="*/ 0 w 463867"/>
                  <a:gd name="connsiteY4" fmla="*/ 166688 h 333375"/>
                  <a:gd name="connsiteX5" fmla="*/ 22860 w 463867"/>
                  <a:gd name="connsiteY5" fmla="*/ 148590 h 333375"/>
                  <a:gd name="connsiteX6" fmla="*/ 299085 w 463867"/>
                  <a:gd name="connsiteY6" fmla="*/ 0 h 333375"/>
                  <a:gd name="connsiteX7" fmla="*/ 463868 w 463867"/>
                  <a:gd name="connsiteY7" fmla="*/ 146685 h 333375"/>
                  <a:gd name="connsiteX8" fmla="*/ 442913 w 463867"/>
                  <a:gd name="connsiteY8" fmla="*/ 143827 h 333375"/>
                  <a:gd name="connsiteX9" fmla="*/ 293370 w 463867"/>
                  <a:gd name="connsiteY9" fmla="*/ 143827 h 333375"/>
                  <a:gd name="connsiteX10" fmla="*/ 293370 w 463867"/>
                  <a:gd name="connsiteY10" fmla="*/ 189547 h 333375"/>
                  <a:gd name="connsiteX11" fmla="*/ 442913 w 463867"/>
                  <a:gd name="connsiteY11" fmla="*/ 189547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867" h="333375">
                    <a:moveTo>
                      <a:pt x="442913" y="189547"/>
                    </a:moveTo>
                    <a:cubicBezTo>
                      <a:pt x="450532" y="189547"/>
                      <a:pt x="457200" y="191452"/>
                      <a:pt x="462915" y="194310"/>
                    </a:cubicBezTo>
                    <a:cubicBezTo>
                      <a:pt x="449580" y="273367"/>
                      <a:pt x="381000" y="333375"/>
                      <a:pt x="299085" y="333375"/>
                    </a:cubicBezTo>
                    <a:cubicBezTo>
                      <a:pt x="214313" y="333375"/>
                      <a:pt x="41910" y="200025"/>
                      <a:pt x="22860" y="184785"/>
                    </a:cubicBezTo>
                    <a:lnTo>
                      <a:pt x="0" y="166688"/>
                    </a:lnTo>
                    <a:lnTo>
                      <a:pt x="22860" y="148590"/>
                    </a:lnTo>
                    <a:cubicBezTo>
                      <a:pt x="41910" y="133350"/>
                      <a:pt x="215265" y="0"/>
                      <a:pt x="299085" y="0"/>
                    </a:cubicBezTo>
                    <a:cubicBezTo>
                      <a:pt x="383857" y="0"/>
                      <a:pt x="454343" y="63817"/>
                      <a:pt x="463868" y="146685"/>
                    </a:cubicBezTo>
                    <a:cubicBezTo>
                      <a:pt x="457200" y="144780"/>
                      <a:pt x="449580" y="143827"/>
                      <a:pt x="442913" y="143827"/>
                    </a:cubicBezTo>
                    <a:lnTo>
                      <a:pt x="293370" y="143827"/>
                    </a:lnTo>
                    <a:lnTo>
                      <a:pt x="293370" y="189547"/>
                    </a:lnTo>
                    <a:lnTo>
                      <a:pt x="442913" y="18954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A1B44D79-70FA-46CB-8AA5-215790869DED}"/>
                  </a:ext>
                </a:extLst>
              </p:cNvPr>
              <p:cNvSpPr/>
              <p:nvPr/>
            </p:nvSpPr>
            <p:spPr>
              <a:xfrm>
                <a:off x="7052309" y="2685097"/>
                <a:ext cx="377189" cy="271462"/>
              </a:xfrm>
              <a:custGeom>
                <a:avLst/>
                <a:gdLst>
                  <a:gd name="connsiteX0" fmla="*/ 377190 w 377189"/>
                  <a:gd name="connsiteY0" fmla="*/ 135255 h 271462"/>
                  <a:gd name="connsiteX1" fmla="*/ 354330 w 377189"/>
                  <a:gd name="connsiteY1" fmla="*/ 153353 h 271462"/>
                  <a:gd name="connsiteX2" fmla="*/ 133350 w 377189"/>
                  <a:gd name="connsiteY2" fmla="*/ 271463 h 271462"/>
                  <a:gd name="connsiteX3" fmla="*/ 0 w 377189"/>
                  <a:gd name="connsiteY3" fmla="*/ 160973 h 271462"/>
                  <a:gd name="connsiteX4" fmla="*/ 28575 w 377189"/>
                  <a:gd name="connsiteY4" fmla="*/ 158115 h 271462"/>
                  <a:gd name="connsiteX5" fmla="*/ 155257 w 377189"/>
                  <a:gd name="connsiteY5" fmla="*/ 158115 h 271462"/>
                  <a:gd name="connsiteX6" fmla="*/ 155257 w 377189"/>
                  <a:gd name="connsiteY6" fmla="*/ 112395 h 271462"/>
                  <a:gd name="connsiteX7" fmla="*/ 29527 w 377189"/>
                  <a:gd name="connsiteY7" fmla="*/ 112395 h 271462"/>
                  <a:gd name="connsiteX8" fmla="*/ 0 w 377189"/>
                  <a:gd name="connsiteY8" fmla="*/ 115253 h 271462"/>
                  <a:gd name="connsiteX9" fmla="*/ 134302 w 377189"/>
                  <a:gd name="connsiteY9" fmla="*/ 0 h 271462"/>
                  <a:gd name="connsiteX10" fmla="*/ 355282 w 377189"/>
                  <a:gd name="connsiteY10" fmla="*/ 118110 h 271462"/>
                  <a:gd name="connsiteX11" fmla="*/ 377190 w 377189"/>
                  <a:gd name="connsiteY11" fmla="*/ 135255 h 27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89" h="271462">
                    <a:moveTo>
                      <a:pt x="377190" y="135255"/>
                    </a:moveTo>
                    <a:lnTo>
                      <a:pt x="354330" y="153353"/>
                    </a:lnTo>
                    <a:cubicBezTo>
                      <a:pt x="339090" y="165735"/>
                      <a:pt x="201930" y="271463"/>
                      <a:pt x="133350" y="271463"/>
                    </a:cubicBezTo>
                    <a:cubicBezTo>
                      <a:pt x="67627" y="271463"/>
                      <a:pt x="12382" y="223838"/>
                      <a:pt x="0" y="160973"/>
                    </a:cubicBezTo>
                    <a:cubicBezTo>
                      <a:pt x="8572" y="159068"/>
                      <a:pt x="18097" y="158115"/>
                      <a:pt x="28575" y="158115"/>
                    </a:cubicBezTo>
                    <a:lnTo>
                      <a:pt x="155257" y="158115"/>
                    </a:lnTo>
                    <a:lnTo>
                      <a:pt x="155257" y="112395"/>
                    </a:lnTo>
                    <a:lnTo>
                      <a:pt x="29527" y="112395"/>
                    </a:lnTo>
                    <a:cubicBezTo>
                      <a:pt x="19050" y="112395"/>
                      <a:pt x="9525" y="113348"/>
                      <a:pt x="0" y="115253"/>
                    </a:cubicBezTo>
                    <a:cubicBezTo>
                      <a:pt x="9525" y="49530"/>
                      <a:pt x="66675" y="0"/>
                      <a:pt x="134302" y="0"/>
                    </a:cubicBezTo>
                    <a:cubicBezTo>
                      <a:pt x="202882" y="0"/>
                      <a:pt x="340042" y="105728"/>
                      <a:pt x="355282" y="118110"/>
                    </a:cubicBezTo>
                    <a:lnTo>
                      <a:pt x="377190" y="1352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D605EEF-DFBF-4C3F-B292-F9595AC3F2B9}"/>
                </a:ext>
              </a:extLst>
            </p:cNvPr>
            <p:cNvSpPr/>
            <p:nvPr/>
          </p:nvSpPr>
          <p:spPr>
            <a:xfrm>
              <a:off x="6679881" y="2572702"/>
              <a:ext cx="498157" cy="721994"/>
            </a:xfrm>
            <a:custGeom>
              <a:avLst/>
              <a:gdLst>
                <a:gd name="connsiteX0" fmla="*/ 272415 w 498157"/>
                <a:gd name="connsiteY0" fmla="*/ 452438 h 721994"/>
                <a:gd name="connsiteX1" fmla="*/ 324803 w 498157"/>
                <a:gd name="connsiteY1" fmla="*/ 300990 h 721994"/>
                <a:gd name="connsiteX2" fmla="*/ 373380 w 498157"/>
                <a:gd name="connsiteY2" fmla="*/ 273367 h 721994"/>
                <a:gd name="connsiteX3" fmla="*/ 370523 w 498157"/>
                <a:gd name="connsiteY3" fmla="*/ 247650 h 721994"/>
                <a:gd name="connsiteX4" fmla="*/ 372428 w 498157"/>
                <a:gd name="connsiteY4" fmla="*/ 227647 h 721994"/>
                <a:gd name="connsiteX5" fmla="*/ 292418 w 498157"/>
                <a:gd name="connsiteY5" fmla="*/ 269557 h 721994"/>
                <a:gd name="connsiteX6" fmla="*/ 265748 w 498157"/>
                <a:gd name="connsiteY6" fmla="*/ 304800 h 721994"/>
                <a:gd name="connsiteX7" fmla="*/ 181928 w 498157"/>
                <a:gd name="connsiteY7" fmla="*/ 29527 h 721994"/>
                <a:gd name="connsiteX8" fmla="*/ 132398 w 498157"/>
                <a:gd name="connsiteY8" fmla="*/ 0 h 721994"/>
                <a:gd name="connsiteX9" fmla="*/ 133350 w 498157"/>
                <a:gd name="connsiteY9" fmla="*/ 20002 h 721994"/>
                <a:gd name="connsiteX10" fmla="*/ 131445 w 498157"/>
                <a:gd name="connsiteY10" fmla="*/ 47625 h 721994"/>
                <a:gd name="connsiteX11" fmla="*/ 149543 w 498157"/>
                <a:gd name="connsiteY11" fmla="*/ 60960 h 721994"/>
                <a:gd name="connsiteX12" fmla="*/ 226695 w 498157"/>
                <a:gd name="connsiteY12" fmla="*/ 451485 h 721994"/>
                <a:gd name="connsiteX13" fmla="*/ 0 w 498157"/>
                <a:gd name="connsiteY13" fmla="*/ 699135 h 721994"/>
                <a:gd name="connsiteX14" fmla="*/ 0 w 498157"/>
                <a:gd name="connsiteY14" fmla="*/ 721995 h 721994"/>
                <a:gd name="connsiteX15" fmla="*/ 498157 w 498157"/>
                <a:gd name="connsiteY15" fmla="*/ 721995 h 721994"/>
                <a:gd name="connsiteX16" fmla="*/ 498157 w 498157"/>
                <a:gd name="connsiteY16" fmla="*/ 699135 h 721994"/>
                <a:gd name="connsiteX17" fmla="*/ 272415 w 498157"/>
                <a:gd name="connsiteY17" fmla="*/ 452438 h 7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157" h="721994">
                  <a:moveTo>
                    <a:pt x="272415" y="452438"/>
                  </a:moveTo>
                  <a:cubicBezTo>
                    <a:pt x="274320" y="416242"/>
                    <a:pt x="283845" y="342900"/>
                    <a:pt x="324803" y="300990"/>
                  </a:cubicBezTo>
                  <a:cubicBezTo>
                    <a:pt x="339090" y="286702"/>
                    <a:pt x="354330" y="277177"/>
                    <a:pt x="373380" y="273367"/>
                  </a:cubicBezTo>
                  <a:cubicBezTo>
                    <a:pt x="371475" y="264795"/>
                    <a:pt x="370523" y="256222"/>
                    <a:pt x="370523" y="247650"/>
                  </a:cubicBezTo>
                  <a:cubicBezTo>
                    <a:pt x="370523" y="240982"/>
                    <a:pt x="371475" y="234315"/>
                    <a:pt x="372428" y="227647"/>
                  </a:cubicBezTo>
                  <a:cubicBezTo>
                    <a:pt x="340995" y="233363"/>
                    <a:pt x="314325" y="247650"/>
                    <a:pt x="292418" y="269557"/>
                  </a:cubicBezTo>
                  <a:cubicBezTo>
                    <a:pt x="281940" y="280035"/>
                    <a:pt x="273368" y="292417"/>
                    <a:pt x="265748" y="304800"/>
                  </a:cubicBezTo>
                  <a:cubicBezTo>
                    <a:pt x="256223" y="202882"/>
                    <a:pt x="234315" y="83820"/>
                    <a:pt x="181928" y="29527"/>
                  </a:cubicBezTo>
                  <a:cubicBezTo>
                    <a:pt x="167640" y="14288"/>
                    <a:pt x="150495" y="4763"/>
                    <a:pt x="132398" y="0"/>
                  </a:cubicBezTo>
                  <a:cubicBezTo>
                    <a:pt x="133350" y="6667"/>
                    <a:pt x="133350" y="13335"/>
                    <a:pt x="133350" y="20002"/>
                  </a:cubicBezTo>
                  <a:cubicBezTo>
                    <a:pt x="133350" y="29527"/>
                    <a:pt x="132398" y="38100"/>
                    <a:pt x="131445" y="47625"/>
                  </a:cubicBezTo>
                  <a:cubicBezTo>
                    <a:pt x="137160" y="50482"/>
                    <a:pt x="143828" y="55245"/>
                    <a:pt x="149543" y="60960"/>
                  </a:cubicBezTo>
                  <a:cubicBezTo>
                    <a:pt x="214313" y="127635"/>
                    <a:pt x="227648" y="348615"/>
                    <a:pt x="226695" y="451485"/>
                  </a:cubicBezTo>
                  <a:cubicBezTo>
                    <a:pt x="100013" y="462915"/>
                    <a:pt x="0" y="569595"/>
                    <a:pt x="0" y="699135"/>
                  </a:cubicBezTo>
                  <a:lnTo>
                    <a:pt x="0" y="721995"/>
                  </a:lnTo>
                  <a:lnTo>
                    <a:pt x="498157" y="721995"/>
                  </a:lnTo>
                  <a:lnTo>
                    <a:pt x="498157" y="699135"/>
                  </a:lnTo>
                  <a:cubicBezTo>
                    <a:pt x="498157" y="571500"/>
                    <a:pt x="398145" y="464820"/>
                    <a:pt x="272415" y="452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9" name="Graphic 1">
            <a:extLst>
              <a:ext uri="{FF2B5EF4-FFF2-40B4-BE49-F238E27FC236}">
                <a16:creationId xmlns:a16="http://schemas.microsoft.com/office/drawing/2014/main" id="{8C384CEE-3E83-43EF-80FA-190467FFB80C}"/>
              </a:ext>
            </a:extLst>
          </p:cNvPr>
          <p:cNvGrpSpPr/>
          <p:nvPr/>
        </p:nvGrpSpPr>
        <p:grpSpPr>
          <a:xfrm>
            <a:off x="8013836" y="5147736"/>
            <a:ext cx="352368" cy="353290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29CA231-6F19-46C3-87B3-8D380562A941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11" name="Graphic 1">
              <a:extLst>
                <a:ext uri="{FF2B5EF4-FFF2-40B4-BE49-F238E27FC236}">
                  <a16:creationId xmlns:a16="http://schemas.microsoft.com/office/drawing/2014/main" id="{E1C73AA2-8E77-475A-8FF5-5D04052755FF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EBD8AB24-33E5-4F13-B98E-6A1AA0AE3BDB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D9BD2B74-AF18-4D7E-B697-6E39C983F652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EE6A641C-0BC7-4AE1-A146-B185E0EC6B9A}"/>
              </a:ext>
            </a:extLst>
          </p:cNvPr>
          <p:cNvSpPr txBox="1"/>
          <p:nvPr/>
        </p:nvSpPr>
        <p:spPr>
          <a:xfrm>
            <a:off x="4158770" y="2786394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>
                <a:solidFill>
                  <a:schemeClr val="bg2"/>
                </a:solidFill>
                <a:latin typeface="+mj-lt"/>
              </a:rPr>
              <a:t>20%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404BC1B-16FD-4FBF-8978-ABC9536EE7A4}"/>
              </a:ext>
            </a:extLst>
          </p:cNvPr>
          <p:cNvSpPr txBox="1"/>
          <p:nvPr/>
        </p:nvSpPr>
        <p:spPr>
          <a:xfrm>
            <a:off x="5289382" y="5898326"/>
            <a:ext cx="550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>
                <a:solidFill>
                  <a:schemeClr val="bg2"/>
                </a:solidFill>
                <a:latin typeface="+mj-lt"/>
              </a:rPr>
              <a:t>25%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5A0530E-B8C4-48A4-9D0F-9BFB25E99E0A}"/>
              </a:ext>
            </a:extLst>
          </p:cNvPr>
          <p:cNvSpPr txBox="1"/>
          <p:nvPr/>
        </p:nvSpPr>
        <p:spPr>
          <a:xfrm>
            <a:off x="6608304" y="5304517"/>
            <a:ext cx="535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>
                <a:solidFill>
                  <a:schemeClr val="bg2"/>
                </a:solidFill>
                <a:latin typeface="+mj-lt"/>
              </a:rPr>
              <a:t>10%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A9646F-C5C5-44CE-9D15-8634127EAAFD}"/>
              </a:ext>
            </a:extLst>
          </p:cNvPr>
          <p:cNvSpPr txBox="1"/>
          <p:nvPr/>
        </p:nvSpPr>
        <p:spPr>
          <a:xfrm>
            <a:off x="7746793" y="4022830"/>
            <a:ext cx="527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>
                <a:solidFill>
                  <a:schemeClr val="bg2"/>
                </a:solidFill>
                <a:latin typeface="+mj-lt"/>
              </a:rPr>
              <a:t>15%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DC70ACC-8F0D-4FA1-9B64-094A0BED5455}"/>
              </a:ext>
            </a:extLst>
          </p:cNvPr>
          <p:cNvSpPr txBox="1"/>
          <p:nvPr/>
        </p:nvSpPr>
        <p:spPr>
          <a:xfrm>
            <a:off x="5579019" y="420968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>
                <a:solidFill>
                  <a:schemeClr val="bg2"/>
                </a:solidFill>
                <a:latin typeface="+mj-lt"/>
              </a:rPr>
              <a:t>30%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5FBF1630-0AF8-4CF1-96B7-C6AEC38D3C4B}"/>
              </a:ext>
            </a:extLst>
          </p:cNvPr>
          <p:cNvSpPr/>
          <p:nvPr/>
        </p:nvSpPr>
        <p:spPr>
          <a:xfrm>
            <a:off x="7337161" y="5708833"/>
            <a:ext cx="224071" cy="224072"/>
          </a:xfrm>
          <a:custGeom>
            <a:avLst/>
            <a:gdLst>
              <a:gd name="connsiteX0" fmla="*/ 217170 w 217169"/>
              <a:gd name="connsiteY0" fmla="*/ 108585 h 217170"/>
              <a:gd name="connsiteX1" fmla="*/ 108585 w 217169"/>
              <a:gd name="connsiteY1" fmla="*/ 217170 h 217170"/>
              <a:gd name="connsiteX2" fmla="*/ 0 w 217169"/>
              <a:gd name="connsiteY2" fmla="*/ 108585 h 217170"/>
              <a:gd name="connsiteX3" fmla="*/ 108585 w 217169"/>
              <a:gd name="connsiteY3" fmla="*/ 0 h 217170"/>
              <a:gd name="connsiteX4" fmla="*/ 217170 w 217169"/>
              <a:gd name="connsiteY4" fmla="*/ 108585 h 21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169" h="217170">
                <a:moveTo>
                  <a:pt x="217170" y="108585"/>
                </a:moveTo>
                <a:cubicBezTo>
                  <a:pt x="217170" y="168555"/>
                  <a:pt x="168555" y="217170"/>
                  <a:pt x="108585" y="217170"/>
                </a:cubicBezTo>
                <a:cubicBezTo>
                  <a:pt x="48615" y="217170"/>
                  <a:pt x="0" y="168555"/>
                  <a:pt x="0" y="108585"/>
                </a:cubicBezTo>
                <a:cubicBezTo>
                  <a:pt x="0" y="48615"/>
                  <a:pt x="48615" y="0"/>
                  <a:pt x="108585" y="0"/>
                </a:cubicBezTo>
                <a:cubicBezTo>
                  <a:pt x="168555" y="0"/>
                  <a:pt x="217170" y="48615"/>
                  <a:pt x="217170" y="108585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87CE726-B622-44A4-AE93-D2F45A2DC031}"/>
              </a:ext>
            </a:extLst>
          </p:cNvPr>
          <p:cNvSpPr/>
          <p:nvPr/>
        </p:nvSpPr>
        <p:spPr>
          <a:xfrm>
            <a:off x="7621400" y="5719237"/>
            <a:ext cx="281073" cy="281072"/>
          </a:xfrm>
          <a:custGeom>
            <a:avLst/>
            <a:gdLst>
              <a:gd name="connsiteX0" fmla="*/ 272415 w 272415"/>
              <a:gd name="connsiteY0" fmla="*/ 136207 h 272415"/>
              <a:gd name="connsiteX1" fmla="*/ 136208 w 272415"/>
              <a:gd name="connsiteY1" fmla="*/ 272415 h 272415"/>
              <a:gd name="connsiteX2" fmla="*/ 0 w 272415"/>
              <a:gd name="connsiteY2" fmla="*/ 136207 h 272415"/>
              <a:gd name="connsiteX3" fmla="*/ 136208 w 272415"/>
              <a:gd name="connsiteY3" fmla="*/ 0 h 272415"/>
              <a:gd name="connsiteX4" fmla="*/ 272415 w 272415"/>
              <a:gd name="connsiteY4" fmla="*/ 136207 h 27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5" h="272415">
                <a:moveTo>
                  <a:pt x="272415" y="136207"/>
                </a:moveTo>
                <a:cubicBezTo>
                  <a:pt x="272415" y="211433"/>
                  <a:pt x="211433" y="272415"/>
                  <a:pt x="136208" y="272415"/>
                </a:cubicBezTo>
                <a:cubicBezTo>
                  <a:pt x="60982" y="272415"/>
                  <a:pt x="0" y="211433"/>
                  <a:pt x="0" y="136207"/>
                </a:cubicBezTo>
                <a:cubicBezTo>
                  <a:pt x="0" y="60982"/>
                  <a:pt x="60982" y="0"/>
                  <a:pt x="136208" y="0"/>
                </a:cubicBezTo>
                <a:cubicBezTo>
                  <a:pt x="211433" y="0"/>
                  <a:pt x="272415" y="60982"/>
                  <a:pt x="272415" y="13620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FC591207-7F12-4F3D-B3F6-9524D843915C}"/>
              </a:ext>
            </a:extLst>
          </p:cNvPr>
          <p:cNvSpPr/>
          <p:nvPr/>
        </p:nvSpPr>
        <p:spPr>
          <a:xfrm>
            <a:off x="7392800" y="5082726"/>
            <a:ext cx="226038" cy="226037"/>
          </a:xfrm>
          <a:custGeom>
            <a:avLst/>
            <a:gdLst>
              <a:gd name="connsiteX0" fmla="*/ 219075 w 219075"/>
              <a:gd name="connsiteY0" fmla="*/ 109537 h 219075"/>
              <a:gd name="connsiteX1" fmla="*/ 109538 w 219075"/>
              <a:gd name="connsiteY1" fmla="*/ 219075 h 219075"/>
              <a:gd name="connsiteX2" fmla="*/ 0 w 219075"/>
              <a:gd name="connsiteY2" fmla="*/ 109537 h 219075"/>
              <a:gd name="connsiteX3" fmla="*/ 109538 w 219075"/>
              <a:gd name="connsiteY3" fmla="*/ 0 h 219075"/>
              <a:gd name="connsiteX4" fmla="*/ 219075 w 219075"/>
              <a:gd name="connsiteY4" fmla="*/ 109537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7"/>
                </a:moveTo>
                <a:cubicBezTo>
                  <a:pt x="219075" y="170033"/>
                  <a:pt x="170034" y="219075"/>
                  <a:pt x="109538" y="219075"/>
                </a:cubicBezTo>
                <a:cubicBezTo>
                  <a:pt x="49042" y="219075"/>
                  <a:pt x="0" y="170033"/>
                  <a:pt x="0" y="109537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4" y="0"/>
                  <a:pt x="219075" y="49042"/>
                  <a:pt x="219075" y="10953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D78482FB-FCC9-47C6-96C9-7EAB459EB0B1}"/>
              </a:ext>
            </a:extLst>
          </p:cNvPr>
          <p:cNvSpPr/>
          <p:nvPr/>
        </p:nvSpPr>
        <p:spPr>
          <a:xfrm>
            <a:off x="6392815" y="5900024"/>
            <a:ext cx="226038" cy="226037"/>
          </a:xfrm>
          <a:custGeom>
            <a:avLst/>
            <a:gdLst>
              <a:gd name="connsiteX0" fmla="*/ 219075 w 219075"/>
              <a:gd name="connsiteY0" fmla="*/ 109537 h 219075"/>
              <a:gd name="connsiteX1" fmla="*/ 109538 w 219075"/>
              <a:gd name="connsiteY1" fmla="*/ 219075 h 219075"/>
              <a:gd name="connsiteX2" fmla="*/ 0 w 219075"/>
              <a:gd name="connsiteY2" fmla="*/ 109537 h 219075"/>
              <a:gd name="connsiteX3" fmla="*/ 109538 w 219075"/>
              <a:gd name="connsiteY3" fmla="*/ 0 h 219075"/>
              <a:gd name="connsiteX4" fmla="*/ 219075 w 219075"/>
              <a:gd name="connsiteY4" fmla="*/ 109537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19075">
                <a:moveTo>
                  <a:pt x="219075" y="109537"/>
                </a:moveTo>
                <a:cubicBezTo>
                  <a:pt x="219075" y="170033"/>
                  <a:pt x="170034" y="219075"/>
                  <a:pt x="109538" y="219075"/>
                </a:cubicBezTo>
                <a:cubicBezTo>
                  <a:pt x="49042" y="219075"/>
                  <a:pt x="0" y="170033"/>
                  <a:pt x="0" y="109537"/>
                </a:cubicBezTo>
                <a:cubicBezTo>
                  <a:pt x="0" y="49042"/>
                  <a:pt x="49042" y="0"/>
                  <a:pt x="109538" y="0"/>
                </a:cubicBezTo>
                <a:cubicBezTo>
                  <a:pt x="170034" y="0"/>
                  <a:pt x="219075" y="49042"/>
                  <a:pt x="219075" y="10953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0E2B06-34C8-6F68-1CF3-D3D3A8BE8B77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488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500"/>
                            </p:stCondLst>
                            <p:childTnLst>
                              <p:par>
                                <p:cTn id="1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0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5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50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6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6500"/>
                            </p:stCondLst>
                            <p:childTnLst>
                              <p:par>
                                <p:cTn id="1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87" grpId="0" animBg="1"/>
      <p:bldP spid="88" grpId="0" animBg="1"/>
      <p:bldP spid="89" grpId="0" animBg="1"/>
      <p:bldP spid="100" grpId="0" animBg="1"/>
      <p:bldP spid="114" grpId="0"/>
      <p:bldP spid="115" grpId="0"/>
      <p:bldP spid="116" grpId="0"/>
      <p:bldP spid="117" grpId="0"/>
      <p:bldP spid="118" grpId="0"/>
      <p:bldP spid="119" grpId="0" animBg="1"/>
      <p:bldP spid="120" grpId="0" animBg="1"/>
      <p:bldP spid="121" grpId="0" animBg="1"/>
      <p:bldP spid="1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D9F05C2-B445-4D0D-8168-DA9B963922F4}"/>
              </a:ext>
            </a:extLst>
          </p:cNvPr>
          <p:cNvSpPr/>
          <p:nvPr/>
        </p:nvSpPr>
        <p:spPr>
          <a:xfrm>
            <a:off x="6262712" y="3598405"/>
            <a:ext cx="1417303" cy="823363"/>
          </a:xfrm>
          <a:custGeom>
            <a:avLst/>
            <a:gdLst>
              <a:gd name="connsiteX0" fmla="*/ 303847 w 1159192"/>
              <a:gd name="connsiteY0" fmla="*/ 673418 h 673417"/>
              <a:gd name="connsiteX1" fmla="*/ 1159193 w 1159192"/>
              <a:gd name="connsiteY1" fmla="*/ 42863 h 673417"/>
              <a:gd name="connsiteX2" fmla="*/ 0 w 1159192"/>
              <a:gd name="connsiteY2" fmla="*/ 0 h 673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9192" h="673417">
                <a:moveTo>
                  <a:pt x="303847" y="673418"/>
                </a:moveTo>
                <a:lnTo>
                  <a:pt x="1159193" y="428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DB64BF-ABA1-48A2-977F-02C0F8041210}"/>
              </a:ext>
            </a:extLst>
          </p:cNvPr>
          <p:cNvGrpSpPr/>
          <p:nvPr/>
        </p:nvGrpSpPr>
        <p:grpSpPr>
          <a:xfrm>
            <a:off x="5115594" y="4124800"/>
            <a:ext cx="1261247" cy="2262793"/>
            <a:chOff x="5115594" y="4124800"/>
            <a:chExt cx="1261247" cy="226279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8BAFB22-8B10-4D99-A238-A9B5162E5E4E}"/>
                </a:ext>
              </a:extLst>
            </p:cNvPr>
            <p:cNvSpPr/>
            <p:nvPr/>
          </p:nvSpPr>
          <p:spPr>
            <a:xfrm>
              <a:off x="5915665" y="4547544"/>
              <a:ext cx="393630" cy="510090"/>
            </a:xfrm>
            <a:custGeom>
              <a:avLst/>
              <a:gdLst>
                <a:gd name="connsiteX0" fmla="*/ 259080 w 321945"/>
                <a:gd name="connsiteY0" fmla="*/ 0 h 417195"/>
                <a:gd name="connsiteX1" fmla="*/ 321945 w 321945"/>
                <a:gd name="connsiteY1" fmla="*/ 8572 h 417195"/>
                <a:gd name="connsiteX2" fmla="*/ 11430 w 321945"/>
                <a:gd name="connsiteY2" fmla="*/ 417195 h 417195"/>
                <a:gd name="connsiteX3" fmla="*/ 0 w 321945"/>
                <a:gd name="connsiteY3" fmla="*/ 276225 h 41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945" h="417195">
                  <a:moveTo>
                    <a:pt x="259080" y="0"/>
                  </a:moveTo>
                  <a:lnTo>
                    <a:pt x="321945" y="8572"/>
                  </a:lnTo>
                  <a:lnTo>
                    <a:pt x="11430" y="417195"/>
                  </a:lnTo>
                  <a:lnTo>
                    <a:pt x="0" y="276225"/>
                  </a:ln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2BDCCB9-C90E-4BDA-8563-604E433AFF2C}"/>
                </a:ext>
              </a:extLst>
            </p:cNvPr>
            <p:cNvSpPr/>
            <p:nvPr/>
          </p:nvSpPr>
          <p:spPr>
            <a:xfrm>
              <a:off x="5929640" y="4558024"/>
              <a:ext cx="447201" cy="720880"/>
            </a:xfrm>
            <a:custGeom>
              <a:avLst/>
              <a:gdLst>
                <a:gd name="connsiteX0" fmla="*/ 310515 w 365760"/>
                <a:gd name="connsiteY0" fmla="*/ 0 h 589597"/>
                <a:gd name="connsiteX1" fmla="*/ 365760 w 365760"/>
                <a:gd name="connsiteY1" fmla="*/ 7620 h 589597"/>
                <a:gd name="connsiteX2" fmla="*/ 16192 w 365760"/>
                <a:gd name="connsiteY2" fmla="*/ 589598 h 589597"/>
                <a:gd name="connsiteX3" fmla="*/ 0 w 365760"/>
                <a:gd name="connsiteY3" fmla="*/ 408623 h 58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760" h="589597">
                  <a:moveTo>
                    <a:pt x="310515" y="0"/>
                  </a:moveTo>
                  <a:lnTo>
                    <a:pt x="365760" y="7620"/>
                  </a:lnTo>
                  <a:lnTo>
                    <a:pt x="16192" y="589598"/>
                  </a:lnTo>
                  <a:lnTo>
                    <a:pt x="0" y="408623"/>
                  </a:lnTo>
                  <a:close/>
                </a:path>
              </a:pathLst>
            </a:custGeom>
            <a:solidFill>
              <a:srgbClr val="8B5E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A5D0D87-4FF4-4A88-8C33-799B82D5B1F8}"/>
                </a:ext>
              </a:extLst>
            </p:cNvPr>
            <p:cNvSpPr/>
            <p:nvPr/>
          </p:nvSpPr>
          <p:spPr>
            <a:xfrm>
              <a:off x="5860930" y="4178370"/>
              <a:ext cx="152560" cy="2209222"/>
            </a:xfrm>
            <a:custGeom>
              <a:avLst/>
              <a:gdLst>
                <a:gd name="connsiteX0" fmla="*/ 0 w 124777"/>
                <a:gd name="connsiteY0" fmla="*/ 0 h 1806892"/>
                <a:gd name="connsiteX1" fmla="*/ 59055 w 124777"/>
                <a:gd name="connsiteY1" fmla="*/ 165735 h 1806892"/>
                <a:gd name="connsiteX2" fmla="*/ 72390 w 124777"/>
                <a:gd name="connsiteY2" fmla="*/ 755332 h 1806892"/>
                <a:gd name="connsiteX3" fmla="*/ 124777 w 124777"/>
                <a:gd name="connsiteY3" fmla="*/ 1759267 h 1806892"/>
                <a:gd name="connsiteX4" fmla="*/ 0 w 124777"/>
                <a:gd name="connsiteY4" fmla="*/ 1806892 h 180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77" h="1806892">
                  <a:moveTo>
                    <a:pt x="0" y="0"/>
                  </a:moveTo>
                  <a:lnTo>
                    <a:pt x="59055" y="165735"/>
                  </a:lnTo>
                  <a:lnTo>
                    <a:pt x="72390" y="755332"/>
                  </a:lnTo>
                  <a:lnTo>
                    <a:pt x="124777" y="1759267"/>
                  </a:lnTo>
                  <a:lnTo>
                    <a:pt x="0" y="1806892"/>
                  </a:lnTo>
                  <a:close/>
                </a:path>
              </a:pathLst>
            </a:custGeom>
            <a:solidFill>
              <a:srgbClr val="8B5E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09B86D5-F08F-4F84-9781-04A6D3BDE855}"/>
                </a:ext>
              </a:extLst>
            </p:cNvPr>
            <p:cNvSpPr/>
            <p:nvPr/>
          </p:nvSpPr>
          <p:spPr>
            <a:xfrm>
              <a:off x="5690899" y="4124800"/>
              <a:ext cx="170030" cy="2262793"/>
            </a:xfrm>
            <a:custGeom>
              <a:avLst/>
              <a:gdLst>
                <a:gd name="connsiteX0" fmla="*/ 139065 w 139065"/>
                <a:gd name="connsiteY0" fmla="*/ 43815 h 1850707"/>
                <a:gd name="connsiteX1" fmla="*/ 0 w 139065"/>
                <a:gd name="connsiteY1" fmla="*/ 0 h 1850707"/>
                <a:gd name="connsiteX2" fmla="*/ 0 w 139065"/>
                <a:gd name="connsiteY2" fmla="*/ 1847850 h 1850707"/>
                <a:gd name="connsiteX3" fmla="*/ 139065 w 139065"/>
                <a:gd name="connsiteY3" fmla="*/ 1850707 h 1850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" h="1850707">
                  <a:moveTo>
                    <a:pt x="139065" y="43815"/>
                  </a:moveTo>
                  <a:lnTo>
                    <a:pt x="0" y="0"/>
                  </a:lnTo>
                  <a:lnTo>
                    <a:pt x="0" y="1847850"/>
                  </a:lnTo>
                  <a:lnTo>
                    <a:pt x="139065" y="1850707"/>
                  </a:lnTo>
                  <a:close/>
                </a:path>
              </a:pathLst>
            </a:custGeom>
            <a:solidFill>
              <a:srgbClr val="A97C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2F8702A-FD33-483C-B0BE-784B4C95BD21}"/>
                </a:ext>
              </a:extLst>
            </p:cNvPr>
            <p:cNvSpPr/>
            <p:nvPr/>
          </p:nvSpPr>
          <p:spPr>
            <a:xfrm>
              <a:off x="5319397" y="4827045"/>
              <a:ext cx="434391" cy="409934"/>
            </a:xfrm>
            <a:custGeom>
              <a:avLst/>
              <a:gdLst>
                <a:gd name="connsiteX0" fmla="*/ 348615 w 355282"/>
                <a:gd name="connsiteY0" fmla="*/ 335280 h 335279"/>
                <a:gd name="connsiteX1" fmla="*/ 355283 w 355282"/>
                <a:gd name="connsiteY1" fmla="*/ 225742 h 335279"/>
                <a:gd name="connsiteX2" fmla="*/ 65722 w 355282"/>
                <a:gd name="connsiteY2" fmla="*/ 0 h 335279"/>
                <a:gd name="connsiteX3" fmla="*/ 0 w 355282"/>
                <a:gd name="connsiteY3" fmla="*/ 40005 h 33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282" h="335279">
                  <a:moveTo>
                    <a:pt x="348615" y="335280"/>
                  </a:moveTo>
                  <a:lnTo>
                    <a:pt x="355283" y="225742"/>
                  </a:lnTo>
                  <a:lnTo>
                    <a:pt x="65722" y="0"/>
                  </a:lnTo>
                  <a:lnTo>
                    <a:pt x="0" y="40005"/>
                  </a:lnTo>
                  <a:close/>
                </a:path>
              </a:pathLst>
            </a:custGeom>
            <a:solidFill>
              <a:srgbClr val="8B5E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0D0BDE-5BEC-453A-BC82-2CB4AD658B47}"/>
                </a:ext>
              </a:extLst>
            </p:cNvPr>
            <p:cNvSpPr/>
            <p:nvPr/>
          </p:nvSpPr>
          <p:spPr>
            <a:xfrm>
              <a:off x="5319397" y="4875957"/>
              <a:ext cx="426238" cy="450695"/>
            </a:xfrm>
            <a:custGeom>
              <a:avLst/>
              <a:gdLst>
                <a:gd name="connsiteX0" fmla="*/ 348615 w 348614"/>
                <a:gd name="connsiteY0" fmla="*/ 295275 h 368617"/>
                <a:gd name="connsiteX1" fmla="*/ 301942 w 348614"/>
                <a:gd name="connsiteY1" fmla="*/ 368618 h 368617"/>
                <a:gd name="connsiteX2" fmla="*/ 0 w 348614"/>
                <a:gd name="connsiteY2" fmla="*/ 0 h 368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8614" h="368617">
                  <a:moveTo>
                    <a:pt x="348615" y="295275"/>
                  </a:moveTo>
                  <a:lnTo>
                    <a:pt x="301942" y="368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4C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74BFAB-017F-46E8-A87E-AA66651EB97E}"/>
                </a:ext>
              </a:extLst>
            </p:cNvPr>
            <p:cNvSpPr/>
            <p:nvPr/>
          </p:nvSpPr>
          <p:spPr>
            <a:xfrm>
              <a:off x="5115594" y="4339082"/>
              <a:ext cx="284158" cy="536874"/>
            </a:xfrm>
            <a:custGeom>
              <a:avLst/>
              <a:gdLst>
                <a:gd name="connsiteX0" fmla="*/ 232410 w 232409"/>
                <a:gd name="connsiteY0" fmla="*/ 399098 h 439102"/>
                <a:gd name="connsiteX1" fmla="*/ 166688 w 232409"/>
                <a:gd name="connsiteY1" fmla="*/ 439103 h 439102"/>
                <a:gd name="connsiteX2" fmla="*/ 0 w 232409"/>
                <a:gd name="connsiteY2" fmla="*/ 0 h 439102"/>
                <a:gd name="connsiteX3" fmla="*/ 22860 w 232409"/>
                <a:gd name="connsiteY3" fmla="*/ 21908 h 439102"/>
                <a:gd name="connsiteX4" fmla="*/ 31432 w 232409"/>
                <a:gd name="connsiteY4" fmla="*/ 20003 h 43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409" h="439102">
                  <a:moveTo>
                    <a:pt x="232410" y="399098"/>
                  </a:moveTo>
                  <a:lnTo>
                    <a:pt x="166688" y="439103"/>
                  </a:lnTo>
                  <a:lnTo>
                    <a:pt x="0" y="0"/>
                  </a:lnTo>
                  <a:lnTo>
                    <a:pt x="22860" y="21908"/>
                  </a:lnTo>
                  <a:lnTo>
                    <a:pt x="31432" y="20003"/>
                  </a:lnTo>
                  <a:close/>
                </a:path>
              </a:pathLst>
            </a:custGeom>
            <a:solidFill>
              <a:srgbClr val="A97C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603653-F724-4CE7-A3EE-0E37B8636AB4}"/>
              </a:ext>
            </a:extLst>
          </p:cNvPr>
          <p:cNvGrpSpPr/>
          <p:nvPr/>
        </p:nvGrpSpPr>
        <p:grpSpPr>
          <a:xfrm>
            <a:off x="0" y="6272787"/>
            <a:ext cx="12194683" cy="587348"/>
            <a:chOff x="0" y="6272787"/>
            <a:chExt cx="12194683" cy="587348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D5E3E9C-FD71-4C59-8891-2BE2DB24ADEA}"/>
                </a:ext>
              </a:extLst>
            </p:cNvPr>
            <p:cNvSpPr/>
            <p:nvPr/>
          </p:nvSpPr>
          <p:spPr>
            <a:xfrm>
              <a:off x="0" y="6272787"/>
              <a:ext cx="12194683" cy="585213"/>
            </a:xfrm>
            <a:custGeom>
              <a:avLst/>
              <a:gdLst>
                <a:gd name="connsiteX0" fmla="*/ 0 w 3030855"/>
                <a:gd name="connsiteY0" fmla="*/ 0 h 199072"/>
                <a:gd name="connsiteX1" fmla="*/ 3030855 w 3030855"/>
                <a:gd name="connsiteY1" fmla="*/ 0 h 199072"/>
                <a:gd name="connsiteX2" fmla="*/ 3030855 w 3030855"/>
                <a:gd name="connsiteY2" fmla="*/ 199072 h 199072"/>
                <a:gd name="connsiteX3" fmla="*/ 0 w 3030855"/>
                <a:gd name="connsiteY3" fmla="*/ 199072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30855" h="199072">
                  <a:moveTo>
                    <a:pt x="0" y="0"/>
                  </a:moveTo>
                  <a:lnTo>
                    <a:pt x="3030855" y="0"/>
                  </a:lnTo>
                  <a:lnTo>
                    <a:pt x="3030855" y="199072"/>
                  </a:lnTo>
                  <a:lnTo>
                    <a:pt x="0" y="199072"/>
                  </a:lnTo>
                  <a:close/>
                </a:path>
              </a:pathLst>
            </a:custGeom>
            <a:solidFill>
              <a:srgbClr val="68BD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02454C6-F7C0-4CBE-B3C0-43E12FD7E96A}"/>
                </a:ext>
              </a:extLst>
            </p:cNvPr>
            <p:cNvSpPr/>
            <p:nvPr/>
          </p:nvSpPr>
          <p:spPr>
            <a:xfrm>
              <a:off x="2683" y="6272787"/>
              <a:ext cx="12189317" cy="587348"/>
            </a:xfrm>
            <a:custGeom>
              <a:avLst/>
              <a:gdLst>
                <a:gd name="connsiteX0" fmla="*/ 3030855 w 3030855"/>
                <a:gd name="connsiteY0" fmla="*/ 0 h 199072"/>
                <a:gd name="connsiteX1" fmla="*/ 0 w 3030855"/>
                <a:gd name="connsiteY1" fmla="*/ 199072 h 199072"/>
                <a:gd name="connsiteX2" fmla="*/ 3030855 w 3030855"/>
                <a:gd name="connsiteY2" fmla="*/ 199072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30855" h="199072">
                  <a:moveTo>
                    <a:pt x="3030855" y="0"/>
                  </a:moveTo>
                  <a:lnTo>
                    <a:pt x="0" y="199072"/>
                  </a:lnTo>
                  <a:lnTo>
                    <a:pt x="3030855" y="199072"/>
                  </a:lnTo>
                  <a:close/>
                </a:path>
              </a:pathLst>
            </a:custGeom>
            <a:solidFill>
              <a:srgbClr val="359B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48F08D9-140E-45A7-80F2-D42388E7A4EE}"/>
              </a:ext>
            </a:extLst>
          </p:cNvPr>
          <p:cNvSpPr/>
          <p:nvPr/>
        </p:nvSpPr>
        <p:spPr>
          <a:xfrm>
            <a:off x="4890827" y="2844917"/>
            <a:ext cx="848984" cy="734854"/>
          </a:xfrm>
          <a:custGeom>
            <a:avLst/>
            <a:gdLst>
              <a:gd name="connsiteX0" fmla="*/ 694372 w 694372"/>
              <a:gd name="connsiteY0" fmla="*/ 601028 h 601027"/>
              <a:gd name="connsiteX1" fmla="*/ 428625 w 694372"/>
              <a:gd name="connsiteY1" fmla="*/ 0 h 601027"/>
              <a:gd name="connsiteX2" fmla="*/ 0 w 694372"/>
              <a:gd name="connsiteY2" fmla="*/ 256223 h 6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4372" h="601027">
                <a:moveTo>
                  <a:pt x="694372" y="601028"/>
                </a:moveTo>
                <a:lnTo>
                  <a:pt x="428625" y="0"/>
                </a:lnTo>
                <a:lnTo>
                  <a:pt x="0" y="25622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FFC3E6F-5A65-4362-82D6-9B8D9455A937}"/>
              </a:ext>
            </a:extLst>
          </p:cNvPr>
          <p:cNvSpPr/>
          <p:nvPr/>
        </p:nvSpPr>
        <p:spPr>
          <a:xfrm>
            <a:off x="5405576" y="2757572"/>
            <a:ext cx="415757" cy="821034"/>
          </a:xfrm>
          <a:custGeom>
            <a:avLst/>
            <a:gdLst>
              <a:gd name="connsiteX0" fmla="*/ 0 w 340042"/>
              <a:gd name="connsiteY0" fmla="*/ 70485 h 671512"/>
              <a:gd name="connsiteX1" fmla="*/ 340042 w 340042"/>
              <a:gd name="connsiteY1" fmla="*/ 0 h 671512"/>
              <a:gd name="connsiteX2" fmla="*/ 266700 w 340042"/>
              <a:gd name="connsiteY2" fmla="*/ 671513 h 67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042" h="671512">
                <a:moveTo>
                  <a:pt x="0" y="70485"/>
                </a:moveTo>
                <a:lnTo>
                  <a:pt x="340042" y="0"/>
                </a:lnTo>
                <a:lnTo>
                  <a:pt x="266700" y="67151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080F14D-2571-4ECE-8A34-95E7396516D3}"/>
              </a:ext>
            </a:extLst>
          </p:cNvPr>
          <p:cNvSpPr/>
          <p:nvPr/>
        </p:nvSpPr>
        <p:spPr>
          <a:xfrm>
            <a:off x="5739812" y="2639950"/>
            <a:ext cx="623054" cy="939822"/>
          </a:xfrm>
          <a:custGeom>
            <a:avLst/>
            <a:gdLst>
              <a:gd name="connsiteX0" fmla="*/ 73343 w 509587"/>
              <a:gd name="connsiteY0" fmla="*/ 97155 h 768667"/>
              <a:gd name="connsiteX1" fmla="*/ 509588 w 509587"/>
              <a:gd name="connsiteY1" fmla="*/ 0 h 768667"/>
              <a:gd name="connsiteX2" fmla="*/ 0 w 509587"/>
              <a:gd name="connsiteY2" fmla="*/ 768668 h 768667"/>
              <a:gd name="connsiteX3" fmla="*/ 73343 w 509587"/>
              <a:gd name="connsiteY3" fmla="*/ 97155 h 76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587" h="768667">
                <a:moveTo>
                  <a:pt x="73343" y="97155"/>
                </a:moveTo>
                <a:lnTo>
                  <a:pt x="509588" y="0"/>
                </a:lnTo>
                <a:lnTo>
                  <a:pt x="0" y="768668"/>
                </a:lnTo>
                <a:lnTo>
                  <a:pt x="73343" y="97155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1660E85-F9DE-4EE7-8E7B-C551BFC30F87}"/>
              </a:ext>
            </a:extLst>
          </p:cNvPr>
          <p:cNvSpPr/>
          <p:nvPr/>
        </p:nvSpPr>
        <p:spPr>
          <a:xfrm>
            <a:off x="5739812" y="2639950"/>
            <a:ext cx="1058610" cy="939822"/>
          </a:xfrm>
          <a:custGeom>
            <a:avLst/>
            <a:gdLst>
              <a:gd name="connsiteX0" fmla="*/ 509588 w 865822"/>
              <a:gd name="connsiteY0" fmla="*/ 0 h 768667"/>
              <a:gd name="connsiteX1" fmla="*/ 0 w 865822"/>
              <a:gd name="connsiteY1" fmla="*/ 768668 h 768667"/>
              <a:gd name="connsiteX2" fmla="*/ 865823 w 865822"/>
              <a:gd name="connsiteY2" fmla="*/ 401955 h 76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822" h="768667">
                <a:moveTo>
                  <a:pt x="509588" y="0"/>
                </a:moveTo>
                <a:lnTo>
                  <a:pt x="0" y="768668"/>
                </a:lnTo>
                <a:lnTo>
                  <a:pt x="865823" y="40195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06629B9-4F64-4990-930A-C407BB5F3E38}"/>
              </a:ext>
            </a:extLst>
          </p:cNvPr>
          <p:cNvSpPr/>
          <p:nvPr/>
        </p:nvSpPr>
        <p:spPr>
          <a:xfrm>
            <a:off x="6262712" y="3131405"/>
            <a:ext cx="1129649" cy="466999"/>
          </a:xfrm>
          <a:custGeom>
            <a:avLst/>
            <a:gdLst>
              <a:gd name="connsiteX0" fmla="*/ 0 w 923924"/>
              <a:gd name="connsiteY0" fmla="*/ 381953 h 381952"/>
              <a:gd name="connsiteX1" fmla="*/ 438150 w 923924"/>
              <a:gd name="connsiteY1" fmla="*/ 0 h 381952"/>
              <a:gd name="connsiteX2" fmla="*/ 923925 w 923924"/>
              <a:gd name="connsiteY2" fmla="*/ 83820 h 38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3924" h="381952">
                <a:moveTo>
                  <a:pt x="0" y="381953"/>
                </a:moveTo>
                <a:lnTo>
                  <a:pt x="438150" y="0"/>
                </a:lnTo>
                <a:lnTo>
                  <a:pt x="923925" y="8382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83F2D40-E938-4338-93BD-0BE5481DB7BE}"/>
              </a:ext>
            </a:extLst>
          </p:cNvPr>
          <p:cNvSpPr/>
          <p:nvPr/>
        </p:nvSpPr>
        <p:spPr>
          <a:xfrm>
            <a:off x="6262712" y="3233889"/>
            <a:ext cx="1417303" cy="416922"/>
          </a:xfrm>
          <a:custGeom>
            <a:avLst/>
            <a:gdLst>
              <a:gd name="connsiteX0" fmla="*/ 923925 w 1159192"/>
              <a:gd name="connsiteY0" fmla="*/ 0 h 340995"/>
              <a:gd name="connsiteX1" fmla="*/ 942975 w 1159192"/>
              <a:gd name="connsiteY1" fmla="*/ 27623 h 340995"/>
              <a:gd name="connsiteX2" fmla="*/ 1159193 w 1159192"/>
              <a:gd name="connsiteY2" fmla="*/ 340995 h 340995"/>
              <a:gd name="connsiteX3" fmla="*/ 0 w 1159192"/>
              <a:gd name="connsiteY3" fmla="*/ 298133 h 34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192" h="340995">
                <a:moveTo>
                  <a:pt x="923925" y="0"/>
                </a:moveTo>
                <a:lnTo>
                  <a:pt x="942975" y="27623"/>
                </a:lnTo>
                <a:lnTo>
                  <a:pt x="1159193" y="340995"/>
                </a:lnTo>
                <a:lnTo>
                  <a:pt x="0" y="298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8270DD-A794-4F9E-8C9D-29B9CFAF2C6D}"/>
              </a:ext>
            </a:extLst>
          </p:cNvPr>
          <p:cNvSpPr/>
          <p:nvPr/>
        </p:nvSpPr>
        <p:spPr>
          <a:xfrm>
            <a:off x="7476213" y="3650812"/>
            <a:ext cx="435555" cy="835009"/>
          </a:xfrm>
          <a:custGeom>
            <a:avLst/>
            <a:gdLst>
              <a:gd name="connsiteX0" fmla="*/ 166688 w 356234"/>
              <a:gd name="connsiteY0" fmla="*/ 0 h 682942"/>
              <a:gd name="connsiteX1" fmla="*/ 356235 w 356234"/>
              <a:gd name="connsiteY1" fmla="*/ 204788 h 682942"/>
              <a:gd name="connsiteX2" fmla="*/ 0 w 356234"/>
              <a:gd name="connsiteY2" fmla="*/ 682943 h 68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6234" h="682942">
                <a:moveTo>
                  <a:pt x="166688" y="0"/>
                </a:moveTo>
                <a:lnTo>
                  <a:pt x="356235" y="204788"/>
                </a:lnTo>
                <a:lnTo>
                  <a:pt x="0" y="682943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DBF3685-F571-496D-B610-84067A9454C3}"/>
              </a:ext>
            </a:extLst>
          </p:cNvPr>
          <p:cNvSpPr/>
          <p:nvPr/>
        </p:nvSpPr>
        <p:spPr>
          <a:xfrm>
            <a:off x="4820953" y="3158191"/>
            <a:ext cx="918860" cy="421580"/>
          </a:xfrm>
          <a:custGeom>
            <a:avLst/>
            <a:gdLst>
              <a:gd name="connsiteX0" fmla="*/ 57150 w 751522"/>
              <a:gd name="connsiteY0" fmla="*/ 0 h 344804"/>
              <a:gd name="connsiteX1" fmla="*/ 751522 w 751522"/>
              <a:gd name="connsiteY1" fmla="*/ 344805 h 344804"/>
              <a:gd name="connsiteX2" fmla="*/ 0 w 751522"/>
              <a:gd name="connsiteY2" fmla="*/ 260985 h 344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1522" h="344804">
                <a:moveTo>
                  <a:pt x="57150" y="0"/>
                </a:moveTo>
                <a:lnTo>
                  <a:pt x="751522" y="344805"/>
                </a:lnTo>
                <a:lnTo>
                  <a:pt x="0" y="260985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E2EDAE8-D647-4800-BA46-0595A143B2B7}"/>
              </a:ext>
            </a:extLst>
          </p:cNvPr>
          <p:cNvSpPr/>
          <p:nvPr/>
        </p:nvSpPr>
        <p:spPr>
          <a:xfrm>
            <a:off x="6416438" y="3650812"/>
            <a:ext cx="1263577" cy="770956"/>
          </a:xfrm>
          <a:custGeom>
            <a:avLst/>
            <a:gdLst>
              <a:gd name="connsiteX0" fmla="*/ 178117 w 1033462"/>
              <a:gd name="connsiteY0" fmla="*/ 630555 h 630554"/>
              <a:gd name="connsiteX1" fmla="*/ 1033463 w 1033462"/>
              <a:gd name="connsiteY1" fmla="*/ 0 h 630554"/>
              <a:gd name="connsiteX2" fmla="*/ 0 w 1033462"/>
              <a:gd name="connsiteY2" fmla="*/ 235267 h 630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3462" h="630554">
                <a:moveTo>
                  <a:pt x="178117" y="630555"/>
                </a:moveTo>
                <a:lnTo>
                  <a:pt x="1033463" y="0"/>
                </a:lnTo>
                <a:lnTo>
                  <a:pt x="0" y="235267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DF7FA87-1A22-49C6-A1A2-638935CF8009}"/>
              </a:ext>
            </a:extLst>
          </p:cNvPr>
          <p:cNvSpPr/>
          <p:nvPr/>
        </p:nvSpPr>
        <p:spPr>
          <a:xfrm>
            <a:off x="6159064" y="3598405"/>
            <a:ext cx="475152" cy="1109851"/>
          </a:xfrm>
          <a:custGeom>
            <a:avLst/>
            <a:gdLst>
              <a:gd name="connsiteX0" fmla="*/ 388620 w 388620"/>
              <a:gd name="connsiteY0" fmla="*/ 673418 h 907732"/>
              <a:gd name="connsiteX1" fmla="*/ 0 w 388620"/>
              <a:gd name="connsiteY1" fmla="*/ 907733 h 907732"/>
              <a:gd name="connsiteX2" fmla="*/ 84773 w 388620"/>
              <a:gd name="connsiteY2" fmla="*/ 0 h 907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8620" h="907732">
                <a:moveTo>
                  <a:pt x="388620" y="673418"/>
                </a:moveTo>
                <a:lnTo>
                  <a:pt x="0" y="907733"/>
                </a:lnTo>
                <a:lnTo>
                  <a:pt x="84773" y="0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ABB5934-E6BE-4466-948F-A4CB5C924EE4}"/>
              </a:ext>
            </a:extLst>
          </p:cNvPr>
          <p:cNvSpPr/>
          <p:nvPr/>
        </p:nvSpPr>
        <p:spPr>
          <a:xfrm>
            <a:off x="5614036" y="3598405"/>
            <a:ext cx="648675" cy="1109851"/>
          </a:xfrm>
          <a:custGeom>
            <a:avLst/>
            <a:gdLst>
              <a:gd name="connsiteX0" fmla="*/ 445770 w 530542"/>
              <a:gd name="connsiteY0" fmla="*/ 907733 h 907732"/>
              <a:gd name="connsiteX1" fmla="*/ 0 w 530542"/>
              <a:gd name="connsiteY1" fmla="*/ 693420 h 907732"/>
              <a:gd name="connsiteX2" fmla="*/ 530543 w 530542"/>
              <a:gd name="connsiteY2" fmla="*/ 0 h 907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0542" h="907732">
                <a:moveTo>
                  <a:pt x="445770" y="907733"/>
                </a:moveTo>
                <a:lnTo>
                  <a:pt x="0" y="693420"/>
                </a:lnTo>
                <a:lnTo>
                  <a:pt x="530543" y="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4B432FE-6DDC-4014-91B7-95718F15EAC5}"/>
              </a:ext>
            </a:extLst>
          </p:cNvPr>
          <p:cNvSpPr/>
          <p:nvPr/>
        </p:nvSpPr>
        <p:spPr>
          <a:xfrm>
            <a:off x="5614036" y="3579771"/>
            <a:ext cx="648675" cy="866453"/>
          </a:xfrm>
          <a:custGeom>
            <a:avLst/>
            <a:gdLst>
              <a:gd name="connsiteX0" fmla="*/ 0 w 530542"/>
              <a:gd name="connsiteY0" fmla="*/ 708660 h 708660"/>
              <a:gd name="connsiteX1" fmla="*/ 102870 w 530542"/>
              <a:gd name="connsiteY1" fmla="*/ 0 h 708660"/>
              <a:gd name="connsiteX2" fmla="*/ 530543 w 530542"/>
              <a:gd name="connsiteY2" fmla="*/ 15240 h 70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0542" h="708660">
                <a:moveTo>
                  <a:pt x="0" y="708660"/>
                </a:moveTo>
                <a:lnTo>
                  <a:pt x="102870" y="0"/>
                </a:lnTo>
                <a:lnTo>
                  <a:pt x="530543" y="1524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503B262-11FF-4311-AEBA-5A71EF086B7C}"/>
              </a:ext>
            </a:extLst>
          </p:cNvPr>
          <p:cNvSpPr/>
          <p:nvPr/>
        </p:nvSpPr>
        <p:spPr>
          <a:xfrm>
            <a:off x="5143543" y="3579771"/>
            <a:ext cx="596268" cy="943316"/>
          </a:xfrm>
          <a:custGeom>
            <a:avLst/>
            <a:gdLst>
              <a:gd name="connsiteX0" fmla="*/ 487680 w 487679"/>
              <a:gd name="connsiteY0" fmla="*/ 0 h 771525"/>
              <a:gd name="connsiteX1" fmla="*/ 384810 w 487679"/>
              <a:gd name="connsiteY1" fmla="*/ 708660 h 771525"/>
              <a:gd name="connsiteX2" fmla="*/ 8573 w 487679"/>
              <a:gd name="connsiteY2" fmla="*/ 770573 h 771525"/>
              <a:gd name="connsiteX3" fmla="*/ 0 w 487679"/>
              <a:gd name="connsiteY3" fmla="*/ 771525 h 771525"/>
              <a:gd name="connsiteX4" fmla="*/ 4763 w 487679"/>
              <a:gd name="connsiteY4" fmla="*/ 762953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79" h="771525">
                <a:moveTo>
                  <a:pt x="487680" y="0"/>
                </a:moveTo>
                <a:lnTo>
                  <a:pt x="384810" y="708660"/>
                </a:lnTo>
                <a:lnTo>
                  <a:pt x="8573" y="770573"/>
                </a:lnTo>
                <a:lnTo>
                  <a:pt x="0" y="771525"/>
                </a:lnTo>
                <a:lnTo>
                  <a:pt x="4763" y="76295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2758B7B-0C69-4F00-93C1-B1ED759951F4}"/>
              </a:ext>
            </a:extLst>
          </p:cNvPr>
          <p:cNvSpPr/>
          <p:nvPr/>
        </p:nvSpPr>
        <p:spPr>
          <a:xfrm>
            <a:off x="4725457" y="3759178"/>
            <a:ext cx="850148" cy="943316"/>
          </a:xfrm>
          <a:custGeom>
            <a:avLst/>
            <a:gdLst>
              <a:gd name="connsiteX0" fmla="*/ 695325 w 695324"/>
              <a:gd name="connsiteY0" fmla="*/ 0 h 771525"/>
              <a:gd name="connsiteX1" fmla="*/ 212407 w 695324"/>
              <a:gd name="connsiteY1" fmla="*/ 762953 h 771525"/>
              <a:gd name="connsiteX2" fmla="*/ 207645 w 695324"/>
              <a:gd name="connsiteY2" fmla="*/ 771525 h 771525"/>
              <a:gd name="connsiteX3" fmla="*/ 0 w 695324"/>
              <a:gd name="connsiteY3" fmla="*/ 564833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4" h="771525">
                <a:moveTo>
                  <a:pt x="695325" y="0"/>
                </a:moveTo>
                <a:lnTo>
                  <a:pt x="212407" y="762953"/>
                </a:lnTo>
                <a:lnTo>
                  <a:pt x="207645" y="771525"/>
                </a:lnTo>
                <a:lnTo>
                  <a:pt x="0" y="564833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38705E7-6D26-4A5E-B2B3-2FC36294590C}"/>
              </a:ext>
            </a:extLst>
          </p:cNvPr>
          <p:cNvSpPr/>
          <p:nvPr/>
        </p:nvSpPr>
        <p:spPr>
          <a:xfrm>
            <a:off x="4244482" y="2238167"/>
            <a:ext cx="11646" cy="11646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solidFill>
            <a:srgbClr val="00944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31D97FA-A870-4B9E-9D40-D010BB28C1A0}"/>
              </a:ext>
            </a:extLst>
          </p:cNvPr>
          <p:cNvSpPr/>
          <p:nvPr/>
        </p:nvSpPr>
        <p:spPr>
          <a:xfrm>
            <a:off x="4363268" y="3579771"/>
            <a:ext cx="1376542" cy="690600"/>
          </a:xfrm>
          <a:custGeom>
            <a:avLst/>
            <a:gdLst>
              <a:gd name="connsiteX0" fmla="*/ 1125855 w 1125854"/>
              <a:gd name="connsiteY0" fmla="*/ 0 h 564832"/>
              <a:gd name="connsiteX1" fmla="*/ 430530 w 1125854"/>
              <a:gd name="connsiteY1" fmla="*/ 564833 h 564832"/>
              <a:gd name="connsiteX2" fmla="*/ 0 w 1125854"/>
              <a:gd name="connsiteY2" fmla="*/ 367665 h 56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5854" h="564832">
                <a:moveTo>
                  <a:pt x="1125855" y="0"/>
                </a:moveTo>
                <a:lnTo>
                  <a:pt x="430530" y="564833"/>
                </a:lnTo>
                <a:lnTo>
                  <a:pt x="0" y="36766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EBC353D-5E2E-4A28-9F1A-1221318C38B1}"/>
              </a:ext>
            </a:extLst>
          </p:cNvPr>
          <p:cNvSpPr/>
          <p:nvPr/>
        </p:nvSpPr>
        <p:spPr>
          <a:xfrm>
            <a:off x="4363268" y="3477288"/>
            <a:ext cx="1376542" cy="552015"/>
          </a:xfrm>
          <a:custGeom>
            <a:avLst/>
            <a:gdLst>
              <a:gd name="connsiteX0" fmla="*/ 1125855 w 1125854"/>
              <a:gd name="connsiteY0" fmla="*/ 83820 h 451485"/>
              <a:gd name="connsiteX1" fmla="*/ 0 w 1125854"/>
              <a:gd name="connsiteY1" fmla="*/ 451485 h 451485"/>
              <a:gd name="connsiteX2" fmla="*/ 374333 w 1125854"/>
              <a:gd name="connsiteY2" fmla="*/ 0 h 45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5854" h="451485">
                <a:moveTo>
                  <a:pt x="1125855" y="83820"/>
                </a:moveTo>
                <a:lnTo>
                  <a:pt x="0" y="451485"/>
                </a:lnTo>
                <a:lnTo>
                  <a:pt x="37433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5AF4ED3-469A-45DA-97AF-34210BDF09E5}"/>
              </a:ext>
            </a:extLst>
          </p:cNvPr>
          <p:cNvSpPr/>
          <p:nvPr/>
        </p:nvSpPr>
        <p:spPr>
          <a:xfrm>
            <a:off x="5739812" y="3131405"/>
            <a:ext cx="1058610" cy="466999"/>
          </a:xfrm>
          <a:custGeom>
            <a:avLst/>
            <a:gdLst>
              <a:gd name="connsiteX0" fmla="*/ 0 w 865822"/>
              <a:gd name="connsiteY0" fmla="*/ 366713 h 381952"/>
              <a:gd name="connsiteX1" fmla="*/ 865823 w 865822"/>
              <a:gd name="connsiteY1" fmla="*/ 0 h 381952"/>
              <a:gd name="connsiteX2" fmla="*/ 427673 w 865822"/>
              <a:gd name="connsiteY2" fmla="*/ 381953 h 38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5822" h="381952">
                <a:moveTo>
                  <a:pt x="0" y="366713"/>
                </a:moveTo>
                <a:lnTo>
                  <a:pt x="865823" y="0"/>
                </a:lnTo>
                <a:lnTo>
                  <a:pt x="427673" y="38195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9EFF4C4-2E6F-42EA-9DAA-FA4BFEABB86E}"/>
              </a:ext>
            </a:extLst>
          </p:cNvPr>
          <p:cNvSpPr/>
          <p:nvPr/>
        </p:nvSpPr>
        <p:spPr>
          <a:xfrm>
            <a:off x="4152100" y="3472506"/>
            <a:ext cx="545026" cy="604420"/>
          </a:xfrm>
          <a:custGeom>
            <a:avLst/>
            <a:gdLst>
              <a:gd name="connsiteX0" fmla="*/ 71438 w 445769"/>
              <a:gd name="connsiteY0" fmla="*/ 494348 h 494347"/>
              <a:gd name="connsiteX1" fmla="*/ 445770 w 445769"/>
              <a:gd name="connsiteY1" fmla="*/ 42863 h 494347"/>
              <a:gd name="connsiteX2" fmla="*/ 0 w 445769"/>
              <a:gd name="connsiteY2" fmla="*/ 0 h 49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769" h="494347">
                <a:moveTo>
                  <a:pt x="71438" y="494348"/>
                </a:moveTo>
                <a:lnTo>
                  <a:pt x="445770" y="428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FBCC3EF-379B-422F-977F-71BADDB38EAA}"/>
              </a:ext>
            </a:extLst>
          </p:cNvPr>
          <p:cNvSpPr/>
          <p:nvPr/>
        </p:nvSpPr>
        <p:spPr>
          <a:xfrm>
            <a:off x="4275925" y="3158191"/>
            <a:ext cx="614901" cy="319097"/>
          </a:xfrm>
          <a:custGeom>
            <a:avLst/>
            <a:gdLst>
              <a:gd name="connsiteX0" fmla="*/ 0 w 502919"/>
              <a:gd name="connsiteY0" fmla="*/ 218123 h 260985"/>
              <a:gd name="connsiteX1" fmla="*/ 502920 w 502919"/>
              <a:gd name="connsiteY1" fmla="*/ 0 h 260985"/>
              <a:gd name="connsiteX2" fmla="*/ 445770 w 502919"/>
              <a:gd name="connsiteY2" fmla="*/ 260985 h 2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919" h="260985">
                <a:moveTo>
                  <a:pt x="0" y="218123"/>
                </a:moveTo>
                <a:lnTo>
                  <a:pt x="502920" y="0"/>
                </a:lnTo>
                <a:lnTo>
                  <a:pt x="445770" y="26098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0C12814-842F-4F0C-BB59-65706056D73B}"/>
              </a:ext>
            </a:extLst>
          </p:cNvPr>
          <p:cNvSpPr/>
          <p:nvPr/>
        </p:nvSpPr>
        <p:spPr>
          <a:xfrm>
            <a:off x="6159064" y="4421769"/>
            <a:ext cx="699917" cy="379656"/>
          </a:xfrm>
          <a:custGeom>
            <a:avLst/>
            <a:gdLst>
              <a:gd name="connsiteX0" fmla="*/ 0 w 572452"/>
              <a:gd name="connsiteY0" fmla="*/ 234315 h 310515"/>
              <a:gd name="connsiteX1" fmla="*/ 572453 w 572452"/>
              <a:gd name="connsiteY1" fmla="*/ 310515 h 310515"/>
              <a:gd name="connsiteX2" fmla="*/ 388620 w 572452"/>
              <a:gd name="connsiteY2" fmla="*/ 0 h 310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2452" h="310515">
                <a:moveTo>
                  <a:pt x="0" y="234315"/>
                </a:moveTo>
                <a:lnTo>
                  <a:pt x="572453" y="310515"/>
                </a:lnTo>
                <a:lnTo>
                  <a:pt x="38862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1A6D2AA-2795-4C1D-9554-2CAE7588194D}"/>
              </a:ext>
            </a:extLst>
          </p:cNvPr>
          <p:cNvSpPr/>
          <p:nvPr/>
        </p:nvSpPr>
        <p:spPr>
          <a:xfrm>
            <a:off x="6759882" y="4498276"/>
            <a:ext cx="841997" cy="379656"/>
          </a:xfrm>
          <a:custGeom>
            <a:avLst/>
            <a:gdLst>
              <a:gd name="connsiteX0" fmla="*/ 0 w 688657"/>
              <a:gd name="connsiteY0" fmla="*/ 0 h 310515"/>
              <a:gd name="connsiteX1" fmla="*/ 688658 w 688657"/>
              <a:gd name="connsiteY1" fmla="*/ 52388 h 310515"/>
              <a:gd name="connsiteX2" fmla="*/ 183833 w 688657"/>
              <a:gd name="connsiteY2" fmla="*/ 310515 h 310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8657" h="310515">
                <a:moveTo>
                  <a:pt x="0" y="0"/>
                </a:moveTo>
                <a:lnTo>
                  <a:pt x="688658" y="52388"/>
                </a:lnTo>
                <a:lnTo>
                  <a:pt x="183833" y="3105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F0B1915-A329-4369-93ED-CEA4353E7C6B}"/>
              </a:ext>
            </a:extLst>
          </p:cNvPr>
          <p:cNvSpPr/>
          <p:nvPr/>
        </p:nvSpPr>
        <p:spPr>
          <a:xfrm>
            <a:off x="6362867" y="2587543"/>
            <a:ext cx="521736" cy="543862"/>
          </a:xfrm>
          <a:custGeom>
            <a:avLst/>
            <a:gdLst>
              <a:gd name="connsiteX0" fmla="*/ 0 w 426720"/>
              <a:gd name="connsiteY0" fmla="*/ 42863 h 444817"/>
              <a:gd name="connsiteX1" fmla="*/ 426720 w 426720"/>
              <a:gd name="connsiteY1" fmla="*/ 0 h 444817"/>
              <a:gd name="connsiteX2" fmla="*/ 356235 w 426720"/>
              <a:gd name="connsiteY2" fmla="*/ 444817 h 44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720" h="444817">
                <a:moveTo>
                  <a:pt x="0" y="42863"/>
                </a:moveTo>
                <a:lnTo>
                  <a:pt x="426720" y="0"/>
                </a:lnTo>
                <a:lnTo>
                  <a:pt x="356235" y="444817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772809-4538-4899-8D20-8F57FDFCDA12}"/>
              </a:ext>
            </a:extLst>
          </p:cNvPr>
          <p:cNvSpPr/>
          <p:nvPr/>
        </p:nvSpPr>
        <p:spPr>
          <a:xfrm>
            <a:off x="6798423" y="2587543"/>
            <a:ext cx="593938" cy="646345"/>
          </a:xfrm>
          <a:custGeom>
            <a:avLst/>
            <a:gdLst>
              <a:gd name="connsiteX0" fmla="*/ 70485 w 485774"/>
              <a:gd name="connsiteY0" fmla="*/ 0 h 528637"/>
              <a:gd name="connsiteX1" fmla="*/ 485775 w 485774"/>
              <a:gd name="connsiteY1" fmla="*/ 528638 h 528637"/>
              <a:gd name="connsiteX2" fmla="*/ 0 w 485774"/>
              <a:gd name="connsiteY2" fmla="*/ 444817 h 52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5774" h="528637">
                <a:moveTo>
                  <a:pt x="70485" y="0"/>
                </a:moveTo>
                <a:lnTo>
                  <a:pt x="485775" y="528638"/>
                </a:lnTo>
                <a:lnTo>
                  <a:pt x="0" y="44481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CA475F7-E0E9-4AC1-BCCF-1488C342F130}"/>
              </a:ext>
            </a:extLst>
          </p:cNvPr>
          <p:cNvSpPr/>
          <p:nvPr/>
        </p:nvSpPr>
        <p:spPr>
          <a:xfrm>
            <a:off x="7544763" y="3335489"/>
            <a:ext cx="557837" cy="667308"/>
          </a:xfrm>
          <a:custGeom>
            <a:avLst/>
            <a:gdLst>
              <a:gd name="connsiteX0" fmla="*/ 0 w 456247"/>
              <a:gd name="connsiteY0" fmla="*/ 0 h 545782"/>
              <a:gd name="connsiteX1" fmla="*/ 456248 w 456247"/>
              <a:gd name="connsiteY1" fmla="*/ 102870 h 545782"/>
              <a:gd name="connsiteX2" fmla="*/ 424815 w 456247"/>
              <a:gd name="connsiteY2" fmla="*/ 545783 h 545782"/>
              <a:gd name="connsiteX3" fmla="*/ 235268 w 456247"/>
              <a:gd name="connsiteY3" fmla="*/ 340995 h 54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47" h="545782">
                <a:moveTo>
                  <a:pt x="0" y="0"/>
                </a:moveTo>
                <a:lnTo>
                  <a:pt x="456248" y="102870"/>
                </a:lnTo>
                <a:lnTo>
                  <a:pt x="424815" y="545783"/>
                </a:lnTo>
                <a:lnTo>
                  <a:pt x="235268" y="34099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8FE8EDC-AD2D-4362-9909-B7459BA3E528}"/>
              </a:ext>
            </a:extLst>
          </p:cNvPr>
          <p:cNvSpPr/>
          <p:nvPr/>
        </p:nvSpPr>
        <p:spPr>
          <a:xfrm>
            <a:off x="4825610" y="2600353"/>
            <a:ext cx="589281" cy="557837"/>
          </a:xfrm>
          <a:custGeom>
            <a:avLst/>
            <a:gdLst>
              <a:gd name="connsiteX0" fmla="*/ 481965 w 481964"/>
              <a:gd name="connsiteY0" fmla="*/ 200025 h 456247"/>
              <a:gd name="connsiteX1" fmla="*/ 0 w 481964"/>
              <a:gd name="connsiteY1" fmla="*/ 0 h 456247"/>
              <a:gd name="connsiteX2" fmla="*/ 53340 w 481964"/>
              <a:gd name="connsiteY2" fmla="*/ 456248 h 45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964" h="456247">
                <a:moveTo>
                  <a:pt x="481965" y="200025"/>
                </a:moveTo>
                <a:lnTo>
                  <a:pt x="0" y="0"/>
                </a:lnTo>
                <a:lnTo>
                  <a:pt x="53340" y="45624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55E2694-C5D4-45E9-9DAE-2B7AF4EE2FAD}"/>
              </a:ext>
            </a:extLst>
          </p:cNvPr>
          <p:cNvSpPr/>
          <p:nvPr/>
        </p:nvSpPr>
        <p:spPr>
          <a:xfrm>
            <a:off x="4222600" y="2495578"/>
            <a:ext cx="572976" cy="557837"/>
          </a:xfrm>
          <a:custGeom>
            <a:avLst/>
            <a:gdLst>
              <a:gd name="connsiteX0" fmla="*/ 415290 w 468629"/>
              <a:gd name="connsiteY0" fmla="*/ 0 h 456247"/>
              <a:gd name="connsiteX1" fmla="*/ 0 w 468629"/>
              <a:gd name="connsiteY1" fmla="*/ 311468 h 456247"/>
              <a:gd name="connsiteX2" fmla="*/ 468630 w 468629"/>
              <a:gd name="connsiteY2" fmla="*/ 456248 h 45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629" h="456247">
                <a:moveTo>
                  <a:pt x="415290" y="0"/>
                </a:moveTo>
                <a:lnTo>
                  <a:pt x="0" y="311468"/>
                </a:lnTo>
                <a:lnTo>
                  <a:pt x="468630" y="456248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C4DC5EB-6C28-47CD-9AE1-44D49893FD1C}"/>
              </a:ext>
            </a:extLst>
          </p:cNvPr>
          <p:cNvSpPr/>
          <p:nvPr/>
        </p:nvSpPr>
        <p:spPr>
          <a:xfrm>
            <a:off x="4275925" y="2981173"/>
            <a:ext cx="614901" cy="443708"/>
          </a:xfrm>
          <a:custGeom>
            <a:avLst/>
            <a:gdLst>
              <a:gd name="connsiteX0" fmla="*/ 34290 w 502919"/>
              <a:gd name="connsiteY0" fmla="*/ 0 h 362902"/>
              <a:gd name="connsiteX1" fmla="*/ 0 w 502919"/>
              <a:gd name="connsiteY1" fmla="*/ 362903 h 362902"/>
              <a:gd name="connsiteX2" fmla="*/ 502920 w 502919"/>
              <a:gd name="connsiteY2" fmla="*/ 144780 h 36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919" h="362902">
                <a:moveTo>
                  <a:pt x="34290" y="0"/>
                </a:moveTo>
                <a:lnTo>
                  <a:pt x="0" y="362903"/>
                </a:lnTo>
                <a:lnTo>
                  <a:pt x="502920" y="14478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181CB98-3CD0-4E27-89B1-BDE1FD9F223C}"/>
              </a:ext>
            </a:extLst>
          </p:cNvPr>
          <p:cNvSpPr/>
          <p:nvPr/>
        </p:nvSpPr>
        <p:spPr>
          <a:xfrm>
            <a:off x="7392363" y="2862385"/>
            <a:ext cx="557837" cy="497278"/>
          </a:xfrm>
          <a:custGeom>
            <a:avLst/>
            <a:gdLst>
              <a:gd name="connsiteX0" fmla="*/ 333375 w 456247"/>
              <a:gd name="connsiteY0" fmla="*/ 0 h 406717"/>
              <a:gd name="connsiteX1" fmla="*/ 0 w 456247"/>
              <a:gd name="connsiteY1" fmla="*/ 303848 h 406717"/>
              <a:gd name="connsiteX2" fmla="*/ 456248 w 456247"/>
              <a:gd name="connsiteY2" fmla="*/ 406718 h 40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6247" h="406717">
                <a:moveTo>
                  <a:pt x="333375" y="0"/>
                </a:moveTo>
                <a:lnTo>
                  <a:pt x="0" y="303848"/>
                </a:lnTo>
                <a:lnTo>
                  <a:pt x="456248" y="40671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B8A470C-263D-4229-9581-A52292941B8E}"/>
              </a:ext>
            </a:extLst>
          </p:cNvPr>
          <p:cNvSpPr/>
          <p:nvPr/>
        </p:nvSpPr>
        <p:spPr>
          <a:xfrm>
            <a:off x="6884603" y="2238167"/>
            <a:ext cx="915365" cy="646345"/>
          </a:xfrm>
          <a:custGeom>
            <a:avLst/>
            <a:gdLst>
              <a:gd name="connsiteX0" fmla="*/ 748665 w 748664"/>
              <a:gd name="connsiteY0" fmla="*/ 224790 h 528637"/>
              <a:gd name="connsiteX1" fmla="*/ 0 w 748664"/>
              <a:gd name="connsiteY1" fmla="*/ 0 h 528637"/>
              <a:gd name="connsiteX2" fmla="*/ 415290 w 748664"/>
              <a:gd name="connsiteY2" fmla="*/ 528638 h 52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8664" h="528637">
                <a:moveTo>
                  <a:pt x="748665" y="224790"/>
                </a:moveTo>
                <a:lnTo>
                  <a:pt x="0" y="0"/>
                </a:lnTo>
                <a:lnTo>
                  <a:pt x="415290" y="528638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31A173-5A50-4E85-89E2-3A91882E0165}"/>
              </a:ext>
            </a:extLst>
          </p:cNvPr>
          <p:cNvGrpSpPr/>
          <p:nvPr/>
        </p:nvGrpSpPr>
        <p:grpSpPr>
          <a:xfrm flipH="1">
            <a:off x="7371762" y="2197163"/>
            <a:ext cx="749579" cy="237758"/>
            <a:chOff x="3398226" y="2100505"/>
            <a:chExt cx="749579" cy="237758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C5D96C6-63C0-4A5A-8635-D57680B217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237758" cy="237758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8CD89B6-4AB5-4E90-9536-9F52B67645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8226" y="2105266"/>
              <a:ext cx="519885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7A8B253-004C-46F1-A06C-FD657E5EBB7B}"/>
              </a:ext>
            </a:extLst>
          </p:cNvPr>
          <p:cNvGrpSpPr/>
          <p:nvPr/>
        </p:nvGrpSpPr>
        <p:grpSpPr>
          <a:xfrm flipV="1">
            <a:off x="3586270" y="3671666"/>
            <a:ext cx="672848" cy="279816"/>
            <a:chOff x="3517015" y="2100504"/>
            <a:chExt cx="672848" cy="279816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3A7CB21-82F1-4E67-8FAF-AB317A0BB2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279813" cy="279816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DB75017-FB95-4448-9EB8-28BBE10DB0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7015" y="2102885"/>
              <a:ext cx="403478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37D2BA5-91AA-41BC-8045-EE77187F1F9B}"/>
              </a:ext>
            </a:extLst>
          </p:cNvPr>
          <p:cNvGrpSpPr/>
          <p:nvPr/>
        </p:nvGrpSpPr>
        <p:grpSpPr>
          <a:xfrm>
            <a:off x="3604847" y="2391837"/>
            <a:ext cx="909420" cy="375356"/>
            <a:chOff x="3375983" y="2100505"/>
            <a:chExt cx="909420" cy="375356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B7DEFB4-305E-4C58-89CA-CAF2485456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375356" cy="375356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FC34F5A-38E6-42A5-B152-4B597042A6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5983" y="2105266"/>
              <a:ext cx="542130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8D3FD1E-6135-4463-A457-278D33C0A4C9}"/>
              </a:ext>
            </a:extLst>
          </p:cNvPr>
          <p:cNvGrpSpPr/>
          <p:nvPr/>
        </p:nvGrpSpPr>
        <p:grpSpPr>
          <a:xfrm flipH="1" flipV="1">
            <a:off x="7158706" y="4715642"/>
            <a:ext cx="766929" cy="239290"/>
            <a:chOff x="3382408" y="2100504"/>
            <a:chExt cx="766929" cy="23929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80099C8E-A6BB-4588-BA16-8DEBAEF1A8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4"/>
              <a:ext cx="239289" cy="239290"/>
            </a:xfrm>
            <a:prstGeom prst="line">
              <a:avLst/>
            </a:prstGeom>
            <a:ln w="28575">
              <a:solidFill>
                <a:schemeClr val="accent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915F108-3121-4725-930A-F9A5149DD7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82408" y="2105266"/>
              <a:ext cx="535703" cy="0"/>
            </a:xfrm>
            <a:prstGeom prst="line">
              <a:avLst/>
            </a:prstGeom>
            <a:ln w="28575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3947A5F-5CC5-4CFD-B061-9220C8AB0E86}"/>
              </a:ext>
            </a:extLst>
          </p:cNvPr>
          <p:cNvGrpSpPr/>
          <p:nvPr/>
        </p:nvGrpSpPr>
        <p:grpSpPr>
          <a:xfrm flipH="1">
            <a:off x="8042566" y="3371329"/>
            <a:ext cx="654390" cy="142569"/>
            <a:chOff x="3398226" y="2100505"/>
            <a:chExt cx="654390" cy="142569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49B4450-8DFC-48E6-A8C3-082A464EF7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5"/>
              <a:ext cx="142569" cy="142569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790B595-4D0C-4405-84B6-A6E850FF26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8226" y="2105266"/>
              <a:ext cx="519885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187196-E717-402C-BDA3-DB30A9CD2739}"/>
              </a:ext>
            </a:extLst>
          </p:cNvPr>
          <p:cNvGrpSpPr/>
          <p:nvPr/>
        </p:nvGrpSpPr>
        <p:grpSpPr>
          <a:xfrm flipV="1">
            <a:off x="3792518" y="4469531"/>
            <a:ext cx="1119970" cy="758667"/>
            <a:chOff x="3548737" y="2100504"/>
            <a:chExt cx="1119970" cy="75866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5CB00F6-C443-4CCD-AB28-B7994B13A3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3" y="2100504"/>
              <a:ext cx="758654" cy="758667"/>
            </a:xfrm>
            <a:prstGeom prst="line">
              <a:avLst/>
            </a:prstGeom>
            <a:ln w="28575">
              <a:solidFill>
                <a:schemeClr val="accent5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8F7B5A-18C7-4DB0-B02F-17C5143C90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48737" y="2102885"/>
              <a:ext cx="371756" cy="0"/>
            </a:xfrm>
            <a:prstGeom prst="line">
              <a:avLst/>
            </a:prstGeom>
            <a:ln w="28575"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4AAFFD27-5FF6-474A-8082-C7694662F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143" y="1931092"/>
            <a:ext cx="938914" cy="938914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2FAECFE-94A2-4C69-9936-4B26027D1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6184" y="3453037"/>
            <a:ext cx="938914" cy="938914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0F71AF5-5F45-4A1D-BEB3-DDC4C01F4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893" y="4751426"/>
            <a:ext cx="938914" cy="938914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E0177C7-1843-48CE-B152-244D182C1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3961" y="1727706"/>
            <a:ext cx="938914" cy="93891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CA4866A7-CECC-4767-B975-A8B87B69E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5366" y="2920809"/>
            <a:ext cx="938914" cy="938914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E136D3DE-E189-4715-8D8F-95BD1AEF3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8365" y="4475340"/>
            <a:ext cx="938914" cy="938914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E9FAD12-AA72-4D3D-8009-FF44E1188AAD}"/>
              </a:ext>
            </a:extLst>
          </p:cNvPr>
          <p:cNvSpPr txBox="1"/>
          <p:nvPr/>
        </p:nvSpPr>
        <p:spPr>
          <a:xfrm>
            <a:off x="2963154" y="2169717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20%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462593A-81FE-4DAA-B77A-F4E12C1DE19A}"/>
              </a:ext>
            </a:extLst>
          </p:cNvPr>
          <p:cNvSpPr txBox="1"/>
          <p:nvPr/>
        </p:nvSpPr>
        <p:spPr>
          <a:xfrm>
            <a:off x="3029195" y="3691662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15%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E140BEA-896F-481F-B04D-77C9B58CF7B3}"/>
              </a:ext>
            </a:extLst>
          </p:cNvPr>
          <p:cNvSpPr txBox="1"/>
          <p:nvPr/>
        </p:nvSpPr>
        <p:spPr>
          <a:xfrm>
            <a:off x="3030904" y="4990051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FD81C9B-48FF-45F1-9BE1-ED12492C549F}"/>
              </a:ext>
            </a:extLst>
          </p:cNvPr>
          <p:cNvSpPr txBox="1"/>
          <p:nvPr/>
        </p:nvSpPr>
        <p:spPr>
          <a:xfrm>
            <a:off x="7771376" y="4713965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B84C238-7A70-4A8A-9AD8-5D2BA1A38A19}"/>
              </a:ext>
            </a:extLst>
          </p:cNvPr>
          <p:cNvSpPr txBox="1"/>
          <p:nvPr/>
        </p:nvSpPr>
        <p:spPr>
          <a:xfrm>
            <a:off x="8598377" y="3159434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15%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8229184-4F02-4568-A3E4-D8B4176ACCBB}"/>
              </a:ext>
            </a:extLst>
          </p:cNvPr>
          <p:cNvSpPr txBox="1"/>
          <p:nvPr/>
        </p:nvSpPr>
        <p:spPr>
          <a:xfrm>
            <a:off x="8036972" y="1966331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bg2"/>
                </a:solidFill>
                <a:latin typeface="+mj-lt"/>
              </a:rPr>
              <a:t>30%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50F3E3F-DD0C-450F-A652-FB6E529C5FD6}"/>
              </a:ext>
            </a:extLst>
          </p:cNvPr>
          <p:cNvSpPr/>
          <p:nvPr/>
        </p:nvSpPr>
        <p:spPr>
          <a:xfrm>
            <a:off x="6634215" y="3650812"/>
            <a:ext cx="1045800" cy="835009"/>
          </a:xfrm>
          <a:custGeom>
            <a:avLst/>
            <a:gdLst>
              <a:gd name="connsiteX0" fmla="*/ 0 w 855345"/>
              <a:gd name="connsiteY0" fmla="*/ 630555 h 682942"/>
              <a:gd name="connsiteX1" fmla="*/ 855345 w 855345"/>
              <a:gd name="connsiteY1" fmla="*/ 0 h 682942"/>
              <a:gd name="connsiteX2" fmla="*/ 688658 w 855345"/>
              <a:gd name="connsiteY2" fmla="*/ 682943 h 68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345" h="682942">
                <a:moveTo>
                  <a:pt x="0" y="630555"/>
                </a:moveTo>
                <a:lnTo>
                  <a:pt x="855345" y="0"/>
                </a:lnTo>
                <a:lnTo>
                  <a:pt x="688658" y="68294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7C35FE-8E47-2331-7E8E-A6C68707B3F6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8612EE-FAB9-C9FC-D950-D9013D319D2C}"/>
              </a:ext>
            </a:extLst>
          </p:cNvPr>
          <p:cNvSpPr txBox="1"/>
          <p:nvPr/>
        </p:nvSpPr>
        <p:spPr>
          <a:xfrm>
            <a:off x="696213" y="164489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23215B0-9003-0A28-5DE1-CEB6D718F0E7}"/>
              </a:ext>
            </a:extLst>
          </p:cNvPr>
          <p:cNvSpPr txBox="1"/>
          <p:nvPr/>
        </p:nvSpPr>
        <p:spPr>
          <a:xfrm>
            <a:off x="8964804" y="1523957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247698-E56B-A8F8-CAE8-2D4AF5A240AE}"/>
              </a:ext>
            </a:extLst>
          </p:cNvPr>
          <p:cNvSpPr txBox="1"/>
          <p:nvPr/>
        </p:nvSpPr>
        <p:spPr>
          <a:xfrm>
            <a:off x="9417845" y="345551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772D84-BB85-5FA0-31F7-9F2E4906608B}"/>
              </a:ext>
            </a:extLst>
          </p:cNvPr>
          <p:cNvSpPr txBox="1"/>
          <p:nvPr/>
        </p:nvSpPr>
        <p:spPr>
          <a:xfrm>
            <a:off x="8726977" y="4848864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CFA961F-3D07-15CF-243B-2CF926CB10B6}"/>
              </a:ext>
            </a:extLst>
          </p:cNvPr>
          <p:cNvSpPr txBox="1"/>
          <p:nvPr/>
        </p:nvSpPr>
        <p:spPr>
          <a:xfrm>
            <a:off x="666786" y="322739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DBB0B30-7D01-81E2-48E5-3E3BB61AAA90}"/>
              </a:ext>
            </a:extLst>
          </p:cNvPr>
          <p:cNvSpPr txBox="1"/>
          <p:nvPr/>
        </p:nvSpPr>
        <p:spPr>
          <a:xfrm>
            <a:off x="783902" y="474306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573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0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8500"/>
                            </p:stCondLst>
                            <p:childTnLst>
                              <p:par>
                                <p:cTn id="1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90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70" grpId="0" animBg="1"/>
      <p:bldP spid="71" grpId="0" animBg="1"/>
      <p:bldP spid="72" grpId="0" animBg="1"/>
      <p:bldP spid="75" grpId="0" animBg="1"/>
      <p:bldP spid="76" grpId="0" animBg="1"/>
      <p:bldP spid="77" grpId="0" animBg="1"/>
      <p:bldP spid="89" grpId="0"/>
      <p:bldP spid="92" grpId="0"/>
      <p:bldP spid="93" grpId="0"/>
      <p:bldP spid="94" grpId="0"/>
      <p:bldP spid="95" grpId="0"/>
      <p:bldP spid="96" grpId="0"/>
      <p:bldP spid="24" grpId="0" animBg="1"/>
      <p:bldP spid="20" grpId="0"/>
      <p:bldP spid="48" grpId="0"/>
      <p:bldP spid="50" grpId="0"/>
      <p:bldP spid="68" grpId="0"/>
      <p:bldP spid="69" grpId="0"/>
      <p:bldP spid="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B5CC7C0-6932-4C09-A3C3-100F1CA46F7D}"/>
              </a:ext>
            </a:extLst>
          </p:cNvPr>
          <p:cNvSpPr/>
          <p:nvPr/>
        </p:nvSpPr>
        <p:spPr>
          <a:xfrm>
            <a:off x="-14513" y="6553200"/>
            <a:ext cx="12209996" cy="314507"/>
          </a:xfrm>
          <a:custGeom>
            <a:avLst/>
            <a:gdLst>
              <a:gd name="connsiteX0" fmla="*/ 0 w 10320963"/>
              <a:gd name="connsiteY0" fmla="*/ 0 h 696153"/>
              <a:gd name="connsiteX1" fmla="*/ 10320963 w 10320963"/>
              <a:gd name="connsiteY1" fmla="*/ 0 h 696153"/>
              <a:gd name="connsiteX2" fmla="*/ 10320963 w 10320963"/>
              <a:gd name="connsiteY2" fmla="*/ 696153 h 696153"/>
              <a:gd name="connsiteX3" fmla="*/ 0 w 10320963"/>
              <a:gd name="connsiteY3" fmla="*/ 696153 h 69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0963" h="696153">
                <a:moveTo>
                  <a:pt x="0" y="0"/>
                </a:moveTo>
                <a:lnTo>
                  <a:pt x="10320963" y="0"/>
                </a:lnTo>
                <a:lnTo>
                  <a:pt x="10320963" y="696153"/>
                </a:lnTo>
                <a:lnTo>
                  <a:pt x="0" y="696153"/>
                </a:lnTo>
                <a:close/>
              </a:path>
            </a:pathLst>
          </a:custGeom>
          <a:solidFill>
            <a:srgbClr val="398541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53F1F9-073E-4484-93CD-7021E0B88B3F}"/>
              </a:ext>
            </a:extLst>
          </p:cNvPr>
          <p:cNvGrpSpPr/>
          <p:nvPr/>
        </p:nvGrpSpPr>
        <p:grpSpPr>
          <a:xfrm>
            <a:off x="5657025" y="1566302"/>
            <a:ext cx="2254093" cy="1906427"/>
            <a:chOff x="5657025" y="1566302"/>
            <a:chExt cx="2254093" cy="1906427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F77F9D7-0A03-400B-905D-D2872EBA584A}"/>
                </a:ext>
              </a:extLst>
            </p:cNvPr>
            <p:cNvSpPr/>
            <p:nvPr/>
          </p:nvSpPr>
          <p:spPr>
            <a:xfrm>
              <a:off x="5657025" y="1566302"/>
              <a:ext cx="1649406" cy="1649406"/>
            </a:xfrm>
            <a:custGeom>
              <a:avLst/>
              <a:gdLst>
                <a:gd name="connsiteX0" fmla="*/ 1424173 w 1424172"/>
                <a:gd name="connsiteY0" fmla="*/ 712086 h 1424172"/>
                <a:gd name="connsiteX1" fmla="*/ 712086 w 1424172"/>
                <a:gd name="connsiteY1" fmla="*/ 1424173 h 1424172"/>
                <a:gd name="connsiteX2" fmla="*/ 0 w 1424172"/>
                <a:gd name="connsiteY2" fmla="*/ 712086 h 1424172"/>
                <a:gd name="connsiteX3" fmla="*/ 712086 w 1424172"/>
                <a:gd name="connsiteY3" fmla="*/ 0 h 1424172"/>
                <a:gd name="connsiteX4" fmla="*/ 1424173 w 1424172"/>
                <a:gd name="connsiteY4" fmla="*/ 712086 h 142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172" h="1424172">
                  <a:moveTo>
                    <a:pt x="1424173" y="712086"/>
                  </a:moveTo>
                  <a:cubicBezTo>
                    <a:pt x="1424173" y="1105361"/>
                    <a:pt x="1105361" y="1424173"/>
                    <a:pt x="712086" y="1424173"/>
                  </a:cubicBezTo>
                  <a:cubicBezTo>
                    <a:pt x="318812" y="1424173"/>
                    <a:pt x="0" y="1105361"/>
                    <a:pt x="0" y="712086"/>
                  </a:cubicBezTo>
                  <a:cubicBezTo>
                    <a:pt x="0" y="318812"/>
                    <a:pt x="318812" y="0"/>
                    <a:pt x="712086" y="0"/>
                  </a:cubicBezTo>
                  <a:cubicBezTo>
                    <a:pt x="1105361" y="0"/>
                    <a:pt x="1424173" y="318812"/>
                    <a:pt x="1424173" y="712086"/>
                  </a:cubicBezTo>
                  <a:close/>
                </a:path>
              </a:pathLst>
            </a:custGeom>
            <a:solidFill>
              <a:schemeClr val="accent3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CBA2117-82F6-4FAA-ADF7-FD0F2A23FD6A}"/>
                </a:ext>
              </a:extLst>
            </p:cNvPr>
            <p:cNvSpPr/>
            <p:nvPr/>
          </p:nvSpPr>
          <p:spPr>
            <a:xfrm>
              <a:off x="6539925" y="1931102"/>
              <a:ext cx="1371193" cy="1371193"/>
            </a:xfrm>
            <a:custGeom>
              <a:avLst/>
              <a:gdLst>
                <a:gd name="connsiteX0" fmla="*/ 1183951 w 1183950"/>
                <a:gd name="connsiteY0" fmla="*/ 591975 h 1183950"/>
                <a:gd name="connsiteX1" fmla="*/ 591975 w 1183950"/>
                <a:gd name="connsiteY1" fmla="*/ 1183951 h 1183950"/>
                <a:gd name="connsiteX2" fmla="*/ 0 w 1183950"/>
                <a:gd name="connsiteY2" fmla="*/ 591975 h 1183950"/>
                <a:gd name="connsiteX3" fmla="*/ 591975 w 1183950"/>
                <a:gd name="connsiteY3" fmla="*/ 0 h 1183950"/>
                <a:gd name="connsiteX4" fmla="*/ 1183951 w 1183950"/>
                <a:gd name="connsiteY4" fmla="*/ 591975 h 118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950" h="1183950">
                  <a:moveTo>
                    <a:pt x="1183951" y="591975"/>
                  </a:moveTo>
                  <a:cubicBezTo>
                    <a:pt x="1183951" y="918914"/>
                    <a:pt x="918914" y="1183951"/>
                    <a:pt x="591975" y="1183951"/>
                  </a:cubicBezTo>
                  <a:cubicBezTo>
                    <a:pt x="265036" y="1183951"/>
                    <a:pt x="0" y="918914"/>
                    <a:pt x="0" y="591975"/>
                  </a:cubicBezTo>
                  <a:cubicBezTo>
                    <a:pt x="0" y="265036"/>
                    <a:pt x="265036" y="0"/>
                    <a:pt x="591975" y="0"/>
                  </a:cubicBezTo>
                  <a:cubicBezTo>
                    <a:pt x="918914" y="0"/>
                    <a:pt x="1183951" y="265036"/>
                    <a:pt x="1183951" y="591975"/>
                  </a:cubicBezTo>
                  <a:close/>
                </a:path>
              </a:pathLst>
            </a:custGeom>
            <a:solidFill>
              <a:schemeClr val="accent3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C0E9F5D7-0597-4B15-B11D-60BF1E45B2C4}"/>
                </a:ext>
              </a:extLst>
            </p:cNvPr>
            <p:cNvSpPr/>
            <p:nvPr/>
          </p:nvSpPr>
          <p:spPr>
            <a:xfrm rot="16821151">
              <a:off x="6119954" y="2212280"/>
              <a:ext cx="1260449" cy="1260449"/>
            </a:xfrm>
            <a:custGeom>
              <a:avLst/>
              <a:gdLst>
                <a:gd name="connsiteX0" fmla="*/ 1088330 w 1088329"/>
                <a:gd name="connsiteY0" fmla="*/ 544165 h 1088329"/>
                <a:gd name="connsiteX1" fmla="*/ 544165 w 1088329"/>
                <a:gd name="connsiteY1" fmla="*/ 1088329 h 1088329"/>
                <a:gd name="connsiteX2" fmla="*/ 0 w 1088329"/>
                <a:gd name="connsiteY2" fmla="*/ 544165 h 1088329"/>
                <a:gd name="connsiteX3" fmla="*/ 544165 w 1088329"/>
                <a:gd name="connsiteY3" fmla="*/ 0 h 1088329"/>
                <a:gd name="connsiteX4" fmla="*/ 1088330 w 1088329"/>
                <a:gd name="connsiteY4" fmla="*/ 544165 h 108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329" h="1088329">
                  <a:moveTo>
                    <a:pt x="1088330" y="544165"/>
                  </a:moveTo>
                  <a:cubicBezTo>
                    <a:pt x="1088330" y="844698"/>
                    <a:pt x="844699" y="1088329"/>
                    <a:pt x="544165" y="1088329"/>
                  </a:cubicBezTo>
                  <a:cubicBezTo>
                    <a:pt x="243631" y="1088329"/>
                    <a:pt x="0" y="844698"/>
                    <a:pt x="0" y="544165"/>
                  </a:cubicBezTo>
                  <a:cubicBezTo>
                    <a:pt x="0" y="243631"/>
                    <a:pt x="243631" y="0"/>
                    <a:pt x="544165" y="0"/>
                  </a:cubicBezTo>
                  <a:cubicBezTo>
                    <a:pt x="844699" y="0"/>
                    <a:pt x="1088330" y="243631"/>
                    <a:pt x="1088330" y="544165"/>
                  </a:cubicBezTo>
                  <a:close/>
                </a:path>
              </a:pathLst>
            </a:custGeom>
            <a:solidFill>
              <a:schemeClr val="accent3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FC6EFED9-B947-4B7B-A009-CAF4CA792DA0}"/>
              </a:ext>
            </a:extLst>
          </p:cNvPr>
          <p:cNvSpPr/>
          <p:nvPr/>
        </p:nvSpPr>
        <p:spPr>
          <a:xfrm>
            <a:off x="5672638" y="5272500"/>
            <a:ext cx="14194" cy="282471"/>
          </a:xfrm>
          <a:custGeom>
            <a:avLst/>
            <a:gdLst>
              <a:gd name="connsiteX0" fmla="*/ 11031 w 12256"/>
              <a:gd name="connsiteY0" fmla="*/ 28190 h 243898"/>
              <a:gd name="connsiteX1" fmla="*/ 12256 w 12256"/>
              <a:gd name="connsiteY1" fmla="*/ 0 h 243898"/>
              <a:gd name="connsiteX2" fmla="*/ 9805 w 12256"/>
              <a:gd name="connsiteY2" fmla="*/ 37994 h 243898"/>
              <a:gd name="connsiteX3" fmla="*/ 8580 w 12256"/>
              <a:gd name="connsiteY3" fmla="*/ 80891 h 243898"/>
              <a:gd name="connsiteX4" fmla="*/ 7354 w 12256"/>
              <a:gd name="connsiteY4" fmla="*/ 100501 h 243898"/>
              <a:gd name="connsiteX5" fmla="*/ 6128 w 12256"/>
              <a:gd name="connsiteY5" fmla="*/ 142172 h 243898"/>
              <a:gd name="connsiteX6" fmla="*/ 4902 w 12256"/>
              <a:gd name="connsiteY6" fmla="*/ 148300 h 243898"/>
              <a:gd name="connsiteX7" fmla="*/ 4902 w 12256"/>
              <a:gd name="connsiteY7" fmla="*/ 167910 h 243898"/>
              <a:gd name="connsiteX8" fmla="*/ 2451 w 12256"/>
              <a:gd name="connsiteY8" fmla="*/ 218161 h 243898"/>
              <a:gd name="connsiteX9" fmla="*/ 1226 w 12256"/>
              <a:gd name="connsiteY9" fmla="*/ 243899 h 243898"/>
              <a:gd name="connsiteX10" fmla="*/ 0 w 12256"/>
              <a:gd name="connsiteY10" fmla="*/ 243899 h 243898"/>
              <a:gd name="connsiteX11" fmla="*/ 1226 w 12256"/>
              <a:gd name="connsiteY11" fmla="*/ 218161 h 243898"/>
              <a:gd name="connsiteX12" fmla="*/ 2451 w 12256"/>
              <a:gd name="connsiteY12" fmla="*/ 196100 h 243898"/>
              <a:gd name="connsiteX13" fmla="*/ 7354 w 12256"/>
              <a:gd name="connsiteY13" fmla="*/ 102952 h 243898"/>
              <a:gd name="connsiteX14" fmla="*/ 7354 w 12256"/>
              <a:gd name="connsiteY14" fmla="*/ 84568 h 243898"/>
              <a:gd name="connsiteX15" fmla="*/ 9805 w 12256"/>
              <a:gd name="connsiteY15" fmla="*/ 49025 h 24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256" h="243898">
                <a:moveTo>
                  <a:pt x="11031" y="28190"/>
                </a:moveTo>
                <a:lnTo>
                  <a:pt x="12256" y="0"/>
                </a:lnTo>
                <a:lnTo>
                  <a:pt x="9805" y="37994"/>
                </a:lnTo>
                <a:lnTo>
                  <a:pt x="8580" y="80891"/>
                </a:lnTo>
                <a:lnTo>
                  <a:pt x="7354" y="100501"/>
                </a:lnTo>
                <a:lnTo>
                  <a:pt x="6128" y="142172"/>
                </a:lnTo>
                <a:lnTo>
                  <a:pt x="4902" y="148300"/>
                </a:lnTo>
                <a:lnTo>
                  <a:pt x="4902" y="167910"/>
                </a:lnTo>
                <a:lnTo>
                  <a:pt x="2451" y="218161"/>
                </a:lnTo>
                <a:lnTo>
                  <a:pt x="1226" y="243899"/>
                </a:lnTo>
                <a:lnTo>
                  <a:pt x="0" y="243899"/>
                </a:lnTo>
                <a:lnTo>
                  <a:pt x="1226" y="218161"/>
                </a:lnTo>
                <a:lnTo>
                  <a:pt x="2451" y="196100"/>
                </a:lnTo>
                <a:lnTo>
                  <a:pt x="7354" y="102952"/>
                </a:lnTo>
                <a:lnTo>
                  <a:pt x="7354" y="84568"/>
                </a:lnTo>
                <a:lnTo>
                  <a:pt x="9805" y="49025"/>
                </a:lnTo>
                <a:close/>
              </a:path>
            </a:pathLst>
          </a:custGeom>
          <a:solidFill>
            <a:srgbClr val="603913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483E75A2-B54B-436A-961B-ECBD019AFF75}"/>
              </a:ext>
            </a:extLst>
          </p:cNvPr>
          <p:cNvSpPr/>
          <p:nvPr/>
        </p:nvSpPr>
        <p:spPr>
          <a:xfrm>
            <a:off x="4970008" y="4508833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F4660D49-E4A4-4D99-A70C-E9D90B48DC5F}"/>
              </a:ext>
            </a:extLst>
          </p:cNvPr>
          <p:cNvSpPr/>
          <p:nvPr/>
        </p:nvSpPr>
        <p:spPr>
          <a:xfrm>
            <a:off x="5688253" y="5102165"/>
            <a:ext cx="7097" cy="149042"/>
          </a:xfrm>
          <a:custGeom>
            <a:avLst/>
            <a:gdLst>
              <a:gd name="connsiteX0" fmla="*/ 6128 w 6128"/>
              <a:gd name="connsiteY0" fmla="*/ 0 h 128690"/>
              <a:gd name="connsiteX1" fmla="*/ 0 w 6128"/>
              <a:gd name="connsiteY1" fmla="*/ 128690 h 128690"/>
              <a:gd name="connsiteX2" fmla="*/ 4902 w 6128"/>
              <a:gd name="connsiteY2" fmla="*/ 0 h 128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28" h="128690">
                <a:moveTo>
                  <a:pt x="6128" y="0"/>
                </a:moveTo>
                <a:lnTo>
                  <a:pt x="0" y="128690"/>
                </a:lnTo>
                <a:lnTo>
                  <a:pt x="4902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54281F4-F9C4-43D8-A38B-9569AA36D708}"/>
              </a:ext>
            </a:extLst>
          </p:cNvPr>
          <p:cNvSpPr/>
          <p:nvPr/>
        </p:nvSpPr>
        <p:spPr>
          <a:xfrm>
            <a:off x="4970008" y="4508833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4C29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0ECDC329-95C4-4C5D-8996-E9A02DB99A41}"/>
              </a:ext>
            </a:extLst>
          </p:cNvPr>
          <p:cNvSpPr/>
          <p:nvPr/>
        </p:nvSpPr>
        <p:spPr>
          <a:xfrm>
            <a:off x="6706002" y="4109966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2BEB2B82-0502-48D1-8E9E-96531C670124}"/>
              </a:ext>
            </a:extLst>
          </p:cNvPr>
          <p:cNvSpPr/>
          <p:nvPr/>
        </p:nvSpPr>
        <p:spPr>
          <a:xfrm>
            <a:off x="6483148" y="4081577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4714616E-C617-42A4-8894-24867C804D24}"/>
              </a:ext>
            </a:extLst>
          </p:cNvPr>
          <p:cNvSpPr/>
          <p:nvPr/>
        </p:nvSpPr>
        <p:spPr>
          <a:xfrm>
            <a:off x="6483148" y="4081577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4C29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38C08B-67EE-49D7-8947-D5A67436F7A5}"/>
              </a:ext>
            </a:extLst>
          </p:cNvPr>
          <p:cNvGrpSpPr/>
          <p:nvPr/>
        </p:nvGrpSpPr>
        <p:grpSpPr>
          <a:xfrm>
            <a:off x="4148143" y="3740907"/>
            <a:ext cx="3520250" cy="3127613"/>
            <a:chOff x="4148143" y="3740907"/>
            <a:chExt cx="3520250" cy="3127613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6054DC2E-FF8E-4153-A0B2-E1FFBFE28663}"/>
                </a:ext>
              </a:extLst>
            </p:cNvPr>
            <p:cNvSpPr/>
            <p:nvPr/>
          </p:nvSpPr>
          <p:spPr>
            <a:xfrm>
              <a:off x="6490245" y="3756522"/>
              <a:ext cx="190206" cy="407383"/>
            </a:xfrm>
            <a:custGeom>
              <a:avLst/>
              <a:gdLst>
                <a:gd name="connsiteX0" fmla="*/ 0 w 164233"/>
                <a:gd name="connsiteY0" fmla="*/ 345625 h 351753"/>
                <a:gd name="connsiteX1" fmla="*/ 164233 w 164233"/>
                <a:gd name="connsiteY1" fmla="*/ 351753 h 351753"/>
                <a:gd name="connsiteX2" fmla="*/ 131142 w 164233"/>
                <a:gd name="connsiteY2" fmla="*/ 55153 h 351753"/>
                <a:gd name="connsiteX3" fmla="*/ 25738 w 164233"/>
                <a:gd name="connsiteY3" fmla="*/ 0 h 351753"/>
                <a:gd name="connsiteX4" fmla="*/ 0 w 164233"/>
                <a:gd name="connsiteY4" fmla="*/ 345625 h 351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233" h="351753">
                  <a:moveTo>
                    <a:pt x="0" y="345625"/>
                  </a:moveTo>
                  <a:lnTo>
                    <a:pt x="164233" y="351753"/>
                  </a:lnTo>
                  <a:lnTo>
                    <a:pt x="131142" y="55153"/>
                  </a:lnTo>
                  <a:lnTo>
                    <a:pt x="25738" y="0"/>
                  </a:lnTo>
                  <a:lnTo>
                    <a:pt x="0" y="345625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8FD7760-DF85-4C83-9C23-F1CC4950EBF4}"/>
                </a:ext>
              </a:extLst>
            </p:cNvPr>
            <p:cNvSpPr/>
            <p:nvPr/>
          </p:nvSpPr>
          <p:spPr>
            <a:xfrm>
              <a:off x="6490245" y="4109966"/>
              <a:ext cx="215756" cy="95103"/>
            </a:xfrm>
            <a:custGeom>
              <a:avLst/>
              <a:gdLst>
                <a:gd name="connsiteX0" fmla="*/ 186295 w 186294"/>
                <a:gd name="connsiteY0" fmla="*/ 0 h 82116"/>
                <a:gd name="connsiteX1" fmla="*/ 51476 w 186294"/>
                <a:gd name="connsiteY1" fmla="*/ 82117 h 82116"/>
                <a:gd name="connsiteX2" fmla="*/ 0 w 186294"/>
                <a:gd name="connsiteY2" fmla="*/ 40445 h 82116"/>
                <a:gd name="connsiteX3" fmla="*/ 0 w 186294"/>
                <a:gd name="connsiteY3" fmla="*/ 40445 h 82116"/>
                <a:gd name="connsiteX4" fmla="*/ 178941 w 186294"/>
                <a:gd name="connsiteY4" fmla="*/ 1226 h 8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294" h="82116">
                  <a:moveTo>
                    <a:pt x="186295" y="0"/>
                  </a:moveTo>
                  <a:lnTo>
                    <a:pt x="51476" y="82117"/>
                  </a:lnTo>
                  <a:lnTo>
                    <a:pt x="0" y="40445"/>
                  </a:lnTo>
                  <a:lnTo>
                    <a:pt x="0" y="40445"/>
                  </a:lnTo>
                  <a:lnTo>
                    <a:pt x="178941" y="1226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84B2B6F-364E-4CE6-9BD6-3D2EFD7880AA}"/>
                </a:ext>
              </a:extLst>
            </p:cNvPr>
            <p:cNvSpPr/>
            <p:nvPr/>
          </p:nvSpPr>
          <p:spPr>
            <a:xfrm>
              <a:off x="6887692" y="4146871"/>
              <a:ext cx="564943" cy="709727"/>
            </a:xfrm>
            <a:custGeom>
              <a:avLst/>
              <a:gdLst>
                <a:gd name="connsiteX0" fmla="*/ 487797 w 487797"/>
                <a:gd name="connsiteY0" fmla="*/ 0 h 612810"/>
                <a:gd name="connsiteX1" fmla="*/ 474316 w 487797"/>
                <a:gd name="connsiteY1" fmla="*/ 42897 h 612810"/>
                <a:gd name="connsiteX2" fmla="*/ 393425 w 487797"/>
                <a:gd name="connsiteY2" fmla="*/ 294149 h 612810"/>
                <a:gd name="connsiteX3" fmla="*/ 393425 w 487797"/>
                <a:gd name="connsiteY3" fmla="*/ 294149 h 612810"/>
                <a:gd name="connsiteX4" fmla="*/ 357882 w 487797"/>
                <a:gd name="connsiteY4" fmla="*/ 323564 h 612810"/>
                <a:gd name="connsiteX5" fmla="*/ 346851 w 487797"/>
                <a:gd name="connsiteY5" fmla="*/ 330918 h 612810"/>
                <a:gd name="connsiteX6" fmla="*/ 280667 w 487797"/>
                <a:gd name="connsiteY6" fmla="*/ 384845 h 612810"/>
                <a:gd name="connsiteX7" fmla="*/ 203453 w 487797"/>
                <a:gd name="connsiteY7" fmla="*/ 447352 h 612810"/>
                <a:gd name="connsiteX8" fmla="*/ 166685 w 487797"/>
                <a:gd name="connsiteY8" fmla="*/ 476767 h 612810"/>
                <a:gd name="connsiteX9" fmla="*/ 11031 w 487797"/>
                <a:gd name="connsiteY9" fmla="*/ 604231 h 612810"/>
                <a:gd name="connsiteX10" fmla="*/ 9805 w 487797"/>
                <a:gd name="connsiteY10" fmla="*/ 605457 h 612810"/>
                <a:gd name="connsiteX11" fmla="*/ 0 w 487797"/>
                <a:gd name="connsiteY11" fmla="*/ 612811 h 612810"/>
                <a:gd name="connsiteX12" fmla="*/ 11031 w 487797"/>
                <a:gd name="connsiteY12" fmla="*/ 319887 h 612810"/>
                <a:gd name="connsiteX13" fmla="*/ 11031 w 487797"/>
                <a:gd name="connsiteY13" fmla="*/ 313759 h 612810"/>
                <a:gd name="connsiteX14" fmla="*/ 12256 w 487797"/>
                <a:gd name="connsiteY14" fmla="*/ 284344 h 612810"/>
                <a:gd name="connsiteX15" fmla="*/ 24512 w 487797"/>
                <a:gd name="connsiteY15" fmla="*/ 276991 h 612810"/>
                <a:gd name="connsiteX16" fmla="*/ 170361 w 487797"/>
                <a:gd name="connsiteY16" fmla="*/ 189971 h 612810"/>
                <a:gd name="connsiteX17" fmla="*/ 213258 w 487797"/>
                <a:gd name="connsiteY17" fmla="*/ 164233 h 612810"/>
                <a:gd name="connsiteX18" fmla="*/ 230417 w 487797"/>
                <a:gd name="connsiteY18" fmla="*/ 154428 h 612810"/>
                <a:gd name="connsiteX19" fmla="*/ 270863 w 487797"/>
                <a:gd name="connsiteY19" fmla="*/ 129916 h 612810"/>
                <a:gd name="connsiteX20" fmla="*/ 404455 w 487797"/>
                <a:gd name="connsiteY20" fmla="*/ 50251 h 612810"/>
                <a:gd name="connsiteX21" fmla="*/ 446127 w 487797"/>
                <a:gd name="connsiteY21" fmla="*/ 25738 h 61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7797" h="612810">
                  <a:moveTo>
                    <a:pt x="487797" y="0"/>
                  </a:moveTo>
                  <a:lnTo>
                    <a:pt x="474316" y="42897"/>
                  </a:lnTo>
                  <a:lnTo>
                    <a:pt x="393425" y="294149"/>
                  </a:lnTo>
                  <a:lnTo>
                    <a:pt x="393425" y="294149"/>
                  </a:lnTo>
                  <a:lnTo>
                    <a:pt x="357882" y="323564"/>
                  </a:lnTo>
                  <a:lnTo>
                    <a:pt x="346851" y="330918"/>
                  </a:lnTo>
                  <a:lnTo>
                    <a:pt x="280667" y="384845"/>
                  </a:lnTo>
                  <a:lnTo>
                    <a:pt x="203453" y="447352"/>
                  </a:lnTo>
                  <a:lnTo>
                    <a:pt x="166685" y="476767"/>
                  </a:lnTo>
                  <a:lnTo>
                    <a:pt x="11031" y="604231"/>
                  </a:lnTo>
                  <a:lnTo>
                    <a:pt x="9805" y="605457"/>
                  </a:lnTo>
                  <a:lnTo>
                    <a:pt x="0" y="612811"/>
                  </a:lnTo>
                  <a:lnTo>
                    <a:pt x="11031" y="319887"/>
                  </a:lnTo>
                  <a:lnTo>
                    <a:pt x="11031" y="313759"/>
                  </a:lnTo>
                  <a:lnTo>
                    <a:pt x="12256" y="284344"/>
                  </a:lnTo>
                  <a:lnTo>
                    <a:pt x="24512" y="276991"/>
                  </a:lnTo>
                  <a:lnTo>
                    <a:pt x="170361" y="189971"/>
                  </a:lnTo>
                  <a:lnTo>
                    <a:pt x="213258" y="164233"/>
                  </a:lnTo>
                  <a:lnTo>
                    <a:pt x="230417" y="154428"/>
                  </a:lnTo>
                  <a:lnTo>
                    <a:pt x="270863" y="129916"/>
                  </a:lnTo>
                  <a:lnTo>
                    <a:pt x="404455" y="50251"/>
                  </a:lnTo>
                  <a:lnTo>
                    <a:pt x="446127" y="25738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E391767-05C6-40ED-A5EB-222518EA4DBF}"/>
                </a:ext>
              </a:extLst>
            </p:cNvPr>
            <p:cNvSpPr/>
            <p:nvPr/>
          </p:nvSpPr>
          <p:spPr>
            <a:xfrm>
              <a:off x="4524299" y="4581226"/>
              <a:ext cx="1171050" cy="943937"/>
            </a:xfrm>
            <a:custGeom>
              <a:avLst/>
              <a:gdLst>
                <a:gd name="connsiteX0" fmla="*/ 1011138 w 1011138"/>
                <a:gd name="connsiteY0" fmla="*/ 449803 h 815038"/>
                <a:gd name="connsiteX1" fmla="*/ 1005010 w 1011138"/>
                <a:gd name="connsiteY1" fmla="*/ 578493 h 815038"/>
                <a:gd name="connsiteX2" fmla="*/ 1003784 w 1011138"/>
                <a:gd name="connsiteY2" fmla="*/ 596878 h 815038"/>
                <a:gd name="connsiteX3" fmla="*/ 1001333 w 1011138"/>
                <a:gd name="connsiteY3" fmla="*/ 634872 h 815038"/>
                <a:gd name="connsiteX4" fmla="*/ 1000108 w 1011138"/>
                <a:gd name="connsiteY4" fmla="*/ 677769 h 815038"/>
                <a:gd name="connsiteX5" fmla="*/ 998882 w 1011138"/>
                <a:gd name="connsiteY5" fmla="*/ 697379 h 815038"/>
                <a:gd name="connsiteX6" fmla="*/ 997656 w 1011138"/>
                <a:gd name="connsiteY6" fmla="*/ 739050 h 815038"/>
                <a:gd name="connsiteX7" fmla="*/ 996431 w 1011138"/>
                <a:gd name="connsiteY7" fmla="*/ 745178 h 815038"/>
                <a:gd name="connsiteX8" fmla="*/ 996431 w 1011138"/>
                <a:gd name="connsiteY8" fmla="*/ 764788 h 815038"/>
                <a:gd name="connsiteX9" fmla="*/ 993980 w 1011138"/>
                <a:gd name="connsiteY9" fmla="*/ 815039 h 815038"/>
                <a:gd name="connsiteX10" fmla="*/ 992754 w 1011138"/>
                <a:gd name="connsiteY10" fmla="*/ 815039 h 815038"/>
                <a:gd name="connsiteX11" fmla="*/ 962113 w 1011138"/>
                <a:gd name="connsiteY11" fmla="*/ 796654 h 815038"/>
                <a:gd name="connsiteX12" fmla="*/ 0 w 1011138"/>
                <a:gd name="connsiteY12" fmla="*/ 219386 h 815038"/>
                <a:gd name="connsiteX13" fmla="*/ 96824 w 1011138"/>
                <a:gd name="connsiteY13" fmla="*/ 0 h 815038"/>
                <a:gd name="connsiteX14" fmla="*/ 328467 w 1011138"/>
                <a:gd name="connsiteY14" fmla="*/ 116434 h 815038"/>
                <a:gd name="connsiteX15" fmla="*/ 601781 w 1011138"/>
                <a:gd name="connsiteY15" fmla="*/ 253704 h 815038"/>
                <a:gd name="connsiteX16" fmla="*/ 979272 w 1011138"/>
                <a:gd name="connsiteY16" fmla="*/ 435096 h 815038"/>
                <a:gd name="connsiteX17" fmla="*/ 987851 w 1011138"/>
                <a:gd name="connsiteY17" fmla="*/ 438773 h 815038"/>
                <a:gd name="connsiteX18" fmla="*/ 1009913 w 1011138"/>
                <a:gd name="connsiteY18" fmla="*/ 449803 h 81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1138" h="815038">
                  <a:moveTo>
                    <a:pt x="1011138" y="449803"/>
                  </a:moveTo>
                  <a:lnTo>
                    <a:pt x="1005010" y="578493"/>
                  </a:lnTo>
                  <a:lnTo>
                    <a:pt x="1003784" y="596878"/>
                  </a:lnTo>
                  <a:lnTo>
                    <a:pt x="1001333" y="634872"/>
                  </a:lnTo>
                  <a:lnTo>
                    <a:pt x="1000108" y="677769"/>
                  </a:lnTo>
                  <a:lnTo>
                    <a:pt x="998882" y="697379"/>
                  </a:lnTo>
                  <a:lnTo>
                    <a:pt x="997656" y="739050"/>
                  </a:lnTo>
                  <a:lnTo>
                    <a:pt x="996431" y="745178"/>
                  </a:lnTo>
                  <a:lnTo>
                    <a:pt x="996431" y="764788"/>
                  </a:lnTo>
                  <a:lnTo>
                    <a:pt x="993980" y="815039"/>
                  </a:lnTo>
                  <a:lnTo>
                    <a:pt x="992754" y="815039"/>
                  </a:lnTo>
                  <a:lnTo>
                    <a:pt x="962113" y="796654"/>
                  </a:lnTo>
                  <a:lnTo>
                    <a:pt x="0" y="219386"/>
                  </a:lnTo>
                  <a:lnTo>
                    <a:pt x="96824" y="0"/>
                  </a:lnTo>
                  <a:lnTo>
                    <a:pt x="328467" y="116434"/>
                  </a:lnTo>
                  <a:lnTo>
                    <a:pt x="601781" y="253704"/>
                  </a:lnTo>
                  <a:lnTo>
                    <a:pt x="979272" y="435096"/>
                  </a:lnTo>
                  <a:lnTo>
                    <a:pt x="987851" y="438773"/>
                  </a:lnTo>
                  <a:lnTo>
                    <a:pt x="1009913" y="449803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C51B2A1-B41C-4CDC-9070-C162498B6447}"/>
                </a:ext>
              </a:extLst>
            </p:cNvPr>
            <p:cNvSpPr/>
            <p:nvPr/>
          </p:nvSpPr>
          <p:spPr>
            <a:xfrm>
              <a:off x="4148143" y="3740907"/>
              <a:ext cx="821864" cy="837478"/>
            </a:xfrm>
            <a:custGeom>
              <a:avLst/>
              <a:gdLst>
                <a:gd name="connsiteX0" fmla="*/ 709635 w 709635"/>
                <a:gd name="connsiteY0" fmla="*/ 663062 h 723116"/>
                <a:gd name="connsiteX1" fmla="*/ 433870 w 709635"/>
                <a:gd name="connsiteY1" fmla="*/ 723117 h 723116"/>
                <a:gd name="connsiteX2" fmla="*/ 425291 w 709635"/>
                <a:gd name="connsiteY2" fmla="*/ 710861 h 723116"/>
                <a:gd name="connsiteX3" fmla="*/ 247576 w 709635"/>
                <a:gd name="connsiteY3" fmla="*/ 441224 h 723116"/>
                <a:gd name="connsiteX4" fmla="*/ 113983 w 709635"/>
                <a:gd name="connsiteY4" fmla="*/ 254929 h 723116"/>
                <a:gd name="connsiteX5" fmla="*/ 0 w 709635"/>
                <a:gd name="connsiteY5" fmla="*/ 98050 h 723116"/>
                <a:gd name="connsiteX6" fmla="*/ 150751 w 709635"/>
                <a:gd name="connsiteY6" fmla="*/ 0 h 723116"/>
                <a:gd name="connsiteX7" fmla="*/ 708409 w 709635"/>
                <a:gd name="connsiteY7" fmla="*/ 663062 h 723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9635" h="723116">
                  <a:moveTo>
                    <a:pt x="709635" y="663062"/>
                  </a:moveTo>
                  <a:lnTo>
                    <a:pt x="433870" y="723117"/>
                  </a:lnTo>
                  <a:lnTo>
                    <a:pt x="425291" y="710861"/>
                  </a:lnTo>
                  <a:lnTo>
                    <a:pt x="247576" y="441224"/>
                  </a:lnTo>
                  <a:lnTo>
                    <a:pt x="113983" y="254929"/>
                  </a:lnTo>
                  <a:lnTo>
                    <a:pt x="0" y="98050"/>
                  </a:lnTo>
                  <a:lnTo>
                    <a:pt x="150751" y="0"/>
                  </a:lnTo>
                  <a:lnTo>
                    <a:pt x="708409" y="663062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AF672DF-CD85-4DBE-AA1F-B806B94E0500}"/>
                </a:ext>
              </a:extLst>
            </p:cNvPr>
            <p:cNvSpPr/>
            <p:nvPr/>
          </p:nvSpPr>
          <p:spPr>
            <a:xfrm>
              <a:off x="5604506" y="3919759"/>
              <a:ext cx="765086" cy="2948761"/>
            </a:xfrm>
            <a:custGeom>
              <a:avLst/>
              <a:gdLst>
                <a:gd name="connsiteX0" fmla="*/ 660610 w 660610"/>
                <a:gd name="connsiteY0" fmla="*/ 2718430 h 2718429"/>
                <a:gd name="connsiteX1" fmla="*/ 0 w 660610"/>
                <a:gd name="connsiteY1" fmla="*/ 2718430 h 2718429"/>
                <a:gd name="connsiteX2" fmla="*/ 35543 w 660610"/>
                <a:gd name="connsiteY2" fmla="*/ 1940159 h 2718429"/>
                <a:gd name="connsiteX3" fmla="*/ 35543 w 660610"/>
                <a:gd name="connsiteY3" fmla="*/ 1940159 h 2718429"/>
                <a:gd name="connsiteX4" fmla="*/ 35543 w 660610"/>
                <a:gd name="connsiteY4" fmla="*/ 1936483 h 2718429"/>
                <a:gd name="connsiteX5" fmla="*/ 39220 w 660610"/>
                <a:gd name="connsiteY5" fmla="*/ 1873976 h 2718429"/>
                <a:gd name="connsiteX6" fmla="*/ 40445 w 660610"/>
                <a:gd name="connsiteY6" fmla="*/ 1843335 h 2718429"/>
                <a:gd name="connsiteX7" fmla="*/ 40445 w 660610"/>
                <a:gd name="connsiteY7" fmla="*/ 1822500 h 2718429"/>
                <a:gd name="connsiteX8" fmla="*/ 41671 w 660610"/>
                <a:gd name="connsiteY8" fmla="*/ 1816372 h 2718429"/>
                <a:gd name="connsiteX9" fmla="*/ 42897 w 660610"/>
                <a:gd name="connsiteY9" fmla="*/ 1791859 h 2718429"/>
                <a:gd name="connsiteX10" fmla="*/ 63732 w 660610"/>
                <a:gd name="connsiteY10" fmla="*/ 1335928 h 2718429"/>
                <a:gd name="connsiteX11" fmla="*/ 63732 w 660610"/>
                <a:gd name="connsiteY11" fmla="*/ 1316318 h 2718429"/>
                <a:gd name="connsiteX12" fmla="*/ 64958 w 660610"/>
                <a:gd name="connsiteY12" fmla="*/ 1310190 h 2718429"/>
                <a:gd name="connsiteX13" fmla="*/ 66184 w 660610"/>
                <a:gd name="connsiteY13" fmla="*/ 1268519 h 2718429"/>
                <a:gd name="connsiteX14" fmla="*/ 67409 w 660610"/>
                <a:gd name="connsiteY14" fmla="*/ 1248909 h 2718429"/>
                <a:gd name="connsiteX15" fmla="*/ 68635 w 660610"/>
                <a:gd name="connsiteY15" fmla="*/ 1206012 h 2718429"/>
                <a:gd name="connsiteX16" fmla="*/ 71086 w 660610"/>
                <a:gd name="connsiteY16" fmla="*/ 1168018 h 2718429"/>
                <a:gd name="connsiteX17" fmla="*/ 72312 w 660610"/>
                <a:gd name="connsiteY17" fmla="*/ 1149633 h 2718429"/>
                <a:gd name="connsiteX18" fmla="*/ 78440 w 660610"/>
                <a:gd name="connsiteY18" fmla="*/ 1020943 h 2718429"/>
                <a:gd name="connsiteX19" fmla="*/ 77214 w 660610"/>
                <a:gd name="connsiteY19" fmla="*/ 1020943 h 2718429"/>
                <a:gd name="connsiteX20" fmla="*/ 123788 w 660610"/>
                <a:gd name="connsiteY20" fmla="*/ 0 h 2718429"/>
                <a:gd name="connsiteX21" fmla="*/ 528243 w 660610"/>
                <a:gd name="connsiteY21" fmla="*/ 0 h 2718429"/>
                <a:gd name="connsiteX22" fmla="*/ 547853 w 660610"/>
                <a:gd name="connsiteY22" fmla="*/ 411809 h 2718429"/>
                <a:gd name="connsiteX23" fmla="*/ 562560 w 660610"/>
                <a:gd name="connsiteY23" fmla="*/ 714537 h 2718429"/>
                <a:gd name="connsiteX24" fmla="*/ 567463 w 660610"/>
                <a:gd name="connsiteY24" fmla="*/ 801557 h 2718429"/>
                <a:gd name="connsiteX25" fmla="*/ 567463 w 660610"/>
                <a:gd name="connsiteY25" fmla="*/ 819941 h 2718429"/>
                <a:gd name="connsiteX26" fmla="*/ 571140 w 660610"/>
                <a:gd name="connsiteY26" fmla="*/ 882448 h 2718429"/>
                <a:gd name="connsiteX27" fmla="*/ 577268 w 660610"/>
                <a:gd name="connsiteY27" fmla="*/ 1024620 h 2718429"/>
                <a:gd name="connsiteX28" fmla="*/ 578493 w 660610"/>
                <a:gd name="connsiteY28" fmla="*/ 1038102 h 2718429"/>
                <a:gd name="connsiteX29" fmla="*/ 579719 w 660610"/>
                <a:gd name="connsiteY29" fmla="*/ 1063840 h 2718429"/>
                <a:gd name="connsiteX30" fmla="*/ 580945 w 660610"/>
                <a:gd name="connsiteY30" fmla="*/ 1087127 h 2718429"/>
                <a:gd name="connsiteX31" fmla="*/ 587073 w 660610"/>
                <a:gd name="connsiteY31" fmla="*/ 1217043 h 2718429"/>
                <a:gd name="connsiteX32" fmla="*/ 589524 w 660610"/>
                <a:gd name="connsiteY32" fmla="*/ 1262391 h 2718429"/>
                <a:gd name="connsiteX33" fmla="*/ 590750 w 660610"/>
                <a:gd name="connsiteY33" fmla="*/ 1283226 h 2718429"/>
                <a:gd name="connsiteX34" fmla="*/ 591975 w 660610"/>
                <a:gd name="connsiteY34" fmla="*/ 1318769 h 2718429"/>
                <a:gd name="connsiteX35" fmla="*/ 593201 w 660610"/>
                <a:gd name="connsiteY35" fmla="*/ 1338379 h 2718429"/>
                <a:gd name="connsiteX36" fmla="*/ 598103 w 660610"/>
                <a:gd name="connsiteY36" fmla="*/ 1430301 h 2718429"/>
                <a:gd name="connsiteX37" fmla="*/ 599329 w 660610"/>
                <a:gd name="connsiteY37" fmla="*/ 1452362 h 2718429"/>
                <a:gd name="connsiteX38" fmla="*/ 600555 w 660610"/>
                <a:gd name="connsiteY38" fmla="*/ 1478100 h 2718429"/>
                <a:gd name="connsiteX39" fmla="*/ 605457 w 660610"/>
                <a:gd name="connsiteY39" fmla="*/ 1584729 h 2718429"/>
                <a:gd name="connsiteX40" fmla="*/ 612811 w 660610"/>
                <a:gd name="connsiteY40" fmla="*/ 1746511 h 2718429"/>
                <a:gd name="connsiteX41" fmla="*/ 618939 w 660610"/>
                <a:gd name="connsiteY41" fmla="*/ 1877653 h 27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0610" h="2718429">
                  <a:moveTo>
                    <a:pt x="660610" y="2718430"/>
                  </a:moveTo>
                  <a:lnTo>
                    <a:pt x="0" y="2718430"/>
                  </a:lnTo>
                  <a:lnTo>
                    <a:pt x="35543" y="1940159"/>
                  </a:lnTo>
                  <a:lnTo>
                    <a:pt x="35543" y="1940159"/>
                  </a:lnTo>
                  <a:lnTo>
                    <a:pt x="35543" y="1936483"/>
                  </a:lnTo>
                  <a:lnTo>
                    <a:pt x="39220" y="1873976"/>
                  </a:lnTo>
                  <a:lnTo>
                    <a:pt x="40445" y="1843335"/>
                  </a:lnTo>
                  <a:lnTo>
                    <a:pt x="40445" y="1822500"/>
                  </a:lnTo>
                  <a:lnTo>
                    <a:pt x="41671" y="1816372"/>
                  </a:lnTo>
                  <a:lnTo>
                    <a:pt x="42897" y="1791859"/>
                  </a:lnTo>
                  <a:lnTo>
                    <a:pt x="63732" y="1335928"/>
                  </a:lnTo>
                  <a:lnTo>
                    <a:pt x="63732" y="1316318"/>
                  </a:lnTo>
                  <a:lnTo>
                    <a:pt x="64958" y="1310190"/>
                  </a:lnTo>
                  <a:lnTo>
                    <a:pt x="66184" y="1268519"/>
                  </a:lnTo>
                  <a:lnTo>
                    <a:pt x="67409" y="1248909"/>
                  </a:lnTo>
                  <a:lnTo>
                    <a:pt x="68635" y="1206012"/>
                  </a:lnTo>
                  <a:lnTo>
                    <a:pt x="71086" y="1168018"/>
                  </a:lnTo>
                  <a:lnTo>
                    <a:pt x="72312" y="1149633"/>
                  </a:lnTo>
                  <a:lnTo>
                    <a:pt x="78440" y="1020943"/>
                  </a:lnTo>
                  <a:lnTo>
                    <a:pt x="77214" y="1020943"/>
                  </a:lnTo>
                  <a:lnTo>
                    <a:pt x="123788" y="0"/>
                  </a:lnTo>
                  <a:lnTo>
                    <a:pt x="528243" y="0"/>
                  </a:lnTo>
                  <a:lnTo>
                    <a:pt x="547853" y="411809"/>
                  </a:lnTo>
                  <a:lnTo>
                    <a:pt x="562560" y="714537"/>
                  </a:lnTo>
                  <a:lnTo>
                    <a:pt x="567463" y="801557"/>
                  </a:lnTo>
                  <a:lnTo>
                    <a:pt x="567463" y="819941"/>
                  </a:lnTo>
                  <a:lnTo>
                    <a:pt x="571140" y="882448"/>
                  </a:lnTo>
                  <a:lnTo>
                    <a:pt x="577268" y="1024620"/>
                  </a:lnTo>
                  <a:lnTo>
                    <a:pt x="578493" y="1038102"/>
                  </a:lnTo>
                  <a:lnTo>
                    <a:pt x="579719" y="1063840"/>
                  </a:lnTo>
                  <a:lnTo>
                    <a:pt x="580945" y="1087127"/>
                  </a:lnTo>
                  <a:lnTo>
                    <a:pt x="587073" y="1217043"/>
                  </a:lnTo>
                  <a:lnTo>
                    <a:pt x="589524" y="1262391"/>
                  </a:lnTo>
                  <a:lnTo>
                    <a:pt x="590750" y="1283226"/>
                  </a:lnTo>
                  <a:lnTo>
                    <a:pt x="591975" y="1318769"/>
                  </a:lnTo>
                  <a:lnTo>
                    <a:pt x="593201" y="1338379"/>
                  </a:lnTo>
                  <a:lnTo>
                    <a:pt x="598103" y="1430301"/>
                  </a:lnTo>
                  <a:lnTo>
                    <a:pt x="599329" y="1452362"/>
                  </a:lnTo>
                  <a:lnTo>
                    <a:pt x="600555" y="1478100"/>
                  </a:lnTo>
                  <a:lnTo>
                    <a:pt x="605457" y="1584729"/>
                  </a:lnTo>
                  <a:lnTo>
                    <a:pt x="612811" y="1746511"/>
                  </a:lnTo>
                  <a:lnTo>
                    <a:pt x="618939" y="1877653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44404A2-3A3A-47E6-AB68-DFFEFB5B67C1}"/>
                </a:ext>
              </a:extLst>
            </p:cNvPr>
            <p:cNvSpPr/>
            <p:nvPr/>
          </p:nvSpPr>
          <p:spPr>
            <a:xfrm>
              <a:off x="5638571" y="5085131"/>
              <a:ext cx="56777" cy="440031"/>
            </a:xfrm>
            <a:custGeom>
              <a:avLst/>
              <a:gdLst>
                <a:gd name="connsiteX0" fmla="*/ 49025 w 49024"/>
                <a:gd name="connsiteY0" fmla="*/ 14707 h 379942"/>
                <a:gd name="connsiteX1" fmla="*/ 42897 w 49024"/>
                <a:gd name="connsiteY1" fmla="*/ 143398 h 379942"/>
                <a:gd name="connsiteX2" fmla="*/ 41671 w 49024"/>
                <a:gd name="connsiteY2" fmla="*/ 161782 h 379942"/>
                <a:gd name="connsiteX3" fmla="*/ 39220 w 49024"/>
                <a:gd name="connsiteY3" fmla="*/ 199776 h 379942"/>
                <a:gd name="connsiteX4" fmla="*/ 37994 w 49024"/>
                <a:gd name="connsiteY4" fmla="*/ 242673 h 379942"/>
                <a:gd name="connsiteX5" fmla="*/ 36769 w 49024"/>
                <a:gd name="connsiteY5" fmla="*/ 262283 h 379942"/>
                <a:gd name="connsiteX6" fmla="*/ 35543 w 49024"/>
                <a:gd name="connsiteY6" fmla="*/ 303954 h 379942"/>
                <a:gd name="connsiteX7" fmla="*/ 34317 w 49024"/>
                <a:gd name="connsiteY7" fmla="*/ 310082 h 379942"/>
                <a:gd name="connsiteX8" fmla="*/ 34317 w 49024"/>
                <a:gd name="connsiteY8" fmla="*/ 329692 h 379942"/>
                <a:gd name="connsiteX9" fmla="*/ 31866 w 49024"/>
                <a:gd name="connsiteY9" fmla="*/ 379943 h 379942"/>
                <a:gd name="connsiteX10" fmla="*/ 30641 w 49024"/>
                <a:gd name="connsiteY10" fmla="*/ 379943 h 379942"/>
                <a:gd name="connsiteX11" fmla="*/ 0 w 49024"/>
                <a:gd name="connsiteY11" fmla="*/ 361558 h 379942"/>
                <a:gd name="connsiteX12" fmla="*/ 1226 w 49024"/>
                <a:gd name="connsiteY12" fmla="*/ 329692 h 379942"/>
                <a:gd name="connsiteX13" fmla="*/ 2451 w 49024"/>
                <a:gd name="connsiteY13" fmla="*/ 310082 h 379942"/>
                <a:gd name="connsiteX14" fmla="*/ 2451 w 49024"/>
                <a:gd name="connsiteY14" fmla="*/ 303954 h 379942"/>
                <a:gd name="connsiteX15" fmla="*/ 4902 w 49024"/>
                <a:gd name="connsiteY15" fmla="*/ 262283 h 379942"/>
                <a:gd name="connsiteX16" fmla="*/ 6128 w 49024"/>
                <a:gd name="connsiteY16" fmla="*/ 242673 h 379942"/>
                <a:gd name="connsiteX17" fmla="*/ 7354 w 49024"/>
                <a:gd name="connsiteY17" fmla="*/ 199776 h 379942"/>
                <a:gd name="connsiteX18" fmla="*/ 9805 w 49024"/>
                <a:gd name="connsiteY18" fmla="*/ 161782 h 379942"/>
                <a:gd name="connsiteX19" fmla="*/ 9805 w 49024"/>
                <a:gd name="connsiteY19" fmla="*/ 143398 h 379942"/>
                <a:gd name="connsiteX20" fmla="*/ 15933 w 49024"/>
                <a:gd name="connsiteY20" fmla="*/ 14707 h 379942"/>
                <a:gd name="connsiteX21" fmla="*/ 15933 w 49024"/>
                <a:gd name="connsiteY21" fmla="*/ 14707 h 379942"/>
                <a:gd name="connsiteX22" fmla="*/ 17159 w 49024"/>
                <a:gd name="connsiteY22" fmla="*/ 0 h 379942"/>
                <a:gd name="connsiteX23" fmla="*/ 25738 w 49024"/>
                <a:gd name="connsiteY23" fmla="*/ 3677 h 379942"/>
                <a:gd name="connsiteX24" fmla="*/ 47799 w 49024"/>
                <a:gd name="connsiteY24" fmla="*/ 14707 h 37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9024" h="379942">
                  <a:moveTo>
                    <a:pt x="49025" y="14707"/>
                  </a:moveTo>
                  <a:lnTo>
                    <a:pt x="42897" y="143398"/>
                  </a:lnTo>
                  <a:lnTo>
                    <a:pt x="41671" y="161782"/>
                  </a:lnTo>
                  <a:lnTo>
                    <a:pt x="39220" y="199776"/>
                  </a:lnTo>
                  <a:lnTo>
                    <a:pt x="37994" y="242673"/>
                  </a:lnTo>
                  <a:lnTo>
                    <a:pt x="36769" y="262283"/>
                  </a:lnTo>
                  <a:lnTo>
                    <a:pt x="35543" y="303954"/>
                  </a:lnTo>
                  <a:lnTo>
                    <a:pt x="34317" y="310082"/>
                  </a:lnTo>
                  <a:lnTo>
                    <a:pt x="34317" y="329692"/>
                  </a:lnTo>
                  <a:lnTo>
                    <a:pt x="31866" y="379943"/>
                  </a:lnTo>
                  <a:lnTo>
                    <a:pt x="30641" y="379943"/>
                  </a:lnTo>
                  <a:lnTo>
                    <a:pt x="0" y="361558"/>
                  </a:lnTo>
                  <a:lnTo>
                    <a:pt x="1226" y="329692"/>
                  </a:lnTo>
                  <a:lnTo>
                    <a:pt x="2451" y="310082"/>
                  </a:lnTo>
                  <a:lnTo>
                    <a:pt x="2451" y="303954"/>
                  </a:lnTo>
                  <a:lnTo>
                    <a:pt x="4902" y="262283"/>
                  </a:lnTo>
                  <a:lnTo>
                    <a:pt x="6128" y="242673"/>
                  </a:lnTo>
                  <a:lnTo>
                    <a:pt x="7354" y="199776"/>
                  </a:lnTo>
                  <a:lnTo>
                    <a:pt x="9805" y="161782"/>
                  </a:lnTo>
                  <a:lnTo>
                    <a:pt x="9805" y="143398"/>
                  </a:lnTo>
                  <a:lnTo>
                    <a:pt x="15933" y="14707"/>
                  </a:lnTo>
                  <a:lnTo>
                    <a:pt x="15933" y="14707"/>
                  </a:lnTo>
                  <a:lnTo>
                    <a:pt x="17159" y="0"/>
                  </a:lnTo>
                  <a:lnTo>
                    <a:pt x="25738" y="3677"/>
                  </a:lnTo>
                  <a:lnTo>
                    <a:pt x="47799" y="14707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A9F6D0C-5726-4D25-AD74-1F449C57B23D}"/>
                </a:ext>
              </a:extLst>
            </p:cNvPr>
            <p:cNvSpPr/>
            <p:nvPr/>
          </p:nvSpPr>
          <p:spPr>
            <a:xfrm>
              <a:off x="5651347" y="5122037"/>
              <a:ext cx="654368" cy="908451"/>
            </a:xfrm>
            <a:custGeom>
              <a:avLst/>
              <a:gdLst>
                <a:gd name="connsiteX0" fmla="*/ 565012 w 565011"/>
                <a:gd name="connsiteY0" fmla="*/ 546627 h 784398"/>
                <a:gd name="connsiteX1" fmla="*/ 565012 w 565011"/>
                <a:gd name="connsiteY1" fmla="*/ 546627 h 784398"/>
                <a:gd name="connsiteX2" fmla="*/ 0 w 565011"/>
                <a:gd name="connsiteY2" fmla="*/ 784398 h 784398"/>
                <a:gd name="connsiteX3" fmla="*/ 1226 w 565011"/>
                <a:gd name="connsiteY3" fmla="*/ 778270 h 784398"/>
                <a:gd name="connsiteX4" fmla="*/ 2451 w 565011"/>
                <a:gd name="connsiteY4" fmla="*/ 753758 h 784398"/>
                <a:gd name="connsiteX5" fmla="*/ 23287 w 565011"/>
                <a:gd name="connsiteY5" fmla="*/ 297826 h 784398"/>
                <a:gd name="connsiteX6" fmla="*/ 538048 w 565011"/>
                <a:gd name="connsiteY6" fmla="*/ 0 h 784398"/>
                <a:gd name="connsiteX7" fmla="*/ 539274 w 565011"/>
                <a:gd name="connsiteY7" fmla="*/ 25738 h 784398"/>
                <a:gd name="connsiteX8" fmla="*/ 540499 w 565011"/>
                <a:gd name="connsiteY8" fmla="*/ 49025 h 784398"/>
                <a:gd name="connsiteX9" fmla="*/ 546628 w 565011"/>
                <a:gd name="connsiteY9" fmla="*/ 178941 h 784398"/>
                <a:gd name="connsiteX10" fmla="*/ 549079 w 565011"/>
                <a:gd name="connsiteY10" fmla="*/ 224289 h 784398"/>
                <a:gd name="connsiteX11" fmla="*/ 550304 w 565011"/>
                <a:gd name="connsiteY11" fmla="*/ 245124 h 784398"/>
                <a:gd name="connsiteX12" fmla="*/ 551530 w 565011"/>
                <a:gd name="connsiteY12" fmla="*/ 280668 h 784398"/>
                <a:gd name="connsiteX13" fmla="*/ 552756 w 565011"/>
                <a:gd name="connsiteY13" fmla="*/ 300277 h 784398"/>
                <a:gd name="connsiteX14" fmla="*/ 557658 w 565011"/>
                <a:gd name="connsiteY14" fmla="*/ 392199 h 784398"/>
                <a:gd name="connsiteX15" fmla="*/ 558884 w 565011"/>
                <a:gd name="connsiteY15" fmla="*/ 414260 h 78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5011" h="784398">
                  <a:moveTo>
                    <a:pt x="565012" y="546627"/>
                  </a:moveTo>
                  <a:lnTo>
                    <a:pt x="565012" y="546627"/>
                  </a:lnTo>
                  <a:lnTo>
                    <a:pt x="0" y="784398"/>
                  </a:lnTo>
                  <a:lnTo>
                    <a:pt x="1226" y="778270"/>
                  </a:lnTo>
                  <a:lnTo>
                    <a:pt x="2451" y="753758"/>
                  </a:lnTo>
                  <a:lnTo>
                    <a:pt x="23287" y="297826"/>
                  </a:lnTo>
                  <a:lnTo>
                    <a:pt x="538048" y="0"/>
                  </a:lnTo>
                  <a:lnTo>
                    <a:pt x="539274" y="25738"/>
                  </a:lnTo>
                  <a:lnTo>
                    <a:pt x="540499" y="49025"/>
                  </a:lnTo>
                  <a:lnTo>
                    <a:pt x="546628" y="178941"/>
                  </a:lnTo>
                  <a:lnTo>
                    <a:pt x="549079" y="224289"/>
                  </a:lnTo>
                  <a:lnTo>
                    <a:pt x="550304" y="245124"/>
                  </a:lnTo>
                  <a:lnTo>
                    <a:pt x="551530" y="280668"/>
                  </a:lnTo>
                  <a:lnTo>
                    <a:pt x="552756" y="300277"/>
                  </a:lnTo>
                  <a:lnTo>
                    <a:pt x="557658" y="392199"/>
                  </a:lnTo>
                  <a:lnTo>
                    <a:pt x="558884" y="41426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160E5D8A-4934-4E0D-86FF-82ECBE59015C}"/>
                </a:ext>
              </a:extLst>
            </p:cNvPr>
            <p:cNvSpPr/>
            <p:nvPr/>
          </p:nvSpPr>
          <p:spPr>
            <a:xfrm>
              <a:off x="5652767" y="4811177"/>
              <a:ext cx="1389645" cy="1212214"/>
            </a:xfrm>
            <a:custGeom>
              <a:avLst/>
              <a:gdLst>
                <a:gd name="connsiteX0" fmla="*/ 1199884 w 1199883"/>
                <a:gd name="connsiteY0" fmla="*/ 0 h 1046681"/>
                <a:gd name="connsiteX1" fmla="*/ 1198658 w 1199883"/>
                <a:gd name="connsiteY1" fmla="*/ 2451 h 1046681"/>
                <a:gd name="connsiteX2" fmla="*/ 1180274 w 1199883"/>
                <a:gd name="connsiteY2" fmla="*/ 101727 h 1046681"/>
                <a:gd name="connsiteX3" fmla="*/ 908186 w 1199883"/>
                <a:gd name="connsiteY3" fmla="*/ 452254 h 1046681"/>
                <a:gd name="connsiteX4" fmla="*/ 908186 w 1199883"/>
                <a:gd name="connsiteY4" fmla="*/ 453480 h 1046681"/>
                <a:gd name="connsiteX5" fmla="*/ 893478 w 1199883"/>
                <a:gd name="connsiteY5" fmla="*/ 462060 h 1046681"/>
                <a:gd name="connsiteX6" fmla="*/ 826069 w 1199883"/>
                <a:gd name="connsiteY6" fmla="*/ 507407 h 1046681"/>
                <a:gd name="connsiteX7" fmla="*/ 824844 w 1199883"/>
                <a:gd name="connsiteY7" fmla="*/ 507407 h 1046681"/>
                <a:gd name="connsiteX8" fmla="*/ 557658 w 1199883"/>
                <a:gd name="connsiteY8" fmla="*/ 682672 h 1046681"/>
                <a:gd name="connsiteX9" fmla="*/ 469413 w 1199883"/>
                <a:gd name="connsiteY9" fmla="*/ 740276 h 1046681"/>
                <a:gd name="connsiteX10" fmla="*/ 316210 w 1199883"/>
                <a:gd name="connsiteY10" fmla="*/ 839551 h 1046681"/>
                <a:gd name="connsiteX11" fmla="*/ 0 w 1199883"/>
                <a:gd name="connsiteY11" fmla="*/ 1046681 h 1046681"/>
                <a:gd name="connsiteX12" fmla="*/ 1226 w 1199883"/>
                <a:gd name="connsiteY12" fmla="*/ 1022169 h 1046681"/>
                <a:gd name="connsiteX13" fmla="*/ 22061 w 1199883"/>
                <a:gd name="connsiteY13" fmla="*/ 566238 h 1046681"/>
                <a:gd name="connsiteX14" fmla="*/ 296601 w 1199883"/>
                <a:gd name="connsiteY14" fmla="*/ 433870 h 1046681"/>
                <a:gd name="connsiteX15" fmla="*/ 539274 w 1199883"/>
                <a:gd name="connsiteY15" fmla="*/ 317436 h 1046681"/>
                <a:gd name="connsiteX16" fmla="*/ 561335 w 1199883"/>
                <a:gd name="connsiteY16" fmla="*/ 307631 h 1046681"/>
                <a:gd name="connsiteX17" fmla="*/ 824844 w 1199883"/>
                <a:gd name="connsiteY17" fmla="*/ 180167 h 1046681"/>
                <a:gd name="connsiteX18" fmla="*/ 947406 w 1199883"/>
                <a:gd name="connsiteY18" fmla="*/ 121337 h 1046681"/>
                <a:gd name="connsiteX19" fmla="*/ 1194982 w 1199883"/>
                <a:gd name="connsiteY19" fmla="*/ 2451 h 104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99883" h="1046681">
                  <a:moveTo>
                    <a:pt x="1199884" y="0"/>
                  </a:moveTo>
                  <a:lnTo>
                    <a:pt x="1198658" y="2451"/>
                  </a:lnTo>
                  <a:lnTo>
                    <a:pt x="1180274" y="101727"/>
                  </a:lnTo>
                  <a:lnTo>
                    <a:pt x="908186" y="452254"/>
                  </a:lnTo>
                  <a:lnTo>
                    <a:pt x="908186" y="453480"/>
                  </a:lnTo>
                  <a:lnTo>
                    <a:pt x="893478" y="462060"/>
                  </a:lnTo>
                  <a:lnTo>
                    <a:pt x="826069" y="507407"/>
                  </a:lnTo>
                  <a:lnTo>
                    <a:pt x="824844" y="507407"/>
                  </a:lnTo>
                  <a:lnTo>
                    <a:pt x="557658" y="682672"/>
                  </a:lnTo>
                  <a:lnTo>
                    <a:pt x="469413" y="740276"/>
                  </a:lnTo>
                  <a:lnTo>
                    <a:pt x="316210" y="839551"/>
                  </a:lnTo>
                  <a:lnTo>
                    <a:pt x="0" y="1046681"/>
                  </a:lnTo>
                  <a:lnTo>
                    <a:pt x="1226" y="1022169"/>
                  </a:lnTo>
                  <a:lnTo>
                    <a:pt x="22061" y="566238"/>
                  </a:lnTo>
                  <a:lnTo>
                    <a:pt x="296601" y="433870"/>
                  </a:lnTo>
                  <a:lnTo>
                    <a:pt x="539274" y="317436"/>
                  </a:lnTo>
                  <a:lnTo>
                    <a:pt x="561335" y="307631"/>
                  </a:lnTo>
                  <a:lnTo>
                    <a:pt x="824844" y="180167"/>
                  </a:lnTo>
                  <a:lnTo>
                    <a:pt x="947406" y="121337"/>
                  </a:lnTo>
                  <a:lnTo>
                    <a:pt x="1194982" y="2451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C821590-6F4C-4A4A-94C7-7F7932DA0203}"/>
                </a:ext>
              </a:extLst>
            </p:cNvPr>
            <p:cNvSpPr/>
            <p:nvPr/>
          </p:nvSpPr>
          <p:spPr>
            <a:xfrm>
              <a:off x="7343338" y="3912663"/>
              <a:ext cx="325055" cy="574878"/>
            </a:xfrm>
            <a:custGeom>
              <a:avLst/>
              <a:gdLst>
                <a:gd name="connsiteX0" fmla="*/ 280667 w 280667"/>
                <a:gd name="connsiteY0" fmla="*/ 0 h 496376"/>
                <a:gd name="connsiteX1" fmla="*/ 212033 w 280667"/>
                <a:gd name="connsiteY1" fmla="*/ 328467 h 496376"/>
                <a:gd name="connsiteX2" fmla="*/ 0 w 280667"/>
                <a:gd name="connsiteY2" fmla="*/ 496377 h 496376"/>
                <a:gd name="connsiteX3" fmla="*/ 0 w 280667"/>
                <a:gd name="connsiteY3" fmla="*/ 496377 h 496376"/>
                <a:gd name="connsiteX4" fmla="*/ 131141 w 280667"/>
                <a:gd name="connsiteY4" fmla="*/ 88245 h 49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667" h="496376">
                  <a:moveTo>
                    <a:pt x="280667" y="0"/>
                  </a:moveTo>
                  <a:lnTo>
                    <a:pt x="212033" y="328467"/>
                  </a:lnTo>
                  <a:lnTo>
                    <a:pt x="0" y="496377"/>
                  </a:lnTo>
                  <a:lnTo>
                    <a:pt x="0" y="496377"/>
                  </a:lnTo>
                  <a:lnTo>
                    <a:pt x="131141" y="88245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65998BA-3B4B-422F-9AB1-220BD29544D7}"/>
                </a:ext>
              </a:extLst>
            </p:cNvPr>
            <p:cNvSpPr/>
            <p:nvPr/>
          </p:nvSpPr>
          <p:spPr>
            <a:xfrm>
              <a:off x="7343338" y="4146871"/>
              <a:ext cx="109297" cy="340669"/>
            </a:xfrm>
            <a:custGeom>
              <a:avLst/>
              <a:gdLst>
                <a:gd name="connsiteX0" fmla="*/ 94373 w 94372"/>
                <a:gd name="connsiteY0" fmla="*/ 0 h 294149"/>
                <a:gd name="connsiteX1" fmla="*/ 80891 w 94372"/>
                <a:gd name="connsiteY1" fmla="*/ 42897 h 294149"/>
                <a:gd name="connsiteX2" fmla="*/ 0 w 94372"/>
                <a:gd name="connsiteY2" fmla="*/ 294149 h 294149"/>
                <a:gd name="connsiteX3" fmla="*/ 0 w 94372"/>
                <a:gd name="connsiteY3" fmla="*/ 294149 h 294149"/>
                <a:gd name="connsiteX4" fmla="*/ 52702 w 94372"/>
                <a:gd name="connsiteY4" fmla="*/ 25738 h 29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372" h="294149">
                  <a:moveTo>
                    <a:pt x="94373" y="0"/>
                  </a:moveTo>
                  <a:lnTo>
                    <a:pt x="80891" y="42897"/>
                  </a:lnTo>
                  <a:lnTo>
                    <a:pt x="0" y="294149"/>
                  </a:lnTo>
                  <a:lnTo>
                    <a:pt x="0" y="294149"/>
                  </a:lnTo>
                  <a:lnTo>
                    <a:pt x="52702" y="25738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37FBEAA-58C2-45D9-BD24-031DA2E61510}"/>
                </a:ext>
              </a:extLst>
            </p:cNvPr>
            <p:cNvSpPr/>
            <p:nvPr/>
          </p:nvSpPr>
          <p:spPr>
            <a:xfrm>
              <a:off x="4636436" y="4508833"/>
              <a:ext cx="333572" cy="207239"/>
            </a:xfrm>
            <a:custGeom>
              <a:avLst/>
              <a:gdLst>
                <a:gd name="connsiteX0" fmla="*/ 288021 w 288021"/>
                <a:gd name="connsiteY0" fmla="*/ 0 h 178940"/>
                <a:gd name="connsiteX1" fmla="*/ 288021 w 288021"/>
                <a:gd name="connsiteY1" fmla="*/ 0 h 178940"/>
                <a:gd name="connsiteX2" fmla="*/ 231643 w 288021"/>
                <a:gd name="connsiteY2" fmla="*/ 178941 h 178940"/>
                <a:gd name="connsiteX3" fmla="*/ 0 w 288021"/>
                <a:gd name="connsiteY3" fmla="*/ 62507 h 178940"/>
                <a:gd name="connsiteX4" fmla="*/ 12256 w 288021"/>
                <a:gd name="connsiteY4" fmla="*/ 60055 h 178940"/>
                <a:gd name="connsiteX5" fmla="*/ 288021 w 288021"/>
                <a:gd name="connsiteY5" fmla="*/ 0 h 17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21" h="178940">
                  <a:moveTo>
                    <a:pt x="288021" y="0"/>
                  </a:moveTo>
                  <a:lnTo>
                    <a:pt x="288021" y="0"/>
                  </a:lnTo>
                  <a:lnTo>
                    <a:pt x="231643" y="178941"/>
                  </a:lnTo>
                  <a:lnTo>
                    <a:pt x="0" y="62507"/>
                  </a:lnTo>
                  <a:lnTo>
                    <a:pt x="12256" y="60055"/>
                  </a:lnTo>
                  <a:lnTo>
                    <a:pt x="288021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73F74D-E7FD-4C1A-BDF7-CEFD8BC921B4}"/>
                </a:ext>
              </a:extLst>
            </p:cNvPr>
            <p:cNvSpPr/>
            <p:nvPr/>
          </p:nvSpPr>
          <p:spPr>
            <a:xfrm>
              <a:off x="6239000" y="4109966"/>
              <a:ext cx="555006" cy="637335"/>
            </a:xfrm>
            <a:custGeom>
              <a:avLst/>
              <a:gdLst>
                <a:gd name="connsiteX0" fmla="*/ 479218 w 479218"/>
                <a:gd name="connsiteY0" fmla="*/ 138495 h 550304"/>
                <a:gd name="connsiteX1" fmla="*/ 26964 w 479218"/>
                <a:gd name="connsiteY1" fmla="*/ 540499 h 550304"/>
                <a:gd name="connsiteX2" fmla="*/ 14708 w 479218"/>
                <a:gd name="connsiteY2" fmla="*/ 550304 h 550304"/>
                <a:gd name="connsiteX3" fmla="*/ 0 w 479218"/>
                <a:gd name="connsiteY3" fmla="*/ 247576 h 550304"/>
                <a:gd name="connsiteX4" fmla="*/ 12256 w 479218"/>
                <a:gd name="connsiteY4" fmla="*/ 240222 h 550304"/>
                <a:gd name="connsiteX5" fmla="*/ 85794 w 479218"/>
                <a:gd name="connsiteY5" fmla="*/ 196100 h 550304"/>
                <a:gd name="connsiteX6" fmla="*/ 257381 w 479218"/>
                <a:gd name="connsiteY6" fmla="*/ 89470 h 550304"/>
                <a:gd name="connsiteX7" fmla="*/ 268412 w 479218"/>
                <a:gd name="connsiteY7" fmla="*/ 82117 h 550304"/>
                <a:gd name="connsiteX8" fmla="*/ 403230 w 479218"/>
                <a:gd name="connsiteY8" fmla="*/ 0 h 550304"/>
                <a:gd name="connsiteX9" fmla="*/ 403230 w 479218"/>
                <a:gd name="connsiteY9" fmla="*/ 0 h 550304"/>
                <a:gd name="connsiteX10" fmla="*/ 403230 w 479218"/>
                <a:gd name="connsiteY10" fmla="*/ 0 h 55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9218" h="550304">
                  <a:moveTo>
                    <a:pt x="479218" y="138495"/>
                  </a:moveTo>
                  <a:lnTo>
                    <a:pt x="26964" y="540499"/>
                  </a:lnTo>
                  <a:lnTo>
                    <a:pt x="14708" y="550304"/>
                  </a:lnTo>
                  <a:lnTo>
                    <a:pt x="0" y="247576"/>
                  </a:lnTo>
                  <a:lnTo>
                    <a:pt x="12256" y="240222"/>
                  </a:lnTo>
                  <a:lnTo>
                    <a:pt x="85794" y="196100"/>
                  </a:lnTo>
                  <a:lnTo>
                    <a:pt x="257381" y="89470"/>
                  </a:lnTo>
                  <a:lnTo>
                    <a:pt x="268412" y="82117"/>
                  </a:lnTo>
                  <a:lnTo>
                    <a:pt x="403230" y="0"/>
                  </a:lnTo>
                  <a:lnTo>
                    <a:pt x="403230" y="0"/>
                  </a:lnTo>
                  <a:lnTo>
                    <a:pt x="403230" y="0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FDB5FBBA-9D96-4375-B57A-8A480684A507}"/>
                </a:ext>
              </a:extLst>
            </p:cNvPr>
            <p:cNvSpPr/>
            <p:nvPr/>
          </p:nvSpPr>
          <p:spPr>
            <a:xfrm>
              <a:off x="6608060" y="4814016"/>
              <a:ext cx="432933" cy="584816"/>
            </a:xfrm>
            <a:custGeom>
              <a:avLst/>
              <a:gdLst>
                <a:gd name="connsiteX0" fmla="*/ 373815 w 373814"/>
                <a:gd name="connsiteY0" fmla="*/ 0 h 504956"/>
                <a:gd name="connsiteX1" fmla="*/ 355430 w 373814"/>
                <a:gd name="connsiteY1" fmla="*/ 99275 h 504956"/>
                <a:gd name="connsiteX2" fmla="*/ 83343 w 373814"/>
                <a:gd name="connsiteY2" fmla="*/ 449803 h 504956"/>
                <a:gd name="connsiteX3" fmla="*/ 83343 w 373814"/>
                <a:gd name="connsiteY3" fmla="*/ 451029 h 504956"/>
                <a:gd name="connsiteX4" fmla="*/ 68635 w 373814"/>
                <a:gd name="connsiteY4" fmla="*/ 459608 h 504956"/>
                <a:gd name="connsiteX5" fmla="*/ 1226 w 373814"/>
                <a:gd name="connsiteY5" fmla="*/ 504956 h 504956"/>
                <a:gd name="connsiteX6" fmla="*/ 0 w 373814"/>
                <a:gd name="connsiteY6" fmla="*/ 504956 h 504956"/>
                <a:gd name="connsiteX7" fmla="*/ 40446 w 373814"/>
                <a:gd name="connsiteY7" fmla="*/ 158105 h 504956"/>
                <a:gd name="connsiteX8" fmla="*/ 122562 w 373814"/>
                <a:gd name="connsiteY8" fmla="*/ 118885 h 504956"/>
                <a:gd name="connsiteX9" fmla="*/ 370138 w 373814"/>
                <a:gd name="connsiteY9" fmla="*/ 0 h 504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3814" h="504956">
                  <a:moveTo>
                    <a:pt x="373815" y="0"/>
                  </a:moveTo>
                  <a:lnTo>
                    <a:pt x="355430" y="99275"/>
                  </a:lnTo>
                  <a:lnTo>
                    <a:pt x="83343" y="449803"/>
                  </a:lnTo>
                  <a:lnTo>
                    <a:pt x="83343" y="451029"/>
                  </a:lnTo>
                  <a:lnTo>
                    <a:pt x="68635" y="459608"/>
                  </a:lnTo>
                  <a:lnTo>
                    <a:pt x="1226" y="504956"/>
                  </a:lnTo>
                  <a:lnTo>
                    <a:pt x="0" y="504956"/>
                  </a:lnTo>
                  <a:lnTo>
                    <a:pt x="40446" y="158105"/>
                  </a:lnTo>
                  <a:lnTo>
                    <a:pt x="122562" y="118885"/>
                  </a:lnTo>
                  <a:lnTo>
                    <a:pt x="370138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1077F018-430E-4762-A858-5C35E2063EF1}"/>
                </a:ext>
              </a:extLst>
            </p:cNvPr>
            <p:cNvSpPr/>
            <p:nvPr/>
          </p:nvSpPr>
          <p:spPr>
            <a:xfrm>
              <a:off x="6887692" y="4337078"/>
              <a:ext cx="246985" cy="519520"/>
            </a:xfrm>
            <a:custGeom>
              <a:avLst/>
              <a:gdLst>
                <a:gd name="connsiteX0" fmla="*/ 166685 w 213258"/>
                <a:gd name="connsiteY0" fmla="*/ 312534 h 448577"/>
                <a:gd name="connsiteX1" fmla="*/ 11031 w 213258"/>
                <a:gd name="connsiteY1" fmla="*/ 439998 h 448577"/>
                <a:gd name="connsiteX2" fmla="*/ 9805 w 213258"/>
                <a:gd name="connsiteY2" fmla="*/ 441224 h 448577"/>
                <a:gd name="connsiteX3" fmla="*/ 0 w 213258"/>
                <a:gd name="connsiteY3" fmla="*/ 448578 h 448577"/>
                <a:gd name="connsiteX4" fmla="*/ 11031 w 213258"/>
                <a:gd name="connsiteY4" fmla="*/ 155654 h 448577"/>
                <a:gd name="connsiteX5" fmla="*/ 24512 w 213258"/>
                <a:gd name="connsiteY5" fmla="*/ 112757 h 448577"/>
                <a:gd name="connsiteX6" fmla="*/ 170361 w 213258"/>
                <a:gd name="connsiteY6" fmla="*/ 25738 h 448577"/>
                <a:gd name="connsiteX7" fmla="*/ 213258 w 213258"/>
                <a:gd name="connsiteY7" fmla="*/ 0 h 4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258" h="448577">
                  <a:moveTo>
                    <a:pt x="166685" y="312534"/>
                  </a:moveTo>
                  <a:lnTo>
                    <a:pt x="11031" y="439998"/>
                  </a:lnTo>
                  <a:lnTo>
                    <a:pt x="9805" y="441224"/>
                  </a:lnTo>
                  <a:lnTo>
                    <a:pt x="0" y="448578"/>
                  </a:lnTo>
                  <a:lnTo>
                    <a:pt x="11031" y="155654"/>
                  </a:lnTo>
                  <a:lnTo>
                    <a:pt x="24512" y="112757"/>
                  </a:lnTo>
                  <a:lnTo>
                    <a:pt x="170361" y="25738"/>
                  </a:lnTo>
                  <a:lnTo>
                    <a:pt x="213258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F194C0A-A7A2-4F3B-88CD-C18D8F114349}"/>
                </a:ext>
              </a:extLst>
            </p:cNvPr>
            <p:cNvSpPr/>
            <p:nvPr/>
          </p:nvSpPr>
          <p:spPr>
            <a:xfrm>
              <a:off x="6608060" y="4337078"/>
              <a:ext cx="526617" cy="1063171"/>
            </a:xfrm>
            <a:custGeom>
              <a:avLst/>
              <a:gdLst>
                <a:gd name="connsiteX0" fmla="*/ 454706 w 454705"/>
                <a:gd name="connsiteY0" fmla="*/ 0 h 917990"/>
                <a:gd name="connsiteX1" fmla="*/ 375040 w 454705"/>
                <a:gd name="connsiteY1" fmla="*/ 409358 h 917990"/>
                <a:gd name="connsiteX2" fmla="*/ 355430 w 454705"/>
                <a:gd name="connsiteY2" fmla="*/ 511085 h 917990"/>
                <a:gd name="connsiteX3" fmla="*/ 317436 w 454705"/>
                <a:gd name="connsiteY3" fmla="*/ 703507 h 917990"/>
                <a:gd name="connsiteX4" fmla="*/ 83343 w 454705"/>
                <a:gd name="connsiteY4" fmla="*/ 861612 h 917990"/>
                <a:gd name="connsiteX5" fmla="*/ 68635 w 454705"/>
                <a:gd name="connsiteY5" fmla="*/ 871417 h 917990"/>
                <a:gd name="connsiteX6" fmla="*/ 0 w 454705"/>
                <a:gd name="connsiteY6" fmla="*/ 917991 h 917990"/>
                <a:gd name="connsiteX7" fmla="*/ 1226 w 454705"/>
                <a:gd name="connsiteY7" fmla="*/ 916765 h 917990"/>
                <a:gd name="connsiteX8" fmla="*/ 122562 w 454705"/>
                <a:gd name="connsiteY8" fmla="*/ 530694 h 917990"/>
                <a:gd name="connsiteX9" fmla="*/ 252478 w 454705"/>
                <a:gd name="connsiteY9" fmla="*/ 120111 h 91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4705" h="917990">
                  <a:moveTo>
                    <a:pt x="454706" y="0"/>
                  </a:moveTo>
                  <a:lnTo>
                    <a:pt x="375040" y="409358"/>
                  </a:lnTo>
                  <a:lnTo>
                    <a:pt x="355430" y="511085"/>
                  </a:lnTo>
                  <a:lnTo>
                    <a:pt x="317436" y="703507"/>
                  </a:lnTo>
                  <a:lnTo>
                    <a:pt x="83343" y="861612"/>
                  </a:lnTo>
                  <a:lnTo>
                    <a:pt x="68635" y="871417"/>
                  </a:lnTo>
                  <a:lnTo>
                    <a:pt x="0" y="917991"/>
                  </a:lnTo>
                  <a:lnTo>
                    <a:pt x="1226" y="916765"/>
                  </a:lnTo>
                  <a:lnTo>
                    <a:pt x="122562" y="530694"/>
                  </a:lnTo>
                  <a:lnTo>
                    <a:pt x="252478" y="120111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A857429E-35EF-48B8-A9CB-01FF1ADCA961}"/>
                </a:ext>
              </a:extLst>
            </p:cNvPr>
            <p:cNvSpPr/>
            <p:nvPr/>
          </p:nvSpPr>
          <p:spPr>
            <a:xfrm>
              <a:off x="6239000" y="4396697"/>
              <a:ext cx="31228" cy="350605"/>
            </a:xfrm>
            <a:custGeom>
              <a:avLst/>
              <a:gdLst>
                <a:gd name="connsiteX0" fmla="*/ 26964 w 26963"/>
                <a:gd name="connsiteY0" fmla="*/ 292924 h 302728"/>
                <a:gd name="connsiteX1" fmla="*/ 14708 w 26963"/>
                <a:gd name="connsiteY1" fmla="*/ 302728 h 302728"/>
                <a:gd name="connsiteX2" fmla="*/ 0 w 26963"/>
                <a:gd name="connsiteY2" fmla="*/ 0 h 30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63" h="302728">
                  <a:moveTo>
                    <a:pt x="26964" y="292924"/>
                  </a:moveTo>
                  <a:lnTo>
                    <a:pt x="14708" y="3027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5AEEAF1-BDAF-42B1-877D-BE281634FF25}"/>
              </a:ext>
            </a:extLst>
          </p:cNvPr>
          <p:cNvGrpSpPr/>
          <p:nvPr/>
        </p:nvGrpSpPr>
        <p:grpSpPr>
          <a:xfrm>
            <a:off x="6454759" y="2399522"/>
            <a:ext cx="2137698" cy="1902070"/>
            <a:chOff x="6454759" y="2541762"/>
            <a:chExt cx="2137698" cy="1902070"/>
          </a:xfr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D2D16DC-1F93-4B01-8D4C-0331A882EEB6}"/>
                </a:ext>
              </a:extLst>
            </p:cNvPr>
            <p:cNvSpPr/>
            <p:nvPr/>
          </p:nvSpPr>
          <p:spPr>
            <a:xfrm>
              <a:off x="7221264" y="3072639"/>
              <a:ext cx="1371193" cy="1371193"/>
            </a:xfrm>
            <a:custGeom>
              <a:avLst/>
              <a:gdLst>
                <a:gd name="connsiteX0" fmla="*/ 1183951 w 1183950"/>
                <a:gd name="connsiteY0" fmla="*/ 591976 h 1183950"/>
                <a:gd name="connsiteX1" fmla="*/ 591975 w 1183950"/>
                <a:gd name="connsiteY1" fmla="*/ 1183951 h 1183950"/>
                <a:gd name="connsiteX2" fmla="*/ 0 w 1183950"/>
                <a:gd name="connsiteY2" fmla="*/ 591976 h 1183950"/>
                <a:gd name="connsiteX3" fmla="*/ 591975 w 1183950"/>
                <a:gd name="connsiteY3" fmla="*/ 0 h 1183950"/>
                <a:gd name="connsiteX4" fmla="*/ 1183951 w 1183950"/>
                <a:gd name="connsiteY4" fmla="*/ 591976 h 118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950" h="1183950">
                  <a:moveTo>
                    <a:pt x="1183951" y="591976"/>
                  </a:moveTo>
                  <a:cubicBezTo>
                    <a:pt x="1183951" y="918915"/>
                    <a:pt x="918914" y="1183951"/>
                    <a:pt x="591975" y="1183951"/>
                  </a:cubicBezTo>
                  <a:cubicBezTo>
                    <a:pt x="265036" y="1183951"/>
                    <a:pt x="0" y="918915"/>
                    <a:pt x="0" y="591976"/>
                  </a:cubicBezTo>
                  <a:cubicBezTo>
                    <a:pt x="0" y="265037"/>
                    <a:pt x="265036" y="0"/>
                    <a:pt x="591975" y="0"/>
                  </a:cubicBezTo>
                  <a:cubicBezTo>
                    <a:pt x="918914" y="0"/>
                    <a:pt x="1183951" y="265037"/>
                    <a:pt x="1183951" y="591976"/>
                  </a:cubicBezTo>
                  <a:close/>
                </a:path>
              </a:pathLst>
            </a:custGeom>
            <a:solidFill>
              <a:schemeClr val="accent4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CB57F65-58E8-449A-BE81-E718ABC2D709}"/>
                </a:ext>
              </a:extLst>
            </p:cNvPr>
            <p:cNvSpPr/>
            <p:nvPr/>
          </p:nvSpPr>
          <p:spPr>
            <a:xfrm>
              <a:off x="6454759" y="3066962"/>
              <a:ext cx="1240603" cy="1240603"/>
            </a:xfrm>
            <a:custGeom>
              <a:avLst/>
              <a:gdLst>
                <a:gd name="connsiteX0" fmla="*/ 1071194 w 1071193"/>
                <a:gd name="connsiteY0" fmla="*/ 535597 h 1071193"/>
                <a:gd name="connsiteX1" fmla="*/ 535597 w 1071193"/>
                <a:gd name="connsiteY1" fmla="*/ 1071194 h 1071193"/>
                <a:gd name="connsiteX2" fmla="*/ 0 w 1071193"/>
                <a:gd name="connsiteY2" fmla="*/ 535597 h 1071193"/>
                <a:gd name="connsiteX3" fmla="*/ 535597 w 1071193"/>
                <a:gd name="connsiteY3" fmla="*/ 0 h 1071193"/>
                <a:gd name="connsiteX4" fmla="*/ 1071194 w 1071193"/>
                <a:gd name="connsiteY4" fmla="*/ 535597 h 1071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193" h="1071193">
                  <a:moveTo>
                    <a:pt x="1071194" y="535597"/>
                  </a:moveTo>
                  <a:cubicBezTo>
                    <a:pt x="1071194" y="831399"/>
                    <a:pt x="831399" y="1071194"/>
                    <a:pt x="535597" y="1071194"/>
                  </a:cubicBezTo>
                  <a:cubicBezTo>
                    <a:pt x="239795" y="1071194"/>
                    <a:pt x="0" y="831399"/>
                    <a:pt x="0" y="535597"/>
                  </a:cubicBezTo>
                  <a:cubicBezTo>
                    <a:pt x="0" y="239795"/>
                    <a:pt x="239795" y="0"/>
                    <a:pt x="535597" y="0"/>
                  </a:cubicBezTo>
                  <a:cubicBezTo>
                    <a:pt x="831399" y="0"/>
                    <a:pt x="1071194" y="239795"/>
                    <a:pt x="1071194" y="535597"/>
                  </a:cubicBezTo>
                  <a:close/>
                </a:path>
              </a:pathLst>
            </a:custGeom>
            <a:solidFill>
              <a:schemeClr val="accent4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3E91E27-3ACB-4D8B-8173-52803DEA3DFB}"/>
                </a:ext>
              </a:extLst>
            </p:cNvPr>
            <p:cNvSpPr/>
            <p:nvPr/>
          </p:nvSpPr>
          <p:spPr>
            <a:xfrm>
              <a:off x="7248234" y="2541762"/>
              <a:ext cx="1240603" cy="1240603"/>
            </a:xfrm>
            <a:custGeom>
              <a:avLst/>
              <a:gdLst>
                <a:gd name="connsiteX0" fmla="*/ 1071194 w 1071193"/>
                <a:gd name="connsiteY0" fmla="*/ 535597 h 1071193"/>
                <a:gd name="connsiteX1" fmla="*/ 535597 w 1071193"/>
                <a:gd name="connsiteY1" fmla="*/ 1071194 h 1071193"/>
                <a:gd name="connsiteX2" fmla="*/ 0 w 1071193"/>
                <a:gd name="connsiteY2" fmla="*/ 535597 h 1071193"/>
                <a:gd name="connsiteX3" fmla="*/ 535597 w 1071193"/>
                <a:gd name="connsiteY3" fmla="*/ 0 h 1071193"/>
                <a:gd name="connsiteX4" fmla="*/ 1071194 w 1071193"/>
                <a:gd name="connsiteY4" fmla="*/ 535597 h 1071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193" h="1071193">
                  <a:moveTo>
                    <a:pt x="1071194" y="535597"/>
                  </a:moveTo>
                  <a:cubicBezTo>
                    <a:pt x="1071194" y="831399"/>
                    <a:pt x="831398" y="1071194"/>
                    <a:pt x="535597" y="1071194"/>
                  </a:cubicBezTo>
                  <a:cubicBezTo>
                    <a:pt x="239795" y="1071194"/>
                    <a:pt x="0" y="831399"/>
                    <a:pt x="0" y="535597"/>
                  </a:cubicBezTo>
                  <a:cubicBezTo>
                    <a:pt x="0" y="239795"/>
                    <a:pt x="239795" y="0"/>
                    <a:pt x="535597" y="0"/>
                  </a:cubicBezTo>
                  <a:cubicBezTo>
                    <a:pt x="831398" y="0"/>
                    <a:pt x="1071194" y="239795"/>
                    <a:pt x="1071194" y="535597"/>
                  </a:cubicBezTo>
                  <a:close/>
                </a:path>
              </a:pathLst>
            </a:custGeom>
            <a:solidFill>
              <a:schemeClr val="accent4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B0A064B-0DF2-42DD-AFFD-B7E133349124}"/>
              </a:ext>
            </a:extLst>
          </p:cNvPr>
          <p:cNvGrpSpPr/>
          <p:nvPr/>
        </p:nvGrpSpPr>
        <p:grpSpPr>
          <a:xfrm>
            <a:off x="3593137" y="2728836"/>
            <a:ext cx="1975881" cy="1839613"/>
            <a:chOff x="3593137" y="2728836"/>
            <a:chExt cx="1975881" cy="1839613"/>
          </a:xfrm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E900254E-56F0-4585-9FB1-0DAAC6387DAC}"/>
                </a:ext>
              </a:extLst>
            </p:cNvPr>
            <p:cNvSpPr/>
            <p:nvPr/>
          </p:nvSpPr>
          <p:spPr>
            <a:xfrm>
              <a:off x="3919612" y="2728836"/>
              <a:ext cx="1649406" cy="1649406"/>
            </a:xfrm>
            <a:custGeom>
              <a:avLst/>
              <a:gdLst>
                <a:gd name="connsiteX0" fmla="*/ 1424173 w 1424172"/>
                <a:gd name="connsiteY0" fmla="*/ 712086 h 1424172"/>
                <a:gd name="connsiteX1" fmla="*/ 712086 w 1424172"/>
                <a:gd name="connsiteY1" fmla="*/ 1424173 h 1424172"/>
                <a:gd name="connsiteX2" fmla="*/ 0 w 1424172"/>
                <a:gd name="connsiteY2" fmla="*/ 712086 h 1424172"/>
                <a:gd name="connsiteX3" fmla="*/ 712086 w 1424172"/>
                <a:gd name="connsiteY3" fmla="*/ 0 h 1424172"/>
                <a:gd name="connsiteX4" fmla="*/ 1424173 w 1424172"/>
                <a:gd name="connsiteY4" fmla="*/ 712086 h 142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172" h="1424172">
                  <a:moveTo>
                    <a:pt x="1424173" y="712086"/>
                  </a:moveTo>
                  <a:cubicBezTo>
                    <a:pt x="1424173" y="1105361"/>
                    <a:pt x="1105361" y="1424173"/>
                    <a:pt x="712086" y="1424173"/>
                  </a:cubicBezTo>
                  <a:cubicBezTo>
                    <a:pt x="318812" y="1424173"/>
                    <a:pt x="0" y="1105361"/>
                    <a:pt x="0" y="712086"/>
                  </a:cubicBezTo>
                  <a:cubicBezTo>
                    <a:pt x="0" y="318812"/>
                    <a:pt x="318812" y="0"/>
                    <a:pt x="712086" y="0"/>
                  </a:cubicBezTo>
                  <a:cubicBezTo>
                    <a:pt x="1105361" y="0"/>
                    <a:pt x="1424173" y="318812"/>
                    <a:pt x="1424173" y="712086"/>
                  </a:cubicBezTo>
                  <a:close/>
                </a:path>
              </a:pathLst>
            </a:custGeom>
            <a:solidFill>
              <a:schemeClr val="accent1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078DC573-D4E4-46FA-98BF-0E42794C6817}"/>
                </a:ext>
              </a:extLst>
            </p:cNvPr>
            <p:cNvSpPr/>
            <p:nvPr/>
          </p:nvSpPr>
          <p:spPr>
            <a:xfrm>
              <a:off x="3593137" y="3288102"/>
              <a:ext cx="1280349" cy="1280347"/>
            </a:xfrm>
            <a:custGeom>
              <a:avLst/>
              <a:gdLst>
                <a:gd name="connsiteX0" fmla="*/ 1105511 w 1105511"/>
                <a:gd name="connsiteY0" fmla="*/ 552756 h 1105510"/>
                <a:gd name="connsiteX1" fmla="*/ 552756 w 1105511"/>
                <a:gd name="connsiteY1" fmla="*/ 1105511 h 1105510"/>
                <a:gd name="connsiteX2" fmla="*/ 0 w 1105511"/>
                <a:gd name="connsiteY2" fmla="*/ 552756 h 1105510"/>
                <a:gd name="connsiteX3" fmla="*/ 552756 w 1105511"/>
                <a:gd name="connsiteY3" fmla="*/ 0 h 1105510"/>
                <a:gd name="connsiteX4" fmla="*/ 1105511 w 1105511"/>
                <a:gd name="connsiteY4" fmla="*/ 552756 h 1105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5511" h="1105510">
                  <a:moveTo>
                    <a:pt x="1105511" y="552756"/>
                  </a:moveTo>
                  <a:cubicBezTo>
                    <a:pt x="1105511" y="858034"/>
                    <a:pt x="858034" y="1105511"/>
                    <a:pt x="552756" y="1105511"/>
                  </a:cubicBezTo>
                  <a:cubicBezTo>
                    <a:pt x="247477" y="1105511"/>
                    <a:pt x="0" y="858034"/>
                    <a:pt x="0" y="552756"/>
                  </a:cubicBezTo>
                  <a:cubicBezTo>
                    <a:pt x="0" y="247477"/>
                    <a:pt x="247477" y="0"/>
                    <a:pt x="552756" y="0"/>
                  </a:cubicBezTo>
                  <a:cubicBezTo>
                    <a:pt x="858034" y="0"/>
                    <a:pt x="1105511" y="247477"/>
                    <a:pt x="1105511" y="552756"/>
                  </a:cubicBezTo>
                  <a:close/>
                </a:path>
              </a:pathLst>
            </a:custGeom>
            <a:solidFill>
              <a:schemeClr val="accent1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7486BB8-3D26-4864-9E6A-D8644D354F5D}"/>
              </a:ext>
            </a:extLst>
          </p:cNvPr>
          <p:cNvGrpSpPr/>
          <p:nvPr/>
        </p:nvGrpSpPr>
        <p:grpSpPr>
          <a:xfrm>
            <a:off x="4481715" y="1857291"/>
            <a:ext cx="2218609" cy="2308032"/>
            <a:chOff x="4481715" y="1999531"/>
            <a:chExt cx="2218609" cy="2308032"/>
          </a:xfr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E8BC11A-7505-40E0-966D-CBB84057C80D}"/>
                </a:ext>
              </a:extLst>
            </p:cNvPr>
            <p:cNvSpPr/>
            <p:nvPr/>
          </p:nvSpPr>
          <p:spPr>
            <a:xfrm>
              <a:off x="4481715" y="1999531"/>
              <a:ext cx="1649406" cy="1649406"/>
            </a:xfrm>
            <a:custGeom>
              <a:avLst/>
              <a:gdLst>
                <a:gd name="connsiteX0" fmla="*/ 1424173 w 1424172"/>
                <a:gd name="connsiteY0" fmla="*/ 712086 h 1424172"/>
                <a:gd name="connsiteX1" fmla="*/ 712087 w 1424172"/>
                <a:gd name="connsiteY1" fmla="*/ 1424173 h 1424172"/>
                <a:gd name="connsiteX2" fmla="*/ 0 w 1424172"/>
                <a:gd name="connsiteY2" fmla="*/ 712086 h 1424172"/>
                <a:gd name="connsiteX3" fmla="*/ 712087 w 1424172"/>
                <a:gd name="connsiteY3" fmla="*/ 0 h 1424172"/>
                <a:gd name="connsiteX4" fmla="*/ 1424173 w 1424172"/>
                <a:gd name="connsiteY4" fmla="*/ 712086 h 142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172" h="1424172">
                  <a:moveTo>
                    <a:pt x="1424173" y="712086"/>
                  </a:moveTo>
                  <a:cubicBezTo>
                    <a:pt x="1424173" y="1105361"/>
                    <a:pt x="1105361" y="1424173"/>
                    <a:pt x="712087" y="1424173"/>
                  </a:cubicBezTo>
                  <a:cubicBezTo>
                    <a:pt x="318812" y="1424173"/>
                    <a:pt x="0" y="1105361"/>
                    <a:pt x="0" y="712086"/>
                  </a:cubicBezTo>
                  <a:cubicBezTo>
                    <a:pt x="0" y="318812"/>
                    <a:pt x="318812" y="0"/>
                    <a:pt x="712087" y="0"/>
                  </a:cubicBezTo>
                  <a:cubicBezTo>
                    <a:pt x="1105361" y="0"/>
                    <a:pt x="1424173" y="318812"/>
                    <a:pt x="1424173" y="712086"/>
                  </a:cubicBezTo>
                  <a:close/>
                </a:path>
              </a:pathLst>
            </a:custGeom>
            <a:solidFill>
              <a:schemeClr val="accent2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6CE6371-38A0-4A76-9146-925AEF02F21E}"/>
                </a:ext>
              </a:extLst>
            </p:cNvPr>
            <p:cNvSpPr/>
            <p:nvPr/>
          </p:nvSpPr>
          <p:spPr>
            <a:xfrm>
              <a:off x="5224092" y="2831331"/>
              <a:ext cx="1476232" cy="1476232"/>
            </a:xfrm>
            <a:custGeom>
              <a:avLst/>
              <a:gdLst>
                <a:gd name="connsiteX0" fmla="*/ 1274647 w 1274646"/>
                <a:gd name="connsiteY0" fmla="*/ 637323 h 1274646"/>
                <a:gd name="connsiteX1" fmla="*/ 637323 w 1274646"/>
                <a:gd name="connsiteY1" fmla="*/ 1274647 h 1274646"/>
                <a:gd name="connsiteX2" fmla="*/ 0 w 1274646"/>
                <a:gd name="connsiteY2" fmla="*/ 637323 h 1274646"/>
                <a:gd name="connsiteX3" fmla="*/ 637323 w 1274646"/>
                <a:gd name="connsiteY3" fmla="*/ 0 h 1274646"/>
                <a:gd name="connsiteX4" fmla="*/ 1274647 w 1274646"/>
                <a:gd name="connsiteY4" fmla="*/ 637323 h 1274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4646" h="1274646">
                  <a:moveTo>
                    <a:pt x="1274647" y="637323"/>
                  </a:moveTo>
                  <a:cubicBezTo>
                    <a:pt x="1274647" y="989307"/>
                    <a:pt x="989307" y="1274647"/>
                    <a:pt x="637323" y="1274647"/>
                  </a:cubicBezTo>
                  <a:cubicBezTo>
                    <a:pt x="285339" y="1274647"/>
                    <a:pt x="0" y="989307"/>
                    <a:pt x="0" y="637323"/>
                  </a:cubicBezTo>
                  <a:cubicBezTo>
                    <a:pt x="0" y="285339"/>
                    <a:pt x="285339" y="0"/>
                    <a:pt x="637323" y="0"/>
                  </a:cubicBezTo>
                  <a:cubicBezTo>
                    <a:pt x="989307" y="0"/>
                    <a:pt x="1274647" y="285339"/>
                    <a:pt x="1274647" y="637323"/>
                  </a:cubicBezTo>
                  <a:close/>
                </a:path>
              </a:pathLst>
            </a:custGeom>
            <a:solidFill>
              <a:schemeClr val="accent2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0E18EB6-BB3A-4B10-8C22-22C9AF435C64}"/>
              </a:ext>
            </a:extLst>
          </p:cNvPr>
          <p:cNvGrpSpPr/>
          <p:nvPr/>
        </p:nvGrpSpPr>
        <p:grpSpPr>
          <a:xfrm flipH="1">
            <a:off x="7058736" y="1738819"/>
            <a:ext cx="1430101" cy="257001"/>
            <a:chOff x="2736952" y="2100510"/>
            <a:chExt cx="1430101" cy="257001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A2781EE0-508B-4AFF-9885-E658FE9C34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10"/>
              <a:ext cx="257006" cy="257001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B1751BB-19D7-4ED3-A1EB-414588C4C2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6952" y="2105266"/>
              <a:ext cx="1181159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C17DDBD-520F-4730-AFB0-0F1580246FDB}"/>
              </a:ext>
            </a:extLst>
          </p:cNvPr>
          <p:cNvGrpSpPr/>
          <p:nvPr/>
        </p:nvGrpSpPr>
        <p:grpSpPr>
          <a:xfrm flipV="1">
            <a:off x="3126137" y="3937490"/>
            <a:ext cx="568745" cy="250903"/>
            <a:chOff x="3592205" y="2100504"/>
            <a:chExt cx="568745" cy="250903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978C090-B1C4-49FB-BEC0-F2B1285545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9" y="2100504"/>
              <a:ext cx="250901" cy="25090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6B2B1D9-6B17-4DC1-A878-446AA732B8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92205" y="2102885"/>
              <a:ext cx="328289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B3941AD-407F-4C53-9AD6-4501F7229624}"/>
              </a:ext>
            </a:extLst>
          </p:cNvPr>
          <p:cNvGrpSpPr/>
          <p:nvPr/>
        </p:nvGrpSpPr>
        <p:grpSpPr>
          <a:xfrm flipH="1" flipV="1">
            <a:off x="8066899" y="4124160"/>
            <a:ext cx="989520" cy="454225"/>
            <a:chOff x="3374750" y="2100504"/>
            <a:chExt cx="989520" cy="454225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50532010-95C2-4DC2-9B1F-ACAD7FD8D8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9" y="2100504"/>
              <a:ext cx="454221" cy="454225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F9B1FDB3-1A29-4E1B-BF44-17C620B739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4750" y="2102885"/>
              <a:ext cx="545743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B10E732-A2A0-4B99-B929-DDF8811091A3}"/>
              </a:ext>
            </a:extLst>
          </p:cNvPr>
          <p:cNvSpPr/>
          <p:nvPr/>
        </p:nvSpPr>
        <p:spPr>
          <a:xfrm>
            <a:off x="4209551" y="3429809"/>
            <a:ext cx="428112" cy="604678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5" name="Graphic 1">
            <a:extLst>
              <a:ext uri="{FF2B5EF4-FFF2-40B4-BE49-F238E27FC236}">
                <a16:creationId xmlns:a16="http://schemas.microsoft.com/office/drawing/2014/main" id="{34FCBA5B-D7B0-4D31-A849-A339DB0B0128}"/>
              </a:ext>
            </a:extLst>
          </p:cNvPr>
          <p:cNvGrpSpPr/>
          <p:nvPr/>
        </p:nvGrpSpPr>
        <p:grpSpPr>
          <a:xfrm>
            <a:off x="7344658" y="3099295"/>
            <a:ext cx="604072" cy="604678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FDB8B6F-194D-4B9D-B6F7-98C8F6D8A584}"/>
                </a:ext>
              </a:extLst>
            </p:cNvPr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07D0421-8A5A-4138-A7BF-7FF99D6724FF}"/>
                </a:ext>
              </a:extLst>
            </p:cNvPr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086FE07-5C36-4B2B-8663-7F2756900D48}"/>
                </a:ext>
              </a:extLst>
            </p:cNvPr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ECE2291-8C5F-42F9-9626-C8D1679C4176}"/>
                </a:ext>
              </a:extLst>
            </p:cNvPr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E070FE8-5C65-45E1-BA00-FCC503993249}"/>
                </a:ext>
              </a:extLst>
            </p:cNvPr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3417A4C-B6C9-4B3C-B45B-43F394BD5CBA}"/>
                </a:ext>
              </a:extLst>
            </p:cNvPr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78B5A80-9639-4EEF-BB0F-5F857474298F}"/>
                </a:ext>
              </a:extLst>
            </p:cNvPr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1D9456F-761F-4397-9895-11604B816828}"/>
                </a:ext>
              </a:extLst>
            </p:cNvPr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E600CCA-3FC5-4C8A-A342-9C54DC8A2649}"/>
                </a:ext>
              </a:extLst>
            </p:cNvPr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61C1EB98-988A-47BB-A46F-95F6C4430864}"/>
              </a:ext>
            </a:extLst>
          </p:cNvPr>
          <p:cNvSpPr/>
          <p:nvPr/>
        </p:nvSpPr>
        <p:spPr>
          <a:xfrm>
            <a:off x="5212992" y="2681994"/>
            <a:ext cx="604758" cy="327758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aphic 1">
            <a:extLst>
              <a:ext uri="{FF2B5EF4-FFF2-40B4-BE49-F238E27FC236}">
                <a16:creationId xmlns:a16="http://schemas.microsoft.com/office/drawing/2014/main" id="{54238DA9-FA5C-4989-BB6D-C20255E1680F}"/>
              </a:ext>
            </a:extLst>
          </p:cNvPr>
          <p:cNvGrpSpPr/>
          <p:nvPr/>
        </p:nvGrpSpPr>
        <p:grpSpPr>
          <a:xfrm>
            <a:off x="6456009" y="2162522"/>
            <a:ext cx="461972" cy="463180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E989E6C-8451-4693-9AA3-6630A5DEE95B}"/>
                </a:ext>
              </a:extLst>
            </p:cNvPr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78" name="Graphic 1">
              <a:extLst>
                <a:ext uri="{FF2B5EF4-FFF2-40B4-BE49-F238E27FC236}">
                  <a16:creationId xmlns:a16="http://schemas.microsoft.com/office/drawing/2014/main" id="{E1231F8D-6816-4DC5-AF4D-1885C6FD75C6}"/>
                </a:ext>
              </a:extLst>
            </p:cNvPr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AF563EF4-684B-4B09-9109-3DB06C3D77C0}"/>
                  </a:ext>
                </a:extLst>
              </p:cNvPr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A92800CB-6663-43D5-BE09-C248322E76A9}"/>
                  </a:ext>
                </a:extLst>
              </p:cNvPr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FCFA4AE-E982-4D8F-AD8D-8A0C9EEA0BF6}"/>
              </a:ext>
            </a:extLst>
          </p:cNvPr>
          <p:cNvSpPr/>
          <p:nvPr/>
        </p:nvSpPr>
        <p:spPr>
          <a:xfrm>
            <a:off x="-14513" y="6775217"/>
            <a:ext cx="12209996" cy="102649"/>
          </a:xfrm>
          <a:custGeom>
            <a:avLst/>
            <a:gdLst>
              <a:gd name="connsiteX0" fmla="*/ 0 w 10320963"/>
              <a:gd name="connsiteY0" fmla="*/ 0 h 218160"/>
              <a:gd name="connsiteX1" fmla="*/ 10320963 w 10320963"/>
              <a:gd name="connsiteY1" fmla="*/ 0 h 218160"/>
              <a:gd name="connsiteX2" fmla="*/ 10320963 w 10320963"/>
              <a:gd name="connsiteY2" fmla="*/ 218161 h 218160"/>
              <a:gd name="connsiteX3" fmla="*/ 0 w 10320963"/>
              <a:gd name="connsiteY3" fmla="*/ 218161 h 2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0963" h="218160">
                <a:moveTo>
                  <a:pt x="0" y="0"/>
                </a:moveTo>
                <a:lnTo>
                  <a:pt x="10320963" y="0"/>
                </a:lnTo>
                <a:lnTo>
                  <a:pt x="10320963" y="218161"/>
                </a:lnTo>
                <a:lnTo>
                  <a:pt x="0" y="218161"/>
                </a:lnTo>
                <a:close/>
              </a:path>
            </a:pathLst>
          </a:custGeom>
          <a:solidFill>
            <a:srgbClr val="95C93D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E47CA1D-A742-41E5-B644-B9FEE9418DC5}"/>
              </a:ext>
            </a:extLst>
          </p:cNvPr>
          <p:cNvGrpSpPr/>
          <p:nvPr/>
        </p:nvGrpSpPr>
        <p:grpSpPr>
          <a:xfrm>
            <a:off x="3819525" y="1934244"/>
            <a:ext cx="1111609" cy="280181"/>
            <a:chOff x="3078620" y="2100506"/>
            <a:chExt cx="1111609" cy="280181"/>
          </a:xfrm>
        </p:grpSpPr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EF163E5-5550-486A-A199-46C1E490DD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D04337F-973C-4AF4-BD5E-439E45C272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8620" y="2105266"/>
              <a:ext cx="839494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50D1572-CD50-D8A1-8F3F-114508378076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F4D8EB-A039-8C9C-DA95-E38DCC5ED643}"/>
              </a:ext>
            </a:extLst>
          </p:cNvPr>
          <p:cNvSpPr txBox="1"/>
          <p:nvPr/>
        </p:nvSpPr>
        <p:spPr>
          <a:xfrm>
            <a:off x="8592457" y="1127113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CC7C14-C525-F9F0-F17F-AC477FE449E0}"/>
              </a:ext>
            </a:extLst>
          </p:cNvPr>
          <p:cNvSpPr txBox="1"/>
          <p:nvPr/>
        </p:nvSpPr>
        <p:spPr>
          <a:xfrm>
            <a:off x="9209466" y="3866577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619516-BAEE-FC54-13C1-33B86833D534}"/>
              </a:ext>
            </a:extLst>
          </p:cNvPr>
          <p:cNvSpPr txBox="1"/>
          <p:nvPr/>
        </p:nvSpPr>
        <p:spPr>
          <a:xfrm>
            <a:off x="1581421" y="1255613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0BFCB7-F771-000C-855C-0E4C2D51AC0F}"/>
              </a:ext>
            </a:extLst>
          </p:cNvPr>
          <p:cNvSpPr txBox="1"/>
          <p:nvPr/>
        </p:nvSpPr>
        <p:spPr>
          <a:xfrm>
            <a:off x="808131" y="3535165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718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64" grpId="0" animBg="1"/>
      <p:bldP spid="75" grpId="0" animBg="1"/>
      <p:bldP spid="98" grpId="0" animBg="1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6591E15-FFA2-4337-A9E6-ACB77F7F935B}"/>
              </a:ext>
            </a:extLst>
          </p:cNvPr>
          <p:cNvSpPr/>
          <p:nvPr/>
        </p:nvSpPr>
        <p:spPr>
          <a:xfrm>
            <a:off x="4994848" y="6302384"/>
            <a:ext cx="2182437" cy="173899"/>
          </a:xfrm>
          <a:custGeom>
            <a:avLst/>
            <a:gdLst>
              <a:gd name="connsiteX0" fmla="*/ 2182438 w 2182437"/>
              <a:gd name="connsiteY0" fmla="*/ 86950 h 173899"/>
              <a:gd name="connsiteX1" fmla="*/ 1091219 w 2182437"/>
              <a:gd name="connsiteY1" fmla="*/ 173899 h 173899"/>
              <a:gd name="connsiteX2" fmla="*/ 0 w 2182437"/>
              <a:gd name="connsiteY2" fmla="*/ 86950 h 173899"/>
              <a:gd name="connsiteX3" fmla="*/ 1091219 w 2182437"/>
              <a:gd name="connsiteY3" fmla="*/ 0 h 173899"/>
              <a:gd name="connsiteX4" fmla="*/ 2182438 w 2182437"/>
              <a:gd name="connsiteY4" fmla="*/ 86950 h 17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2437" h="173899">
                <a:moveTo>
                  <a:pt x="2182438" y="86950"/>
                </a:moveTo>
                <a:cubicBezTo>
                  <a:pt x="2182438" y="134971"/>
                  <a:pt x="1693882" y="173899"/>
                  <a:pt x="1091219" y="173899"/>
                </a:cubicBezTo>
                <a:cubicBezTo>
                  <a:pt x="488555" y="173899"/>
                  <a:pt x="0" y="134971"/>
                  <a:pt x="0" y="86950"/>
                </a:cubicBezTo>
                <a:cubicBezTo>
                  <a:pt x="0" y="38929"/>
                  <a:pt x="488555" y="0"/>
                  <a:pt x="1091219" y="0"/>
                </a:cubicBezTo>
                <a:cubicBezTo>
                  <a:pt x="1693882" y="0"/>
                  <a:pt x="2182438" y="38929"/>
                  <a:pt x="2182438" y="86950"/>
                </a:cubicBezTo>
                <a:close/>
              </a:path>
            </a:pathLst>
          </a:custGeom>
          <a:solidFill>
            <a:schemeClr val="accent1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D9E6768-CA42-48A6-8056-AE4790907C41}"/>
              </a:ext>
            </a:extLst>
          </p:cNvPr>
          <p:cNvSpPr/>
          <p:nvPr/>
        </p:nvSpPr>
        <p:spPr>
          <a:xfrm>
            <a:off x="5161581" y="4460452"/>
            <a:ext cx="1911443" cy="1927384"/>
          </a:xfrm>
          <a:custGeom>
            <a:avLst/>
            <a:gdLst>
              <a:gd name="connsiteX0" fmla="*/ 1911444 w 1911443"/>
              <a:gd name="connsiteY0" fmla="*/ 30432 h 1927384"/>
              <a:gd name="connsiteX1" fmla="*/ 1869419 w 1911443"/>
              <a:gd name="connsiteY1" fmla="*/ 99992 h 1927384"/>
              <a:gd name="connsiteX2" fmla="*/ 1612917 w 1911443"/>
              <a:gd name="connsiteY2" fmla="*/ 347799 h 1927384"/>
              <a:gd name="connsiteX3" fmla="*/ 1243381 w 1911443"/>
              <a:gd name="connsiteY3" fmla="*/ 563724 h 1927384"/>
              <a:gd name="connsiteX4" fmla="*/ 1241932 w 1911443"/>
              <a:gd name="connsiteY4" fmla="*/ 565173 h 1927384"/>
              <a:gd name="connsiteX5" fmla="*/ 1234686 w 1911443"/>
              <a:gd name="connsiteY5" fmla="*/ 576766 h 1927384"/>
              <a:gd name="connsiteX6" fmla="*/ 1207152 w 1911443"/>
              <a:gd name="connsiteY6" fmla="*/ 628936 h 1927384"/>
              <a:gd name="connsiteX7" fmla="*/ 1186863 w 1911443"/>
              <a:gd name="connsiteY7" fmla="*/ 684004 h 1927384"/>
              <a:gd name="connsiteX8" fmla="*/ 1168024 w 1911443"/>
              <a:gd name="connsiteY8" fmla="*/ 759360 h 1927384"/>
              <a:gd name="connsiteX9" fmla="*/ 1168024 w 1911443"/>
              <a:gd name="connsiteY9" fmla="*/ 762259 h 1927384"/>
              <a:gd name="connsiteX10" fmla="*/ 1182516 w 1911443"/>
              <a:gd name="connsiteY10" fmla="*/ 1347720 h 1927384"/>
              <a:gd name="connsiteX11" fmla="*/ 1183965 w 1911443"/>
              <a:gd name="connsiteY11" fmla="*/ 1596975 h 1927384"/>
              <a:gd name="connsiteX12" fmla="*/ 1257872 w 1911443"/>
              <a:gd name="connsiteY12" fmla="*/ 1799858 h 1927384"/>
              <a:gd name="connsiteX13" fmla="*/ 1365111 w 1911443"/>
              <a:gd name="connsiteY13" fmla="*/ 1909994 h 1927384"/>
              <a:gd name="connsiteX14" fmla="*/ 1357865 w 1911443"/>
              <a:gd name="connsiteY14" fmla="*/ 1927385 h 1927384"/>
              <a:gd name="connsiteX15" fmla="*/ 1302796 w 1911443"/>
              <a:gd name="connsiteY15" fmla="*/ 1924486 h 1927384"/>
              <a:gd name="connsiteX16" fmla="*/ 1150634 w 1911443"/>
              <a:gd name="connsiteY16" fmla="*/ 1924486 h 1927384"/>
              <a:gd name="connsiteX17" fmla="*/ 1131795 w 1911443"/>
              <a:gd name="connsiteY17" fmla="*/ 1923037 h 1927384"/>
              <a:gd name="connsiteX18" fmla="*/ 1130346 w 1911443"/>
              <a:gd name="connsiteY18" fmla="*/ 1923037 h 1927384"/>
              <a:gd name="connsiteX19" fmla="*/ 672411 w 1911443"/>
              <a:gd name="connsiteY19" fmla="*/ 1923037 h 1927384"/>
              <a:gd name="connsiteX20" fmla="*/ 670962 w 1911443"/>
              <a:gd name="connsiteY20" fmla="*/ 1923037 h 1927384"/>
              <a:gd name="connsiteX21" fmla="*/ 652123 w 1911443"/>
              <a:gd name="connsiteY21" fmla="*/ 1924486 h 1927384"/>
              <a:gd name="connsiteX22" fmla="*/ 453587 w 1911443"/>
              <a:gd name="connsiteY22" fmla="*/ 1925935 h 1927384"/>
              <a:gd name="connsiteX23" fmla="*/ 447791 w 1911443"/>
              <a:gd name="connsiteY23" fmla="*/ 1908545 h 1927384"/>
              <a:gd name="connsiteX24" fmla="*/ 555029 w 1911443"/>
              <a:gd name="connsiteY24" fmla="*/ 1808553 h 1927384"/>
              <a:gd name="connsiteX25" fmla="*/ 617343 w 1911443"/>
              <a:gd name="connsiteY25" fmla="*/ 1714358 h 1927384"/>
              <a:gd name="connsiteX26" fmla="*/ 639080 w 1911443"/>
              <a:gd name="connsiteY26" fmla="*/ 1602772 h 1927384"/>
              <a:gd name="connsiteX27" fmla="*/ 639080 w 1911443"/>
              <a:gd name="connsiteY27" fmla="*/ 1601323 h 1927384"/>
              <a:gd name="connsiteX28" fmla="*/ 637631 w 1911443"/>
              <a:gd name="connsiteY28" fmla="*/ 763708 h 1927384"/>
              <a:gd name="connsiteX29" fmla="*/ 637631 w 1911443"/>
              <a:gd name="connsiteY29" fmla="*/ 759360 h 1927384"/>
              <a:gd name="connsiteX30" fmla="*/ 614445 w 1911443"/>
              <a:gd name="connsiteY30" fmla="*/ 704292 h 1927384"/>
              <a:gd name="connsiteX31" fmla="*/ 550681 w 1911443"/>
              <a:gd name="connsiteY31" fmla="*/ 605749 h 1927384"/>
              <a:gd name="connsiteX32" fmla="*/ 468079 w 1911443"/>
              <a:gd name="connsiteY32" fmla="*/ 527495 h 1927384"/>
              <a:gd name="connsiteX33" fmla="*/ 379680 w 1911443"/>
              <a:gd name="connsiteY33" fmla="*/ 460833 h 1927384"/>
              <a:gd name="connsiteX34" fmla="*/ 298527 w 1911443"/>
              <a:gd name="connsiteY34" fmla="*/ 398519 h 1927384"/>
              <a:gd name="connsiteX35" fmla="*/ 110136 w 1911443"/>
              <a:gd name="connsiteY35" fmla="*/ 236213 h 1927384"/>
              <a:gd name="connsiteX36" fmla="*/ 18839 w 1911443"/>
              <a:gd name="connsiteY36" fmla="*/ 82602 h 1927384"/>
              <a:gd name="connsiteX37" fmla="*/ 0 w 1911443"/>
              <a:gd name="connsiteY37" fmla="*/ 23186 h 1927384"/>
              <a:gd name="connsiteX38" fmla="*/ 98543 w 1911443"/>
              <a:gd name="connsiteY38" fmla="*/ 0 h 1927384"/>
              <a:gd name="connsiteX39" fmla="*/ 117382 w 1911443"/>
              <a:gd name="connsiteY39" fmla="*/ 40576 h 1927384"/>
              <a:gd name="connsiteX40" fmla="*/ 199984 w 1911443"/>
              <a:gd name="connsiteY40" fmla="*/ 156509 h 1927384"/>
              <a:gd name="connsiteX41" fmla="*/ 323163 w 1911443"/>
              <a:gd name="connsiteY41" fmla="*/ 247806 h 1927384"/>
              <a:gd name="connsiteX42" fmla="*/ 470978 w 1911443"/>
              <a:gd name="connsiteY42" fmla="*/ 320265 h 1927384"/>
              <a:gd name="connsiteX43" fmla="*/ 568071 w 1911443"/>
              <a:gd name="connsiteY43" fmla="*/ 365189 h 1927384"/>
              <a:gd name="connsiteX44" fmla="*/ 618792 w 1911443"/>
              <a:gd name="connsiteY44" fmla="*/ 391274 h 1927384"/>
              <a:gd name="connsiteX45" fmla="*/ 623140 w 1911443"/>
              <a:gd name="connsiteY45" fmla="*/ 394172 h 1927384"/>
              <a:gd name="connsiteX46" fmla="*/ 637631 w 1911443"/>
              <a:gd name="connsiteY46" fmla="*/ 385477 h 1927384"/>
              <a:gd name="connsiteX47" fmla="*/ 637631 w 1911443"/>
              <a:gd name="connsiteY47" fmla="*/ 218823 h 1927384"/>
              <a:gd name="connsiteX48" fmla="*/ 878192 w 1911443"/>
              <a:gd name="connsiteY48" fmla="*/ 243459 h 1927384"/>
              <a:gd name="connsiteX49" fmla="*/ 888336 w 1911443"/>
              <a:gd name="connsiteY49" fmla="*/ 243459 h 1927384"/>
              <a:gd name="connsiteX50" fmla="*/ 902828 w 1911443"/>
              <a:gd name="connsiteY50" fmla="*/ 243459 h 1927384"/>
              <a:gd name="connsiteX51" fmla="*/ 917319 w 1911443"/>
              <a:gd name="connsiteY51" fmla="*/ 243459 h 1927384"/>
              <a:gd name="connsiteX52" fmla="*/ 928912 w 1911443"/>
              <a:gd name="connsiteY52" fmla="*/ 243459 h 1927384"/>
              <a:gd name="connsiteX53" fmla="*/ 1157880 w 1911443"/>
              <a:gd name="connsiteY53" fmla="*/ 220272 h 1927384"/>
              <a:gd name="connsiteX54" fmla="*/ 1162228 w 1911443"/>
              <a:gd name="connsiteY54" fmla="*/ 385477 h 1927384"/>
              <a:gd name="connsiteX55" fmla="*/ 1162228 w 1911443"/>
              <a:gd name="connsiteY55" fmla="*/ 398519 h 1927384"/>
              <a:gd name="connsiteX56" fmla="*/ 1460755 w 1911443"/>
              <a:gd name="connsiteY56" fmla="*/ 292731 h 1927384"/>
              <a:gd name="connsiteX57" fmla="*/ 1462204 w 1911443"/>
              <a:gd name="connsiteY57" fmla="*/ 292731 h 1927384"/>
              <a:gd name="connsiteX58" fmla="*/ 1547705 w 1911443"/>
              <a:gd name="connsiteY58" fmla="*/ 244908 h 1927384"/>
              <a:gd name="connsiteX59" fmla="*/ 1785367 w 1911443"/>
              <a:gd name="connsiteY59" fmla="*/ 40576 h 1927384"/>
              <a:gd name="connsiteX60" fmla="*/ 1796961 w 1911443"/>
              <a:gd name="connsiteY60" fmla="*/ 26085 h 1927384"/>
              <a:gd name="connsiteX61" fmla="*/ 1907097 w 1911443"/>
              <a:gd name="connsiteY61" fmla="*/ 36229 h 1927384"/>
              <a:gd name="connsiteX62" fmla="*/ 1911444 w 1911443"/>
              <a:gd name="connsiteY62" fmla="*/ 36229 h 192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911443" h="1927384">
                <a:moveTo>
                  <a:pt x="1911444" y="30432"/>
                </a:moveTo>
                <a:cubicBezTo>
                  <a:pt x="1898402" y="53619"/>
                  <a:pt x="1885359" y="76805"/>
                  <a:pt x="1869419" y="99992"/>
                </a:cubicBezTo>
                <a:cubicBezTo>
                  <a:pt x="1808554" y="191289"/>
                  <a:pt x="1721604" y="279688"/>
                  <a:pt x="1612917" y="347799"/>
                </a:cubicBezTo>
                <a:cubicBezTo>
                  <a:pt x="1559298" y="381129"/>
                  <a:pt x="1276711" y="524596"/>
                  <a:pt x="1243381" y="563724"/>
                </a:cubicBezTo>
                <a:cubicBezTo>
                  <a:pt x="1243381" y="563724"/>
                  <a:pt x="1243381" y="565173"/>
                  <a:pt x="1241932" y="565173"/>
                </a:cubicBezTo>
                <a:cubicBezTo>
                  <a:pt x="1239033" y="569520"/>
                  <a:pt x="1237584" y="572419"/>
                  <a:pt x="1234686" y="576766"/>
                </a:cubicBezTo>
                <a:cubicBezTo>
                  <a:pt x="1224542" y="594156"/>
                  <a:pt x="1215846" y="611546"/>
                  <a:pt x="1207152" y="628936"/>
                </a:cubicBezTo>
                <a:cubicBezTo>
                  <a:pt x="1199906" y="647775"/>
                  <a:pt x="1192660" y="665165"/>
                  <a:pt x="1186863" y="684004"/>
                </a:cubicBezTo>
                <a:cubicBezTo>
                  <a:pt x="1178168" y="708640"/>
                  <a:pt x="1172371" y="734725"/>
                  <a:pt x="1168024" y="759360"/>
                </a:cubicBezTo>
                <a:cubicBezTo>
                  <a:pt x="1168024" y="760810"/>
                  <a:pt x="1168024" y="760810"/>
                  <a:pt x="1168024" y="762259"/>
                </a:cubicBezTo>
                <a:cubicBezTo>
                  <a:pt x="1175270" y="1030354"/>
                  <a:pt x="1181067" y="1243380"/>
                  <a:pt x="1182516" y="1347720"/>
                </a:cubicBezTo>
                <a:cubicBezTo>
                  <a:pt x="1182516" y="1352067"/>
                  <a:pt x="1182516" y="1491187"/>
                  <a:pt x="1183965" y="1596975"/>
                </a:cubicBezTo>
                <a:cubicBezTo>
                  <a:pt x="1183965" y="1672332"/>
                  <a:pt x="1211499" y="1746239"/>
                  <a:pt x="1257872" y="1799858"/>
                </a:cubicBezTo>
                <a:cubicBezTo>
                  <a:pt x="1292653" y="1838986"/>
                  <a:pt x="1333229" y="1883910"/>
                  <a:pt x="1365111" y="1909994"/>
                </a:cubicBezTo>
                <a:cubicBezTo>
                  <a:pt x="1372356" y="1915791"/>
                  <a:pt x="1368008" y="1927385"/>
                  <a:pt x="1357865" y="1927385"/>
                </a:cubicBezTo>
                <a:cubicBezTo>
                  <a:pt x="1339025" y="1925935"/>
                  <a:pt x="1321636" y="1925935"/>
                  <a:pt x="1302796" y="1924486"/>
                </a:cubicBezTo>
                <a:cubicBezTo>
                  <a:pt x="1252075" y="1923037"/>
                  <a:pt x="1201355" y="1923037"/>
                  <a:pt x="1150634" y="1924486"/>
                </a:cubicBezTo>
                <a:cubicBezTo>
                  <a:pt x="1144838" y="1924486"/>
                  <a:pt x="1137592" y="1924486"/>
                  <a:pt x="1131795" y="1923037"/>
                </a:cubicBezTo>
                <a:cubicBezTo>
                  <a:pt x="1131795" y="1923037"/>
                  <a:pt x="1130346" y="1923037"/>
                  <a:pt x="1130346" y="1923037"/>
                </a:cubicBezTo>
                <a:lnTo>
                  <a:pt x="672411" y="1923037"/>
                </a:lnTo>
                <a:cubicBezTo>
                  <a:pt x="672411" y="1923037"/>
                  <a:pt x="670962" y="1923037"/>
                  <a:pt x="670962" y="1923037"/>
                </a:cubicBezTo>
                <a:cubicBezTo>
                  <a:pt x="665165" y="1924486"/>
                  <a:pt x="659369" y="1924486"/>
                  <a:pt x="652123" y="1924486"/>
                </a:cubicBezTo>
                <a:cubicBezTo>
                  <a:pt x="585461" y="1921588"/>
                  <a:pt x="518800" y="1923037"/>
                  <a:pt x="453587" y="1925935"/>
                </a:cubicBezTo>
                <a:cubicBezTo>
                  <a:pt x="443443" y="1925935"/>
                  <a:pt x="439096" y="1912893"/>
                  <a:pt x="447791" y="1908545"/>
                </a:cubicBezTo>
                <a:cubicBezTo>
                  <a:pt x="486918" y="1882460"/>
                  <a:pt x="521698" y="1847681"/>
                  <a:pt x="555029" y="1808553"/>
                </a:cubicBezTo>
                <a:cubicBezTo>
                  <a:pt x="578215" y="1781019"/>
                  <a:pt x="601402" y="1750587"/>
                  <a:pt x="617343" y="1714358"/>
                </a:cubicBezTo>
                <a:cubicBezTo>
                  <a:pt x="626038" y="1694069"/>
                  <a:pt x="634733" y="1653493"/>
                  <a:pt x="639080" y="1602772"/>
                </a:cubicBezTo>
                <a:lnTo>
                  <a:pt x="639080" y="1601323"/>
                </a:lnTo>
                <a:cubicBezTo>
                  <a:pt x="639080" y="1385398"/>
                  <a:pt x="637631" y="1086871"/>
                  <a:pt x="637631" y="763708"/>
                </a:cubicBezTo>
                <a:cubicBezTo>
                  <a:pt x="637631" y="762259"/>
                  <a:pt x="637631" y="760810"/>
                  <a:pt x="637631" y="759360"/>
                </a:cubicBezTo>
                <a:cubicBezTo>
                  <a:pt x="630385" y="740521"/>
                  <a:pt x="623140" y="721682"/>
                  <a:pt x="614445" y="704292"/>
                </a:cubicBezTo>
                <a:cubicBezTo>
                  <a:pt x="597054" y="666614"/>
                  <a:pt x="575317" y="634732"/>
                  <a:pt x="550681" y="605749"/>
                </a:cubicBezTo>
                <a:cubicBezTo>
                  <a:pt x="526046" y="576766"/>
                  <a:pt x="498512" y="552130"/>
                  <a:pt x="468079" y="527495"/>
                </a:cubicBezTo>
                <a:cubicBezTo>
                  <a:pt x="439096" y="504308"/>
                  <a:pt x="408663" y="482571"/>
                  <a:pt x="379680" y="460833"/>
                </a:cubicBezTo>
                <a:cubicBezTo>
                  <a:pt x="350697" y="439096"/>
                  <a:pt x="323163" y="418808"/>
                  <a:pt x="298527" y="398519"/>
                </a:cubicBezTo>
                <a:cubicBezTo>
                  <a:pt x="276790" y="381129"/>
                  <a:pt x="146365" y="279688"/>
                  <a:pt x="110136" y="236213"/>
                </a:cubicBezTo>
                <a:cubicBezTo>
                  <a:pt x="68110" y="188391"/>
                  <a:pt x="39127" y="134772"/>
                  <a:pt x="18839" y="82602"/>
                </a:cubicBezTo>
                <a:cubicBezTo>
                  <a:pt x="11593" y="62314"/>
                  <a:pt x="4347" y="43475"/>
                  <a:pt x="0" y="23186"/>
                </a:cubicBezTo>
                <a:cubicBezTo>
                  <a:pt x="33331" y="17390"/>
                  <a:pt x="66661" y="10144"/>
                  <a:pt x="98543" y="0"/>
                </a:cubicBezTo>
                <a:cubicBezTo>
                  <a:pt x="104339" y="13042"/>
                  <a:pt x="110136" y="26085"/>
                  <a:pt x="117382" y="40576"/>
                </a:cubicBezTo>
                <a:cubicBezTo>
                  <a:pt x="139119" y="82602"/>
                  <a:pt x="165204" y="121729"/>
                  <a:pt x="199984" y="156509"/>
                </a:cubicBezTo>
                <a:cubicBezTo>
                  <a:pt x="233315" y="191289"/>
                  <a:pt x="275341" y="220272"/>
                  <a:pt x="323163" y="247806"/>
                </a:cubicBezTo>
                <a:cubicBezTo>
                  <a:pt x="370985" y="275341"/>
                  <a:pt x="421706" y="298527"/>
                  <a:pt x="470978" y="320265"/>
                </a:cubicBezTo>
                <a:cubicBezTo>
                  <a:pt x="504308" y="334756"/>
                  <a:pt x="536190" y="349248"/>
                  <a:pt x="568071" y="365189"/>
                </a:cubicBezTo>
                <a:cubicBezTo>
                  <a:pt x="585461" y="373883"/>
                  <a:pt x="602851" y="382578"/>
                  <a:pt x="618792" y="391274"/>
                </a:cubicBezTo>
                <a:cubicBezTo>
                  <a:pt x="620241" y="392723"/>
                  <a:pt x="621690" y="392723"/>
                  <a:pt x="623140" y="394172"/>
                </a:cubicBezTo>
                <a:cubicBezTo>
                  <a:pt x="630385" y="397070"/>
                  <a:pt x="637631" y="392723"/>
                  <a:pt x="637631" y="385477"/>
                </a:cubicBezTo>
                <a:cubicBezTo>
                  <a:pt x="637631" y="330409"/>
                  <a:pt x="637631" y="273891"/>
                  <a:pt x="637631" y="218823"/>
                </a:cubicBezTo>
                <a:cubicBezTo>
                  <a:pt x="712987" y="234764"/>
                  <a:pt x="794140" y="243459"/>
                  <a:pt x="878192" y="243459"/>
                </a:cubicBezTo>
                <a:lnTo>
                  <a:pt x="888336" y="243459"/>
                </a:lnTo>
                <a:lnTo>
                  <a:pt x="902828" y="243459"/>
                </a:lnTo>
                <a:lnTo>
                  <a:pt x="917319" y="243459"/>
                </a:lnTo>
                <a:cubicBezTo>
                  <a:pt x="921667" y="243459"/>
                  <a:pt x="924565" y="243459"/>
                  <a:pt x="928912" y="243459"/>
                </a:cubicBezTo>
                <a:cubicBezTo>
                  <a:pt x="1008616" y="243459"/>
                  <a:pt x="1085422" y="236213"/>
                  <a:pt x="1157880" y="220272"/>
                </a:cubicBezTo>
                <a:cubicBezTo>
                  <a:pt x="1159329" y="276790"/>
                  <a:pt x="1160778" y="331858"/>
                  <a:pt x="1162228" y="385477"/>
                </a:cubicBezTo>
                <a:cubicBezTo>
                  <a:pt x="1162228" y="389824"/>
                  <a:pt x="1162228" y="394172"/>
                  <a:pt x="1162228" y="398519"/>
                </a:cubicBezTo>
                <a:cubicBezTo>
                  <a:pt x="1195558" y="386926"/>
                  <a:pt x="1427424" y="302875"/>
                  <a:pt x="1460755" y="292731"/>
                </a:cubicBezTo>
                <a:cubicBezTo>
                  <a:pt x="1460755" y="292731"/>
                  <a:pt x="1462204" y="292731"/>
                  <a:pt x="1462204" y="292731"/>
                </a:cubicBezTo>
                <a:cubicBezTo>
                  <a:pt x="1491187" y="278239"/>
                  <a:pt x="1520170" y="262298"/>
                  <a:pt x="1547705" y="244908"/>
                </a:cubicBezTo>
                <a:cubicBezTo>
                  <a:pt x="1641900" y="185492"/>
                  <a:pt x="1723053" y="114484"/>
                  <a:pt x="1785367" y="40576"/>
                </a:cubicBezTo>
                <a:cubicBezTo>
                  <a:pt x="1789715" y="36229"/>
                  <a:pt x="1794062" y="30432"/>
                  <a:pt x="1796961" y="26085"/>
                </a:cubicBezTo>
                <a:cubicBezTo>
                  <a:pt x="1833190" y="31882"/>
                  <a:pt x="1869419" y="36229"/>
                  <a:pt x="1907097" y="36229"/>
                </a:cubicBezTo>
                <a:lnTo>
                  <a:pt x="1911444" y="36229"/>
                </a:lnTo>
                <a:close/>
              </a:path>
            </a:pathLst>
          </a:custGeom>
          <a:solidFill>
            <a:srgbClr val="7A5330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6E3C0D8-D43B-4F46-A590-CF48E6E2ED29}"/>
              </a:ext>
            </a:extLst>
          </p:cNvPr>
          <p:cNvSpPr/>
          <p:nvPr/>
        </p:nvSpPr>
        <p:spPr>
          <a:xfrm>
            <a:off x="3937040" y="3118529"/>
            <a:ext cx="1572340" cy="1388296"/>
          </a:xfrm>
          <a:custGeom>
            <a:avLst/>
            <a:gdLst>
              <a:gd name="connsiteX0" fmla="*/ 23186 w 1572340"/>
              <a:gd name="connsiteY0" fmla="*/ 226069 h 1388296"/>
              <a:gd name="connsiteX1" fmla="*/ 463732 w 1572340"/>
              <a:gd name="connsiteY1" fmla="*/ 226069 h 1388296"/>
              <a:gd name="connsiteX2" fmla="*/ 463732 w 1572340"/>
              <a:gd name="connsiteY2" fmla="*/ 140569 h 1388296"/>
              <a:gd name="connsiteX3" fmla="*/ 420257 w 1572340"/>
              <a:gd name="connsiteY3" fmla="*/ 76806 h 1388296"/>
              <a:gd name="connsiteX4" fmla="*/ 518800 w 1572340"/>
              <a:gd name="connsiteY4" fmla="*/ 0 h 1388296"/>
              <a:gd name="connsiteX5" fmla="*/ 617343 w 1572340"/>
              <a:gd name="connsiteY5" fmla="*/ 76806 h 1388296"/>
              <a:gd name="connsiteX6" fmla="*/ 573868 w 1572340"/>
              <a:gd name="connsiteY6" fmla="*/ 140569 h 1388296"/>
              <a:gd name="connsiteX7" fmla="*/ 573868 w 1572340"/>
              <a:gd name="connsiteY7" fmla="*/ 226069 h 1388296"/>
              <a:gd name="connsiteX8" fmla="*/ 1379602 w 1572340"/>
              <a:gd name="connsiteY8" fmla="*/ 226069 h 1388296"/>
              <a:gd name="connsiteX9" fmla="*/ 1379602 w 1572340"/>
              <a:gd name="connsiteY9" fmla="*/ 727479 h 1388296"/>
              <a:gd name="connsiteX10" fmla="*/ 1431772 w 1572340"/>
              <a:gd name="connsiteY10" fmla="*/ 727479 h 1388296"/>
              <a:gd name="connsiteX11" fmla="*/ 1495535 w 1572340"/>
              <a:gd name="connsiteY11" fmla="*/ 684004 h 1388296"/>
              <a:gd name="connsiteX12" fmla="*/ 1572341 w 1572340"/>
              <a:gd name="connsiteY12" fmla="*/ 782547 h 1388296"/>
              <a:gd name="connsiteX13" fmla="*/ 1495535 w 1572340"/>
              <a:gd name="connsiteY13" fmla="*/ 881090 h 1388296"/>
              <a:gd name="connsiteX14" fmla="*/ 1431772 w 1572340"/>
              <a:gd name="connsiteY14" fmla="*/ 837615 h 1388296"/>
              <a:gd name="connsiteX15" fmla="*/ 1379602 w 1572340"/>
              <a:gd name="connsiteY15" fmla="*/ 837615 h 1388296"/>
              <a:gd name="connsiteX16" fmla="*/ 1379602 w 1572340"/>
              <a:gd name="connsiteY16" fmla="*/ 1321635 h 1388296"/>
              <a:gd name="connsiteX17" fmla="*/ 1095566 w 1572340"/>
              <a:gd name="connsiteY17" fmla="*/ 1388297 h 1388296"/>
              <a:gd name="connsiteX18" fmla="*/ 495613 w 1572340"/>
              <a:gd name="connsiteY18" fmla="*/ 983980 h 1388296"/>
              <a:gd name="connsiteX19" fmla="*/ 0 w 1572340"/>
              <a:gd name="connsiteY19" fmla="*/ 389824 h 1388296"/>
              <a:gd name="connsiteX20" fmla="*/ 23186 w 1572340"/>
              <a:gd name="connsiteY20" fmla="*/ 226069 h 13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72340" h="1388296">
                <a:moveTo>
                  <a:pt x="23186" y="226069"/>
                </a:moveTo>
                <a:lnTo>
                  <a:pt x="463732" y="226069"/>
                </a:lnTo>
                <a:lnTo>
                  <a:pt x="463732" y="140569"/>
                </a:lnTo>
                <a:cubicBezTo>
                  <a:pt x="437647" y="126077"/>
                  <a:pt x="420257" y="102890"/>
                  <a:pt x="420257" y="76806"/>
                </a:cubicBezTo>
                <a:cubicBezTo>
                  <a:pt x="420257" y="34780"/>
                  <a:pt x="463732" y="0"/>
                  <a:pt x="518800" y="0"/>
                </a:cubicBezTo>
                <a:cubicBezTo>
                  <a:pt x="573868" y="0"/>
                  <a:pt x="617343" y="34780"/>
                  <a:pt x="617343" y="76806"/>
                </a:cubicBezTo>
                <a:cubicBezTo>
                  <a:pt x="617343" y="104340"/>
                  <a:pt x="599953" y="127526"/>
                  <a:pt x="573868" y="140569"/>
                </a:cubicBezTo>
                <a:lnTo>
                  <a:pt x="573868" y="226069"/>
                </a:lnTo>
                <a:lnTo>
                  <a:pt x="1379602" y="226069"/>
                </a:lnTo>
                <a:lnTo>
                  <a:pt x="1379602" y="727479"/>
                </a:lnTo>
                <a:lnTo>
                  <a:pt x="1431772" y="727479"/>
                </a:lnTo>
                <a:cubicBezTo>
                  <a:pt x="1446263" y="701394"/>
                  <a:pt x="1469450" y="684004"/>
                  <a:pt x="1495535" y="684004"/>
                </a:cubicBezTo>
                <a:cubicBezTo>
                  <a:pt x="1537560" y="684004"/>
                  <a:pt x="1572341" y="727479"/>
                  <a:pt x="1572341" y="782547"/>
                </a:cubicBezTo>
                <a:cubicBezTo>
                  <a:pt x="1572341" y="836166"/>
                  <a:pt x="1537560" y="881090"/>
                  <a:pt x="1495535" y="881090"/>
                </a:cubicBezTo>
                <a:cubicBezTo>
                  <a:pt x="1468001" y="881090"/>
                  <a:pt x="1444814" y="863700"/>
                  <a:pt x="1431772" y="837615"/>
                </a:cubicBezTo>
                <a:lnTo>
                  <a:pt x="1379602" y="837615"/>
                </a:lnTo>
                <a:lnTo>
                  <a:pt x="1379602" y="1321635"/>
                </a:lnTo>
                <a:cubicBezTo>
                  <a:pt x="1294101" y="1365110"/>
                  <a:pt x="1197007" y="1388297"/>
                  <a:pt x="1095566" y="1388297"/>
                </a:cubicBezTo>
                <a:cubicBezTo>
                  <a:pt x="828920" y="1388297"/>
                  <a:pt x="599953" y="1223092"/>
                  <a:pt x="495613" y="983980"/>
                </a:cubicBezTo>
                <a:cubicBezTo>
                  <a:pt x="215925" y="944853"/>
                  <a:pt x="0" y="694148"/>
                  <a:pt x="0" y="389824"/>
                </a:cubicBezTo>
                <a:cubicBezTo>
                  <a:pt x="1449" y="333307"/>
                  <a:pt x="10144" y="278239"/>
                  <a:pt x="23186" y="226069"/>
                </a:cubicBezTo>
                <a:close/>
              </a:path>
            </a:pathLst>
          </a:custGeom>
          <a:solidFill>
            <a:schemeClr val="accent3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EBBC487-ABE0-4581-A5A4-C85CE9EE7B7E}"/>
              </a:ext>
            </a:extLst>
          </p:cNvPr>
          <p:cNvSpPr/>
          <p:nvPr/>
        </p:nvSpPr>
        <p:spPr>
          <a:xfrm>
            <a:off x="6822320" y="3344598"/>
            <a:ext cx="1379602" cy="1162227"/>
          </a:xfrm>
          <a:custGeom>
            <a:avLst/>
            <a:gdLst>
              <a:gd name="connsiteX0" fmla="*/ 0 w 1379602"/>
              <a:gd name="connsiteY0" fmla="*/ 0 h 1162227"/>
              <a:gd name="connsiteX1" fmla="*/ 953548 w 1379602"/>
              <a:gd name="connsiteY1" fmla="*/ 0 h 1162227"/>
              <a:gd name="connsiteX2" fmla="*/ 953548 w 1379602"/>
              <a:gd name="connsiteY2" fmla="*/ 34780 h 1162227"/>
              <a:gd name="connsiteX3" fmla="*/ 910073 w 1379602"/>
              <a:gd name="connsiteY3" fmla="*/ 117382 h 1162227"/>
              <a:gd name="connsiteX4" fmla="*/ 1041948 w 1379602"/>
              <a:gd name="connsiteY4" fmla="*/ 227518 h 1162227"/>
              <a:gd name="connsiteX5" fmla="*/ 1173821 w 1379602"/>
              <a:gd name="connsiteY5" fmla="*/ 117382 h 1162227"/>
              <a:gd name="connsiteX6" fmla="*/ 1130346 w 1379602"/>
              <a:gd name="connsiteY6" fmla="*/ 34780 h 1162227"/>
              <a:gd name="connsiteX7" fmla="*/ 1130346 w 1379602"/>
              <a:gd name="connsiteY7" fmla="*/ 0 h 1162227"/>
              <a:gd name="connsiteX8" fmla="*/ 1357865 w 1379602"/>
              <a:gd name="connsiteY8" fmla="*/ 0 h 1162227"/>
              <a:gd name="connsiteX9" fmla="*/ 1379602 w 1379602"/>
              <a:gd name="connsiteY9" fmla="*/ 163755 h 1162227"/>
              <a:gd name="connsiteX10" fmla="*/ 883989 w 1379602"/>
              <a:gd name="connsiteY10" fmla="*/ 757911 h 1162227"/>
              <a:gd name="connsiteX11" fmla="*/ 284036 w 1379602"/>
              <a:gd name="connsiteY11" fmla="*/ 1162227 h 1162227"/>
              <a:gd name="connsiteX12" fmla="*/ 1450 w 1379602"/>
              <a:gd name="connsiteY12" fmla="*/ 1095566 h 1162227"/>
              <a:gd name="connsiteX13" fmla="*/ 1450 w 1379602"/>
              <a:gd name="connsiteY13" fmla="*/ 643428 h 1162227"/>
              <a:gd name="connsiteX14" fmla="*/ 2899 w 1379602"/>
              <a:gd name="connsiteY14" fmla="*/ 643428 h 1162227"/>
              <a:gd name="connsiteX15" fmla="*/ 85501 w 1379602"/>
              <a:gd name="connsiteY15" fmla="*/ 686902 h 1162227"/>
              <a:gd name="connsiteX16" fmla="*/ 195637 w 1379602"/>
              <a:gd name="connsiteY16" fmla="*/ 555029 h 1162227"/>
              <a:gd name="connsiteX17" fmla="*/ 85501 w 1379602"/>
              <a:gd name="connsiteY17" fmla="*/ 423155 h 1162227"/>
              <a:gd name="connsiteX18" fmla="*/ 2899 w 1379602"/>
              <a:gd name="connsiteY18" fmla="*/ 466630 h 1162227"/>
              <a:gd name="connsiteX19" fmla="*/ 1450 w 1379602"/>
              <a:gd name="connsiteY19" fmla="*/ 466630 h 1162227"/>
              <a:gd name="connsiteX20" fmla="*/ 1450 w 1379602"/>
              <a:gd name="connsiteY20" fmla="*/ 0 h 1162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79602" h="1162227">
                <a:moveTo>
                  <a:pt x="0" y="0"/>
                </a:moveTo>
                <a:lnTo>
                  <a:pt x="953548" y="0"/>
                </a:lnTo>
                <a:lnTo>
                  <a:pt x="953548" y="34780"/>
                </a:lnTo>
                <a:cubicBezTo>
                  <a:pt x="927464" y="55068"/>
                  <a:pt x="910073" y="84051"/>
                  <a:pt x="910073" y="117382"/>
                </a:cubicBezTo>
                <a:cubicBezTo>
                  <a:pt x="910073" y="186942"/>
                  <a:pt x="978184" y="227518"/>
                  <a:pt x="1041948" y="227518"/>
                </a:cubicBezTo>
                <a:cubicBezTo>
                  <a:pt x="1105710" y="227518"/>
                  <a:pt x="1173821" y="185493"/>
                  <a:pt x="1173821" y="117382"/>
                </a:cubicBezTo>
                <a:cubicBezTo>
                  <a:pt x="1173821" y="84051"/>
                  <a:pt x="1156431" y="55068"/>
                  <a:pt x="1130346" y="34780"/>
                </a:cubicBezTo>
                <a:lnTo>
                  <a:pt x="1130346" y="0"/>
                </a:lnTo>
                <a:lnTo>
                  <a:pt x="1357865" y="0"/>
                </a:lnTo>
                <a:cubicBezTo>
                  <a:pt x="1372356" y="52170"/>
                  <a:pt x="1379602" y="107238"/>
                  <a:pt x="1379602" y="163755"/>
                </a:cubicBezTo>
                <a:cubicBezTo>
                  <a:pt x="1379602" y="468079"/>
                  <a:pt x="1163677" y="718784"/>
                  <a:pt x="883989" y="757911"/>
                </a:cubicBezTo>
                <a:cubicBezTo>
                  <a:pt x="779649" y="995574"/>
                  <a:pt x="550681" y="1162227"/>
                  <a:pt x="284036" y="1162227"/>
                </a:cubicBezTo>
                <a:cubicBezTo>
                  <a:pt x="182595" y="1162227"/>
                  <a:pt x="86950" y="1137592"/>
                  <a:pt x="1450" y="1095566"/>
                </a:cubicBezTo>
                <a:lnTo>
                  <a:pt x="1450" y="643428"/>
                </a:lnTo>
                <a:lnTo>
                  <a:pt x="2899" y="643428"/>
                </a:lnTo>
                <a:cubicBezTo>
                  <a:pt x="23187" y="669513"/>
                  <a:pt x="52170" y="686902"/>
                  <a:pt x="85501" y="686902"/>
                </a:cubicBezTo>
                <a:cubicBezTo>
                  <a:pt x="155060" y="686902"/>
                  <a:pt x="195637" y="618792"/>
                  <a:pt x="195637" y="555029"/>
                </a:cubicBezTo>
                <a:cubicBezTo>
                  <a:pt x="195637" y="491266"/>
                  <a:pt x="153612" y="423155"/>
                  <a:pt x="85501" y="423155"/>
                </a:cubicBezTo>
                <a:cubicBezTo>
                  <a:pt x="52170" y="423155"/>
                  <a:pt x="23187" y="440545"/>
                  <a:pt x="2899" y="466630"/>
                </a:cubicBezTo>
                <a:lnTo>
                  <a:pt x="1450" y="466630"/>
                </a:lnTo>
                <a:lnTo>
                  <a:pt x="1450" y="0"/>
                </a:lnTo>
                <a:close/>
              </a:path>
            </a:pathLst>
          </a:custGeom>
          <a:solidFill>
            <a:schemeClr val="accent5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B05C784-9605-46A9-8E0C-20FFFB058BE0}"/>
              </a:ext>
            </a:extLst>
          </p:cNvPr>
          <p:cNvSpPr/>
          <p:nvPr/>
        </p:nvSpPr>
        <p:spPr>
          <a:xfrm>
            <a:off x="6103536" y="1814284"/>
            <a:ext cx="2065055" cy="1723052"/>
          </a:xfrm>
          <a:custGeom>
            <a:avLst/>
            <a:gdLst>
              <a:gd name="connsiteX0" fmla="*/ 2065056 w 2065055"/>
              <a:gd name="connsiteY0" fmla="*/ 1496984 h 1723052"/>
              <a:gd name="connsiteX1" fmla="*/ 1814351 w 2065055"/>
              <a:gd name="connsiteY1" fmla="*/ 1496984 h 1723052"/>
              <a:gd name="connsiteX2" fmla="*/ 1814351 w 2065055"/>
              <a:gd name="connsiteY2" fmla="*/ 1582484 h 1723052"/>
              <a:gd name="connsiteX3" fmla="*/ 1857826 w 2065055"/>
              <a:gd name="connsiteY3" fmla="*/ 1646247 h 1723052"/>
              <a:gd name="connsiteX4" fmla="*/ 1759282 w 2065055"/>
              <a:gd name="connsiteY4" fmla="*/ 1723053 h 1723052"/>
              <a:gd name="connsiteX5" fmla="*/ 1660739 w 2065055"/>
              <a:gd name="connsiteY5" fmla="*/ 1646247 h 1723052"/>
              <a:gd name="connsiteX6" fmla="*/ 1704214 w 2065055"/>
              <a:gd name="connsiteY6" fmla="*/ 1582484 h 1723052"/>
              <a:gd name="connsiteX7" fmla="*/ 1704214 w 2065055"/>
              <a:gd name="connsiteY7" fmla="*/ 1496984 h 1723052"/>
              <a:gd name="connsiteX8" fmla="*/ 0 w 2065055"/>
              <a:gd name="connsiteY8" fmla="*/ 1496984 h 1723052"/>
              <a:gd name="connsiteX9" fmla="*/ 0 w 2065055"/>
              <a:gd name="connsiteY9" fmla="*/ 836166 h 1723052"/>
              <a:gd name="connsiteX10" fmla="*/ 0 w 2065055"/>
              <a:gd name="connsiteY10" fmla="*/ 836166 h 1723052"/>
              <a:gd name="connsiteX11" fmla="*/ 82602 w 2065055"/>
              <a:gd name="connsiteY11" fmla="*/ 879641 h 1723052"/>
              <a:gd name="connsiteX12" fmla="*/ 192738 w 2065055"/>
              <a:gd name="connsiteY12" fmla="*/ 747767 h 1723052"/>
              <a:gd name="connsiteX13" fmla="*/ 82602 w 2065055"/>
              <a:gd name="connsiteY13" fmla="*/ 615894 h 1723052"/>
              <a:gd name="connsiteX14" fmla="*/ 0 w 2065055"/>
              <a:gd name="connsiteY14" fmla="*/ 659368 h 1723052"/>
              <a:gd name="connsiteX15" fmla="*/ 0 w 2065055"/>
              <a:gd name="connsiteY15" fmla="*/ 659368 h 1723052"/>
              <a:gd name="connsiteX16" fmla="*/ 0 w 2065055"/>
              <a:gd name="connsiteY16" fmla="*/ 0 h 1723052"/>
              <a:gd name="connsiteX17" fmla="*/ 898480 w 2065055"/>
              <a:gd name="connsiteY17" fmla="*/ 589809 h 1723052"/>
              <a:gd name="connsiteX18" fmla="*/ 898480 w 2065055"/>
              <a:gd name="connsiteY18" fmla="*/ 589809 h 1723052"/>
              <a:gd name="connsiteX19" fmla="*/ 1570891 w 2065055"/>
              <a:gd name="connsiteY19" fmla="*/ 1095566 h 1723052"/>
              <a:gd name="connsiteX20" fmla="*/ 2065056 w 2065055"/>
              <a:gd name="connsiteY20" fmla="*/ 1496984 h 172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65055" h="1723052">
                <a:moveTo>
                  <a:pt x="2065056" y="1496984"/>
                </a:moveTo>
                <a:lnTo>
                  <a:pt x="1814351" y="1496984"/>
                </a:lnTo>
                <a:lnTo>
                  <a:pt x="1814351" y="1582484"/>
                </a:lnTo>
                <a:cubicBezTo>
                  <a:pt x="1840435" y="1596976"/>
                  <a:pt x="1857826" y="1620162"/>
                  <a:pt x="1857826" y="1646247"/>
                </a:cubicBezTo>
                <a:cubicBezTo>
                  <a:pt x="1857826" y="1688273"/>
                  <a:pt x="1814351" y="1723053"/>
                  <a:pt x="1759282" y="1723053"/>
                </a:cubicBezTo>
                <a:cubicBezTo>
                  <a:pt x="1704214" y="1723053"/>
                  <a:pt x="1660739" y="1688273"/>
                  <a:pt x="1660739" y="1646247"/>
                </a:cubicBezTo>
                <a:cubicBezTo>
                  <a:pt x="1660739" y="1618713"/>
                  <a:pt x="1678129" y="1595527"/>
                  <a:pt x="1704214" y="1582484"/>
                </a:cubicBezTo>
                <a:lnTo>
                  <a:pt x="1704214" y="1496984"/>
                </a:lnTo>
                <a:lnTo>
                  <a:pt x="0" y="1496984"/>
                </a:lnTo>
                <a:lnTo>
                  <a:pt x="0" y="836166"/>
                </a:lnTo>
                <a:lnTo>
                  <a:pt x="0" y="836166"/>
                </a:lnTo>
                <a:cubicBezTo>
                  <a:pt x="20288" y="862251"/>
                  <a:pt x="49271" y="879641"/>
                  <a:pt x="82602" y="879641"/>
                </a:cubicBezTo>
                <a:cubicBezTo>
                  <a:pt x="152162" y="879641"/>
                  <a:pt x="192738" y="811530"/>
                  <a:pt x="192738" y="747767"/>
                </a:cubicBezTo>
                <a:cubicBezTo>
                  <a:pt x="192738" y="684004"/>
                  <a:pt x="150712" y="615894"/>
                  <a:pt x="82602" y="615894"/>
                </a:cubicBezTo>
                <a:cubicBezTo>
                  <a:pt x="49271" y="615894"/>
                  <a:pt x="20288" y="633284"/>
                  <a:pt x="0" y="659368"/>
                </a:cubicBezTo>
                <a:lnTo>
                  <a:pt x="0" y="659368"/>
                </a:lnTo>
                <a:lnTo>
                  <a:pt x="0" y="0"/>
                </a:lnTo>
                <a:cubicBezTo>
                  <a:pt x="389824" y="14492"/>
                  <a:pt x="726030" y="249256"/>
                  <a:pt x="898480" y="589809"/>
                </a:cubicBezTo>
                <a:lnTo>
                  <a:pt x="898480" y="589809"/>
                </a:lnTo>
                <a:cubicBezTo>
                  <a:pt x="1211499" y="589809"/>
                  <a:pt x="1476695" y="801386"/>
                  <a:pt x="1570891" y="1095566"/>
                </a:cubicBezTo>
                <a:cubicBezTo>
                  <a:pt x="1799859" y="1115854"/>
                  <a:pt x="1992597" y="1276711"/>
                  <a:pt x="2065056" y="1496984"/>
                </a:cubicBezTo>
                <a:close/>
              </a:path>
            </a:pathLst>
          </a:custGeom>
          <a:solidFill>
            <a:schemeClr val="accent2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E7CF17B-E598-4788-B2AF-C2E241F8839B}"/>
              </a:ext>
            </a:extLst>
          </p:cNvPr>
          <p:cNvSpPr/>
          <p:nvPr/>
        </p:nvSpPr>
        <p:spPr>
          <a:xfrm>
            <a:off x="3968921" y="1814284"/>
            <a:ext cx="2292573" cy="1498432"/>
          </a:xfrm>
          <a:custGeom>
            <a:avLst/>
            <a:gdLst>
              <a:gd name="connsiteX0" fmla="*/ 2099835 w 2292573"/>
              <a:gd name="connsiteY0" fmla="*/ 694148 h 1498432"/>
              <a:gd name="connsiteX1" fmla="*/ 2152006 w 2292573"/>
              <a:gd name="connsiteY1" fmla="*/ 694148 h 1498432"/>
              <a:gd name="connsiteX2" fmla="*/ 2215768 w 2292573"/>
              <a:gd name="connsiteY2" fmla="*/ 650673 h 1498432"/>
              <a:gd name="connsiteX3" fmla="*/ 2292574 w 2292573"/>
              <a:gd name="connsiteY3" fmla="*/ 749216 h 1498432"/>
              <a:gd name="connsiteX4" fmla="*/ 2215768 w 2292573"/>
              <a:gd name="connsiteY4" fmla="*/ 847759 h 1498432"/>
              <a:gd name="connsiteX5" fmla="*/ 2152006 w 2292573"/>
              <a:gd name="connsiteY5" fmla="*/ 804285 h 1498432"/>
              <a:gd name="connsiteX6" fmla="*/ 2099835 w 2292573"/>
              <a:gd name="connsiteY6" fmla="*/ 804285 h 1498432"/>
              <a:gd name="connsiteX7" fmla="*/ 2099835 w 2292573"/>
              <a:gd name="connsiteY7" fmla="*/ 1498433 h 1498432"/>
              <a:gd name="connsiteX8" fmla="*/ 575317 w 2292573"/>
              <a:gd name="connsiteY8" fmla="*/ 1498433 h 1498432"/>
              <a:gd name="connsiteX9" fmla="*/ 575317 w 2292573"/>
              <a:gd name="connsiteY9" fmla="*/ 1463653 h 1498432"/>
              <a:gd name="connsiteX10" fmla="*/ 618792 w 2292573"/>
              <a:gd name="connsiteY10" fmla="*/ 1381051 h 1498432"/>
              <a:gd name="connsiteX11" fmla="*/ 486918 w 2292573"/>
              <a:gd name="connsiteY11" fmla="*/ 1270914 h 1498432"/>
              <a:gd name="connsiteX12" fmla="*/ 355045 w 2292573"/>
              <a:gd name="connsiteY12" fmla="*/ 1381051 h 1498432"/>
              <a:gd name="connsiteX13" fmla="*/ 398519 w 2292573"/>
              <a:gd name="connsiteY13" fmla="*/ 1463653 h 1498432"/>
              <a:gd name="connsiteX14" fmla="*/ 398519 w 2292573"/>
              <a:gd name="connsiteY14" fmla="*/ 1498433 h 1498432"/>
              <a:gd name="connsiteX15" fmla="*/ 0 w 2292573"/>
              <a:gd name="connsiteY15" fmla="*/ 1498433 h 1498432"/>
              <a:gd name="connsiteX16" fmla="*/ 495614 w 2292573"/>
              <a:gd name="connsiteY16" fmla="*/ 1097015 h 1498432"/>
              <a:gd name="connsiteX17" fmla="*/ 1168025 w 2292573"/>
              <a:gd name="connsiteY17" fmla="*/ 591258 h 1498432"/>
              <a:gd name="connsiteX18" fmla="*/ 1168025 w 2292573"/>
              <a:gd name="connsiteY18" fmla="*/ 591258 h 1498432"/>
              <a:gd name="connsiteX19" fmla="*/ 2099835 w 2292573"/>
              <a:gd name="connsiteY19" fmla="*/ 0 h 1498432"/>
              <a:gd name="connsiteX20" fmla="*/ 2099835 w 2292573"/>
              <a:gd name="connsiteY20" fmla="*/ 694148 h 149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92573" h="1498432">
                <a:moveTo>
                  <a:pt x="2099835" y="694148"/>
                </a:moveTo>
                <a:lnTo>
                  <a:pt x="2152006" y="694148"/>
                </a:lnTo>
                <a:cubicBezTo>
                  <a:pt x="2166497" y="668063"/>
                  <a:pt x="2189684" y="650673"/>
                  <a:pt x="2215768" y="650673"/>
                </a:cubicBezTo>
                <a:cubicBezTo>
                  <a:pt x="2257794" y="650673"/>
                  <a:pt x="2292574" y="694148"/>
                  <a:pt x="2292574" y="749216"/>
                </a:cubicBezTo>
                <a:cubicBezTo>
                  <a:pt x="2292574" y="802835"/>
                  <a:pt x="2257794" y="847759"/>
                  <a:pt x="2215768" y="847759"/>
                </a:cubicBezTo>
                <a:cubicBezTo>
                  <a:pt x="2188235" y="847759"/>
                  <a:pt x="2165048" y="830369"/>
                  <a:pt x="2152006" y="804285"/>
                </a:cubicBezTo>
                <a:lnTo>
                  <a:pt x="2099835" y="804285"/>
                </a:lnTo>
                <a:lnTo>
                  <a:pt x="2099835" y="1498433"/>
                </a:lnTo>
                <a:lnTo>
                  <a:pt x="575317" y="1498433"/>
                </a:lnTo>
                <a:lnTo>
                  <a:pt x="575317" y="1463653"/>
                </a:lnTo>
                <a:cubicBezTo>
                  <a:pt x="601402" y="1443365"/>
                  <a:pt x="618792" y="1414381"/>
                  <a:pt x="618792" y="1381051"/>
                </a:cubicBezTo>
                <a:cubicBezTo>
                  <a:pt x="618792" y="1311491"/>
                  <a:pt x="550681" y="1270914"/>
                  <a:pt x="486918" y="1270914"/>
                </a:cubicBezTo>
                <a:cubicBezTo>
                  <a:pt x="423155" y="1270914"/>
                  <a:pt x="355045" y="1312940"/>
                  <a:pt x="355045" y="1381051"/>
                </a:cubicBezTo>
                <a:cubicBezTo>
                  <a:pt x="355045" y="1414381"/>
                  <a:pt x="372435" y="1443365"/>
                  <a:pt x="398519" y="1463653"/>
                </a:cubicBezTo>
                <a:lnTo>
                  <a:pt x="398519" y="1498433"/>
                </a:lnTo>
                <a:lnTo>
                  <a:pt x="0" y="1498433"/>
                </a:lnTo>
                <a:cubicBezTo>
                  <a:pt x="72458" y="1278160"/>
                  <a:pt x="265197" y="1115854"/>
                  <a:pt x="495614" y="1097015"/>
                </a:cubicBezTo>
                <a:cubicBezTo>
                  <a:pt x="589809" y="802835"/>
                  <a:pt x="855005" y="591258"/>
                  <a:pt x="1168025" y="591258"/>
                </a:cubicBezTo>
                <a:lnTo>
                  <a:pt x="1168025" y="591258"/>
                </a:lnTo>
                <a:cubicBezTo>
                  <a:pt x="1346271" y="240561"/>
                  <a:pt x="1696969" y="1449"/>
                  <a:pt x="2099835" y="0"/>
                </a:cubicBezTo>
                <a:lnTo>
                  <a:pt x="2099835" y="694148"/>
                </a:lnTo>
                <a:close/>
              </a:path>
            </a:pathLst>
          </a:custGeom>
          <a:solidFill>
            <a:schemeClr val="accent1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092CC13-7DF9-48C2-B31A-CDC2B0C18F8F}"/>
              </a:ext>
            </a:extLst>
          </p:cNvPr>
          <p:cNvSpPr/>
          <p:nvPr/>
        </p:nvSpPr>
        <p:spPr>
          <a:xfrm>
            <a:off x="5351421" y="3343149"/>
            <a:ext cx="1630306" cy="1379601"/>
          </a:xfrm>
          <a:custGeom>
            <a:avLst/>
            <a:gdLst>
              <a:gd name="connsiteX0" fmla="*/ 1437569 w 1630306"/>
              <a:gd name="connsiteY0" fmla="*/ 502859 h 1379601"/>
              <a:gd name="connsiteX1" fmla="*/ 1489738 w 1630306"/>
              <a:gd name="connsiteY1" fmla="*/ 502859 h 1379601"/>
              <a:gd name="connsiteX2" fmla="*/ 1553502 w 1630306"/>
              <a:gd name="connsiteY2" fmla="*/ 459384 h 1379601"/>
              <a:gd name="connsiteX3" fmla="*/ 1630307 w 1630306"/>
              <a:gd name="connsiteY3" fmla="*/ 557927 h 1379601"/>
              <a:gd name="connsiteX4" fmla="*/ 1553502 w 1630306"/>
              <a:gd name="connsiteY4" fmla="*/ 656470 h 1379601"/>
              <a:gd name="connsiteX5" fmla="*/ 1489738 w 1630306"/>
              <a:gd name="connsiteY5" fmla="*/ 612995 h 1379601"/>
              <a:gd name="connsiteX6" fmla="*/ 1437569 w 1630306"/>
              <a:gd name="connsiteY6" fmla="*/ 612995 h 1379601"/>
              <a:gd name="connsiteX7" fmla="*/ 1437569 w 1630306"/>
              <a:gd name="connsiteY7" fmla="*/ 1079625 h 1379601"/>
              <a:gd name="connsiteX8" fmla="*/ 1430323 w 1630306"/>
              <a:gd name="connsiteY8" fmla="*/ 1075278 h 1379601"/>
              <a:gd name="connsiteX9" fmla="*/ 768056 w 1630306"/>
              <a:gd name="connsiteY9" fmla="*/ 1379602 h 1379601"/>
              <a:gd name="connsiteX10" fmla="*/ 718785 w 1630306"/>
              <a:gd name="connsiteY10" fmla="*/ 1379602 h 1379601"/>
              <a:gd name="connsiteX11" fmla="*/ 669513 w 1630306"/>
              <a:gd name="connsiteY11" fmla="*/ 1379602 h 1379601"/>
              <a:gd name="connsiteX12" fmla="*/ 7246 w 1630306"/>
              <a:gd name="connsiteY12" fmla="*/ 1075278 h 1379601"/>
              <a:gd name="connsiteX13" fmla="*/ 0 w 1630306"/>
              <a:gd name="connsiteY13" fmla="*/ 1079625 h 1379601"/>
              <a:gd name="connsiteX14" fmla="*/ 0 w 1630306"/>
              <a:gd name="connsiteY14" fmla="*/ 644877 h 1379601"/>
              <a:gd name="connsiteX15" fmla="*/ 1449 w 1630306"/>
              <a:gd name="connsiteY15" fmla="*/ 644877 h 1379601"/>
              <a:gd name="connsiteX16" fmla="*/ 84052 w 1630306"/>
              <a:gd name="connsiteY16" fmla="*/ 688352 h 1379601"/>
              <a:gd name="connsiteX17" fmla="*/ 194188 w 1630306"/>
              <a:gd name="connsiteY17" fmla="*/ 556478 h 1379601"/>
              <a:gd name="connsiteX18" fmla="*/ 84052 w 1630306"/>
              <a:gd name="connsiteY18" fmla="*/ 424604 h 1379601"/>
              <a:gd name="connsiteX19" fmla="*/ 1449 w 1630306"/>
              <a:gd name="connsiteY19" fmla="*/ 468079 h 1379601"/>
              <a:gd name="connsiteX20" fmla="*/ 0 w 1630306"/>
              <a:gd name="connsiteY20" fmla="*/ 468079 h 1379601"/>
              <a:gd name="connsiteX21" fmla="*/ 0 w 1630306"/>
              <a:gd name="connsiteY21" fmla="*/ 0 h 1379601"/>
              <a:gd name="connsiteX22" fmla="*/ 1437569 w 1630306"/>
              <a:gd name="connsiteY22" fmla="*/ 0 h 1379601"/>
              <a:gd name="connsiteX23" fmla="*/ 1437569 w 1630306"/>
              <a:gd name="connsiteY23" fmla="*/ 502859 h 137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30306" h="1379601">
                <a:moveTo>
                  <a:pt x="1437569" y="502859"/>
                </a:moveTo>
                <a:lnTo>
                  <a:pt x="1489738" y="502859"/>
                </a:lnTo>
                <a:cubicBezTo>
                  <a:pt x="1504230" y="476774"/>
                  <a:pt x="1527417" y="459384"/>
                  <a:pt x="1553502" y="459384"/>
                </a:cubicBezTo>
                <a:cubicBezTo>
                  <a:pt x="1595528" y="459384"/>
                  <a:pt x="1630307" y="502859"/>
                  <a:pt x="1630307" y="557927"/>
                </a:cubicBezTo>
                <a:cubicBezTo>
                  <a:pt x="1630307" y="611546"/>
                  <a:pt x="1595528" y="656470"/>
                  <a:pt x="1553502" y="656470"/>
                </a:cubicBezTo>
                <a:cubicBezTo>
                  <a:pt x="1525967" y="656470"/>
                  <a:pt x="1502781" y="639080"/>
                  <a:pt x="1489738" y="612995"/>
                </a:cubicBezTo>
                <a:lnTo>
                  <a:pt x="1437569" y="612995"/>
                </a:lnTo>
                <a:lnTo>
                  <a:pt x="1437569" y="1079625"/>
                </a:lnTo>
                <a:cubicBezTo>
                  <a:pt x="1434670" y="1078176"/>
                  <a:pt x="1433221" y="1076727"/>
                  <a:pt x="1430323" y="1075278"/>
                </a:cubicBezTo>
                <a:cubicBezTo>
                  <a:pt x="1302797" y="1276711"/>
                  <a:pt x="1039049" y="1375254"/>
                  <a:pt x="768056" y="1379602"/>
                </a:cubicBezTo>
                <a:lnTo>
                  <a:pt x="718785" y="1379602"/>
                </a:lnTo>
                <a:lnTo>
                  <a:pt x="669513" y="1379602"/>
                </a:lnTo>
                <a:cubicBezTo>
                  <a:pt x="398519" y="1373805"/>
                  <a:pt x="134772" y="1276711"/>
                  <a:pt x="7246" y="1075278"/>
                </a:cubicBezTo>
                <a:cubicBezTo>
                  <a:pt x="4348" y="1076727"/>
                  <a:pt x="2899" y="1078176"/>
                  <a:pt x="0" y="1079625"/>
                </a:cubicBezTo>
                <a:lnTo>
                  <a:pt x="0" y="644877"/>
                </a:lnTo>
                <a:lnTo>
                  <a:pt x="1449" y="644877"/>
                </a:lnTo>
                <a:cubicBezTo>
                  <a:pt x="21737" y="670962"/>
                  <a:pt x="50721" y="688352"/>
                  <a:pt x="84052" y="688352"/>
                </a:cubicBezTo>
                <a:cubicBezTo>
                  <a:pt x="153611" y="688352"/>
                  <a:pt x="194188" y="620241"/>
                  <a:pt x="194188" y="556478"/>
                </a:cubicBezTo>
                <a:cubicBezTo>
                  <a:pt x="194188" y="492715"/>
                  <a:pt x="152162" y="424604"/>
                  <a:pt x="84052" y="424604"/>
                </a:cubicBezTo>
                <a:cubicBezTo>
                  <a:pt x="50721" y="424604"/>
                  <a:pt x="21737" y="441994"/>
                  <a:pt x="1449" y="468079"/>
                </a:cubicBezTo>
                <a:lnTo>
                  <a:pt x="0" y="468079"/>
                </a:lnTo>
                <a:lnTo>
                  <a:pt x="0" y="0"/>
                </a:lnTo>
                <a:lnTo>
                  <a:pt x="1437569" y="0"/>
                </a:lnTo>
                <a:lnTo>
                  <a:pt x="1437569" y="502859"/>
                </a:lnTo>
                <a:close/>
              </a:path>
            </a:pathLst>
          </a:custGeom>
          <a:solidFill>
            <a:schemeClr val="accent4"/>
          </a:solidFill>
          <a:ln w="144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B4C176-8FB9-4A35-9818-B98D539E5126}"/>
              </a:ext>
            </a:extLst>
          </p:cNvPr>
          <p:cNvGrpSpPr/>
          <p:nvPr/>
        </p:nvGrpSpPr>
        <p:grpSpPr>
          <a:xfrm flipH="1">
            <a:off x="6721778" y="1906466"/>
            <a:ext cx="967811" cy="257001"/>
            <a:chOff x="3199242" y="2100510"/>
            <a:chExt cx="967811" cy="25700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E2D2D2-0A32-4CC7-BF10-FDAEFD2064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10"/>
              <a:ext cx="257006" cy="257001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52E3F6-26C1-4E24-85AA-5498744844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9242" y="2105266"/>
              <a:ext cx="718869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7F8F32D-BE2A-4A3C-9B66-F8B1566109D0}"/>
              </a:ext>
            </a:extLst>
          </p:cNvPr>
          <p:cNvGrpSpPr/>
          <p:nvPr/>
        </p:nvGrpSpPr>
        <p:grpSpPr>
          <a:xfrm flipV="1">
            <a:off x="4538932" y="4319273"/>
            <a:ext cx="1309982" cy="992146"/>
            <a:chOff x="3592205" y="2100504"/>
            <a:chExt cx="1309982" cy="992146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69C6163-BD86-41C6-947B-0B40E78832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992137" cy="992146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46751E5-341C-44D6-A4BE-7545981A23E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92205" y="2102885"/>
              <a:ext cx="328289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6BA722C-335E-407C-84CA-3E192280E750}"/>
              </a:ext>
            </a:extLst>
          </p:cNvPr>
          <p:cNvGrpSpPr/>
          <p:nvPr/>
        </p:nvGrpSpPr>
        <p:grpSpPr>
          <a:xfrm>
            <a:off x="3813973" y="2244362"/>
            <a:ext cx="1111609" cy="280181"/>
            <a:chOff x="3078620" y="2100506"/>
            <a:chExt cx="1111609" cy="280181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A28C970-A676-4BD2-9419-042C3BCC04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761EC8-C705-40FA-BD51-918C27A4CB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8620" y="2105266"/>
              <a:ext cx="839494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268A3F-A6E2-4F8D-89B0-E471FB6DF3B1}"/>
              </a:ext>
            </a:extLst>
          </p:cNvPr>
          <p:cNvGrpSpPr/>
          <p:nvPr/>
        </p:nvGrpSpPr>
        <p:grpSpPr>
          <a:xfrm flipH="1" flipV="1">
            <a:off x="7945549" y="3884086"/>
            <a:ext cx="594768" cy="298036"/>
            <a:chOff x="3613314" y="2100504"/>
            <a:chExt cx="594768" cy="298036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97B73C9-B56A-4A50-9616-CE8FF59C84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9" y="2100504"/>
              <a:ext cx="298033" cy="298036"/>
            </a:xfrm>
            <a:prstGeom prst="line">
              <a:avLst/>
            </a:prstGeom>
            <a:ln w="28575">
              <a:solidFill>
                <a:schemeClr val="accent5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146435A-7C0A-4569-B55B-DB2EDCE065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3314" y="2102885"/>
              <a:ext cx="307179" cy="0"/>
            </a:xfrm>
            <a:prstGeom prst="line">
              <a:avLst/>
            </a:prstGeom>
            <a:ln w="28575"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8A04B6D-159B-45BB-81C3-BC889B399D92}"/>
              </a:ext>
            </a:extLst>
          </p:cNvPr>
          <p:cNvSpPr txBox="1"/>
          <p:nvPr/>
        </p:nvSpPr>
        <p:spPr>
          <a:xfrm>
            <a:off x="6341101" y="2528897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15%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EE62EC4-21E5-4549-90BE-52638CAFCC97}"/>
              </a:ext>
            </a:extLst>
          </p:cNvPr>
          <p:cNvSpPr txBox="1"/>
          <p:nvPr/>
        </p:nvSpPr>
        <p:spPr>
          <a:xfrm>
            <a:off x="6947834" y="3487080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20%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92A628-FC2A-4C99-B6F7-806CE958B184}"/>
              </a:ext>
            </a:extLst>
          </p:cNvPr>
          <p:cNvSpPr txBox="1"/>
          <p:nvPr/>
        </p:nvSpPr>
        <p:spPr>
          <a:xfrm>
            <a:off x="5622377" y="3651670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EC41A6-3646-44FA-AC38-781DAAE4839D}"/>
              </a:ext>
            </a:extLst>
          </p:cNvPr>
          <p:cNvSpPr txBox="1"/>
          <p:nvPr/>
        </p:nvSpPr>
        <p:spPr>
          <a:xfrm>
            <a:off x="4923304" y="2556870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0CA6C0-3DB1-4320-97D0-B30F9CCDCC84}"/>
              </a:ext>
            </a:extLst>
          </p:cNvPr>
          <p:cNvSpPr txBox="1"/>
          <p:nvPr/>
        </p:nvSpPr>
        <p:spPr>
          <a:xfrm>
            <a:off x="4213168" y="3501258"/>
            <a:ext cx="1029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chemeClr val="bg2"/>
                </a:solidFill>
                <a:latin typeface="+mj-lt"/>
              </a:rPr>
              <a:t>30%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847768A-E8C4-4098-9BB6-D358846B1FA9}"/>
              </a:ext>
            </a:extLst>
          </p:cNvPr>
          <p:cNvGrpSpPr/>
          <p:nvPr/>
        </p:nvGrpSpPr>
        <p:grpSpPr>
          <a:xfrm flipV="1">
            <a:off x="3461470" y="3656518"/>
            <a:ext cx="638701" cy="320859"/>
            <a:chOff x="3592205" y="2100504"/>
            <a:chExt cx="638701" cy="320859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C1FF31F-CE1D-46D7-95F7-D438DA5708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1" y="2100504"/>
              <a:ext cx="320855" cy="320859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7E54109-81FE-4999-9983-52CF81CE0D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92205" y="2102885"/>
              <a:ext cx="328289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1FFBAC6-95D8-1A24-FCA1-DA98014A374B}"/>
              </a:ext>
            </a:extLst>
          </p:cNvPr>
          <p:cNvSpPr/>
          <p:nvPr/>
        </p:nvSpPr>
        <p:spPr>
          <a:xfrm>
            <a:off x="0" y="84776"/>
            <a:ext cx="12192000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32F8A0-455A-E94B-D9F7-C69FDA38DFCC}"/>
              </a:ext>
            </a:extLst>
          </p:cNvPr>
          <p:cNvSpPr txBox="1"/>
          <p:nvPr/>
        </p:nvSpPr>
        <p:spPr>
          <a:xfrm>
            <a:off x="7804940" y="123348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003F06-AAEB-F9B1-1AA7-0E3C92691148}"/>
              </a:ext>
            </a:extLst>
          </p:cNvPr>
          <p:cNvSpPr txBox="1"/>
          <p:nvPr/>
        </p:nvSpPr>
        <p:spPr>
          <a:xfrm>
            <a:off x="8607063" y="3537336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D4F739-0DBA-2ADA-67A8-EEB5807A7D7A}"/>
              </a:ext>
            </a:extLst>
          </p:cNvPr>
          <p:cNvSpPr txBox="1"/>
          <p:nvPr/>
        </p:nvSpPr>
        <p:spPr>
          <a:xfrm>
            <a:off x="1604024" y="1551761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D1EEFC-7F7D-19AC-6134-A4F218EDF294}"/>
              </a:ext>
            </a:extLst>
          </p:cNvPr>
          <p:cNvSpPr txBox="1"/>
          <p:nvPr/>
        </p:nvSpPr>
        <p:spPr>
          <a:xfrm>
            <a:off x="1232489" y="3348912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3B85C7-D503-F8BF-6192-BD99DE0A8B96}"/>
              </a:ext>
            </a:extLst>
          </p:cNvPr>
          <p:cNvSpPr txBox="1"/>
          <p:nvPr/>
        </p:nvSpPr>
        <p:spPr>
          <a:xfrm>
            <a:off x="2213196" y="4690808"/>
            <a:ext cx="217440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003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34" grpId="0"/>
      <p:bldP spid="38" grpId="0"/>
      <p:bldP spid="49" grpId="0"/>
      <p:bldP spid="50" grpId="0"/>
      <p:bldP spid="51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Custom 100">
      <a:dk1>
        <a:srgbClr val="3F3F3F"/>
      </a:dk1>
      <a:lt1>
        <a:srgbClr val="FFFFFF"/>
      </a:lt1>
      <a:dk2>
        <a:srgbClr val="1F1F1F"/>
      </a:dk2>
      <a:lt2>
        <a:srgbClr val="FFFFFF"/>
      </a:lt2>
      <a:accent1>
        <a:srgbClr val="A5C44B"/>
      </a:accent1>
      <a:accent2>
        <a:srgbClr val="7EC564"/>
      </a:accent2>
      <a:accent3>
        <a:srgbClr val="3FBC96"/>
      </a:accent3>
      <a:accent4>
        <a:srgbClr val="40C2D2"/>
      </a:accent4>
      <a:accent5>
        <a:srgbClr val="179DD9"/>
      </a:accent5>
      <a:accent6>
        <a:srgbClr val="00B0F0"/>
      </a:accent6>
      <a:hlink>
        <a:srgbClr val="A05024"/>
      </a:hlink>
      <a:folHlink>
        <a:srgbClr val="FEC037"/>
      </a:folHlink>
    </a:clrScheme>
    <a:fontScheme name="Custom 220">
      <a:majorFont>
        <a:latin typeface="Roboto Slab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9810</TotalTime>
  <Words>2282</Words>
  <Application>Microsoft Office PowerPoint</Application>
  <PresentationFormat>Widescreen</PresentationFormat>
  <Paragraphs>361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Roboto Slab</vt:lpstr>
      <vt:lpstr>Shabnam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Galang Basharizzi</dc:creator>
  <cp:lastModifiedBy>Mobotop</cp:lastModifiedBy>
  <cp:revision>256</cp:revision>
  <dcterms:created xsi:type="dcterms:W3CDTF">2020-03-10T06:02:01Z</dcterms:created>
  <dcterms:modified xsi:type="dcterms:W3CDTF">2025-03-06T08:06:12Z</dcterms:modified>
</cp:coreProperties>
</file>